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custDataLst>
    <p:tags r:id="rId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-187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ADF4C-BC39-4B36-80C5-39BBB25335B1}" type="datetimeFigureOut">
              <a:rPr lang="vi-VN" smtClean="0"/>
              <a:pPr/>
              <a:t>18/12/2022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0912D-2778-45EE-8342-5EE7D56B8E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894827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2CEE-4154-4106-B230-F855E4015A99}" type="datetimeFigureOut">
              <a:rPr lang="vi-VN" smtClean="0"/>
              <a:pPr/>
              <a:t>18/12/2022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C4FEB-FC67-4292-95B3-5D02A2B357F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639783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2CEE-4154-4106-B230-F855E4015A99}" type="datetimeFigureOut">
              <a:rPr lang="vi-VN" smtClean="0"/>
              <a:pPr/>
              <a:t>18/12/2022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C4FEB-FC67-4292-95B3-5D02A2B357F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085535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2CEE-4154-4106-B230-F855E4015A99}" type="datetimeFigureOut">
              <a:rPr lang="vi-VN" smtClean="0"/>
              <a:pPr/>
              <a:t>18/12/2022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C4FEB-FC67-4292-95B3-5D02A2B357F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547116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2CEE-4154-4106-B230-F855E4015A99}" type="datetimeFigureOut">
              <a:rPr lang="vi-VN" smtClean="0"/>
              <a:pPr/>
              <a:t>18/12/2022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C4FEB-FC67-4292-95B3-5D02A2B357FB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38920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2CEE-4154-4106-B230-F855E4015A99}" type="datetimeFigureOut">
              <a:rPr lang="vi-VN" smtClean="0"/>
              <a:pPr/>
              <a:t>18/12/2022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C4FEB-FC67-4292-95B3-5D02A2B357F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127216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2CEE-4154-4106-B230-F855E4015A99}" type="datetimeFigureOut">
              <a:rPr lang="vi-VN" smtClean="0"/>
              <a:pPr/>
              <a:t>18/12/2022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C4FEB-FC67-4292-95B3-5D02A2B357F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877141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2CEE-4154-4106-B230-F855E4015A99}" type="datetimeFigureOut">
              <a:rPr lang="vi-VN" smtClean="0"/>
              <a:pPr/>
              <a:t>18/12/2022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C4FEB-FC67-4292-95B3-5D02A2B357F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027111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2CEE-4154-4106-B230-F855E4015A99}" type="datetimeFigureOut">
              <a:rPr lang="vi-VN" smtClean="0"/>
              <a:pPr/>
              <a:t>18/12/2022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C4FEB-FC67-4292-95B3-5D02A2B357F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868994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2CEE-4154-4106-B230-F855E4015A99}" type="datetimeFigureOut">
              <a:rPr lang="vi-VN" smtClean="0"/>
              <a:pPr/>
              <a:t>18/12/2022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C4FEB-FC67-4292-95B3-5D02A2B357F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44590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2CEE-4154-4106-B230-F855E4015A99}" type="datetimeFigureOut">
              <a:rPr lang="vi-VN" smtClean="0"/>
              <a:pPr/>
              <a:t>18/12/2022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C4FEB-FC67-4292-95B3-5D02A2B357F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967296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2CEE-4154-4106-B230-F855E4015A99}" type="datetimeFigureOut">
              <a:rPr lang="vi-VN" smtClean="0"/>
              <a:pPr/>
              <a:t>18/12/2022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C4FEB-FC67-4292-95B3-5D02A2B357F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6999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2CEE-4154-4106-B230-F855E4015A99}" type="datetimeFigureOut">
              <a:rPr lang="vi-VN" smtClean="0"/>
              <a:pPr/>
              <a:t>18/12/2022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C4FEB-FC67-4292-95B3-5D02A2B357F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8572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2CEE-4154-4106-B230-F855E4015A99}" type="datetimeFigureOut">
              <a:rPr lang="vi-VN" smtClean="0"/>
              <a:pPr/>
              <a:t>18/12/2022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C4FEB-FC67-4292-95B3-5D02A2B357F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58845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2CEE-4154-4106-B230-F855E4015A99}" type="datetimeFigureOut">
              <a:rPr lang="vi-VN" smtClean="0"/>
              <a:pPr/>
              <a:t>18/12/2022</a:t>
            </a:fld>
            <a:endParaRPr lang="vi-V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C4FEB-FC67-4292-95B3-5D02A2B357F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667005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2CEE-4154-4106-B230-F855E4015A99}" type="datetimeFigureOut">
              <a:rPr lang="vi-VN" smtClean="0"/>
              <a:pPr/>
              <a:t>18/12/2022</a:t>
            </a:fld>
            <a:endParaRPr lang="vi-V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C4FEB-FC67-4292-95B3-5D02A2B357F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538697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2CEE-4154-4106-B230-F855E4015A99}" type="datetimeFigureOut">
              <a:rPr lang="vi-VN" smtClean="0"/>
              <a:pPr/>
              <a:t>18/12/2022</a:t>
            </a:fld>
            <a:endParaRPr lang="vi-VN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C4FEB-FC67-4292-95B3-5D02A2B357F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604895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2CEE-4154-4106-B230-F855E4015A99}" type="datetimeFigureOut">
              <a:rPr lang="vi-VN" smtClean="0"/>
              <a:pPr/>
              <a:t>18/12/2022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C4FEB-FC67-4292-95B3-5D02A2B357F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478273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FAB2CEE-4154-4106-B230-F855E4015A99}" type="datetimeFigureOut">
              <a:rPr lang="vi-VN" smtClean="0"/>
              <a:pPr/>
              <a:t>18/12/2022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C4FEB-FC67-4292-95B3-5D02A2B357F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0381760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1" y="254833"/>
            <a:ext cx="84544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9508" y="2158585"/>
            <a:ext cx="3537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vi-VN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2949238"/>
            <a:ext cx="1219199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Năng lực giao tiếp, hợp tác, năng lực giải quyết vấn đề và sáng tạo.</a:t>
            </a:r>
          </a:p>
          <a:p>
            <a:r>
              <a:rPr lang="vi-VN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t</a:t>
            </a:r>
            <a:r>
              <a:rPr lang="vi-VN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uyên truyền và hướng dẫn người khác biết cách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000" dirty="0" smtClean="0">
                <a:solidFill>
                  <a:srgbClr val="7030A0"/>
                </a:solidFill>
              </a:rPr>
              <a:t>.</a:t>
            </a:r>
            <a:endParaRPr lang="vi-VN" sz="3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9587" y="359765"/>
            <a:ext cx="3537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vi-VN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3947" y="1229196"/>
            <a:ext cx="5381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vi-VN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bien-cam-di-nguoc-chie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8311" y="2018676"/>
            <a:ext cx="3167921" cy="31679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194" y="5383968"/>
            <a:ext cx="3537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endParaRPr lang="vi-VN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imag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1400" y="1959963"/>
            <a:ext cx="2783799" cy="31814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09608" y="5353987"/>
            <a:ext cx="2875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endParaRPr lang="vi-VN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pngtree-prohibit-right-turn-warning-sign-png-image_45847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74016" y="1993692"/>
            <a:ext cx="2778665" cy="31306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92060" y="5309017"/>
            <a:ext cx="2875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endParaRPr lang="vi-VN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207c_18091009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9887" y="2035226"/>
            <a:ext cx="3429680" cy="29115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7312" y="5249057"/>
            <a:ext cx="35376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endParaRPr lang="en-US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endParaRPr lang="vi-VN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tải xuốn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02235" y="1992380"/>
            <a:ext cx="7044455" cy="311926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456421" y="5294028"/>
            <a:ext cx="47094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endParaRPr lang="en-US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ngoặt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endParaRPr lang="vi-VN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7" grpId="1"/>
      <p:bldP spid="9" grpId="0"/>
      <p:bldP spid="9" grpId="1"/>
      <p:bldP spid="11" grpId="0"/>
      <p:bldP spid="11" grpId="1"/>
      <p:bldP spid="1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9587" y="359765"/>
            <a:ext cx="3537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vi-VN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9566" y="1454048"/>
            <a:ext cx="10882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loạt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655" y="3028015"/>
            <a:ext cx="108828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fr-FR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fr-FR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dung</a:t>
            </a:r>
            <a:r>
              <a:rPr lang="fr-FR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fr-FR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fr-FR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fr-FR" sz="3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fr-FR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fr-FR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fr-FR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fr-FR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FR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fr-FR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fr-FR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fr-FR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fr-FR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fr-FR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fr-FR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fr-FR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khi </a:t>
            </a:r>
            <a:r>
              <a:rPr lang="fr-FR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fr-FR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fr-FR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fr-FR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fr-FR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fr-FR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4596" y="2353456"/>
            <a:ext cx="100928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fr-FR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nay</a:t>
            </a:r>
            <a:r>
              <a:rPr lang="fr-FR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FR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fr-FR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fr-FR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fr-FR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dung</a:t>
            </a:r>
            <a:r>
              <a:rPr lang="fr-FR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fr-FR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fr-FR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fr-FR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4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4558" y="374756"/>
            <a:ext cx="3537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vi-VN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C0C41C38-840B-4B99-9D08-5669C57D97B5}"/>
  <p:tag name="ISPRING_RESOURCE_FOLDER" val="E:\c lan huong\File video elearning\Thủ công\"/>
  <p:tag name="ISPRING_PRESENTATION_PATH" val="E:\c lan huong\File video elearning\Thủ công.pptx"/>
  <p:tag name="ISPRING_PROJECT_VERSION" val="9.3"/>
  <p:tag name="ISPRING_PROJECT_FOLDER_UPDATED" val="1"/>
  <p:tag name="ISPRING_SCREEN_RECS_UPDATED" val="E:\c lan huong\File video elearning\Thủ công\"/>
  <p:tag name="FLASHSPRING_ZOOM_TAG" val="76"/>
  <p:tag name="ISPRING_PRESENTATION_INFO_2" val="&lt;?xml version=&quot;1.0&quot; encoding=&quot;UTF-8&quot; standalone=&quot;no&quot; ?&gt;&#10;&lt;presentation2&gt;&#10;&#10;  &lt;slides&gt;&#10;    &lt;slide id=&quot;{75AA136E-019C-411B-B441-E4787FD6BE84}&quot; pptId=&quot;256&quot;/&gt;&#10;    &lt;slide id=&quot;{187CA8B6-8014-4549-AF61-A26FA20FD31E}&quot; pptId=&quot;257&quot;/&gt;&#10;    &lt;slide id=&quot;{FB937D4E-1D0A-4D06-ABFE-C431FA3C6B24}&quot; pptId=&quot;258&quot;/&gt;&#10;    &lt;slide id=&quot;{51CC390E-B652-4C6A-B8C6-ED6CA15FF0DE}&quot; pptId=&quot;259&quot;/&gt;&#10;    &lt;slide id=&quot;{4A456906-5D2B-42EA-A925-52F920845F11}&quot; pptId=&quot;260&quot;/&gt;&#10;    &lt;slide id=&quot;{745494FA-5C53-430A-8F9C-E3C27ECA369E}&quot; pptId=&quot;261&quot;/&gt;&#10;    &lt;slide id=&quot;{A1DC5D42-8FEE-4374-AE0D-BC477412DCB4}&quot; pptId=&quot;262&quot;/&gt;&#10;    &lt;slide id=&quot;{9159CF9F-3471-41DA-AC81-1D34777FC272}&quot; pptId=&quot;263&quot;/&gt;&#10;    &lt;slide id=&quot;{3243F6F9-1331-42DE-B34E-0FB24A5F282E}&quot; pptId=&quot;264&quot;/&gt;&#10;    &lt;slide id=&quot;{6775A04E-CE9F-4387-93BC-01E9611AACE8}&quot; pptId=&quot;265&quot;/&gt;&#10;    &lt;slide id=&quot;{11AA7A6D-B56B-4311-B6A7-C2EF25A72284}&quot; pptId=&quot;266&quot;/&gt;&#10;    &lt;slide id=&quot;{8AB71A45-3604-46FF-93CC-0826906E8617}&quot; pptId=&quot;267&quot;/&gt;&#10;  &lt;/slides&gt;&#10;&#10;  &lt;narration&gt;&#10;    &lt;audioTracks&gt;&#10;      &lt;audioTrack muted=&quot;false&quot; name=&quot;mục tiêu bài học&quot; resource=&quot;2f194010&quot; slideId=&quot;{FB937D4E-1D0A-4D06-ABFE-C431FA3C6B24}&quot; startTime=&quot;0&quot; stepIndex=&quot;0&quot; volume=&quot;1&quot;&gt;&#10;        &lt;audio channels=&quot;2&quot; format=&quot;fltp&quot; sampleRate=&quot;48000&quot;/&gt;&#10;      &lt;/audioTrack&gt;&#10;      &lt;audioTrack muted=&quot;false&quot; name=&quot;Đồ dùng&quot; resource=&quot;36bf0afe&quot; slideId=&quot;{51CC390E-B652-4C6A-B8C6-ED6CA15FF0DE}&quot; startTime=&quot;0&quot; stepIndex=&quot;0&quot; volume=&quot;1&quot;&gt;&#10;        &lt;audio channels=&quot;2&quot; format=&quot;fltp&quot; sampleRate=&quot;48000&quot;/&gt;&#10;      &lt;/audioTrack&gt;&#10;      &lt;audioTrack muted=&quot;false&quot; name=&quot;Hoạt động 1 quan sát nhận xét&quot; resource=&quot;9331ebd9&quot; slideId=&quot;{4A456906-5D2B-42EA-A925-52F920845F11}&quot; startTime=&quot;0&quot; stepIndex=&quot;0&quot; volume=&quot;1&quot;&gt;&#10;        &lt;audio channels=&quot;2&quot; format=&quot;fltp&quot; sampleRate=&quot;48000&quot;/&gt;&#10;      &lt;/audioTrack&gt;&#10;      &lt;audioTrack muted=&quot;false&quot; name=&quot;Hoạt động 1.1 quan sát nhận xét &quot; resource=&quot;ac86cd05&quot; slideId=&quot;{A1DC5D42-8FEE-4374-AE0D-BC477412DCB4}&quot; startTime=&quot;0&quot; stepIndex=&quot;0&quot; volume=&quot;1&quot;&gt;&#10;        &lt;audio channels=&quot;2&quot; format=&quot;fltp&quot; sampleRate=&quot;48000&quot;/&gt;&#10;      &lt;/audioTrack&gt;&#10;      &lt;audioTrack muted=&quot;false&quot; name=&quot;Các bước gấp&quot; resource=&quot;7f3f8647&quot; slideId=&quot;{9159CF9F-3471-41DA-AC81-1D34777FC272}&quot; startTime=&quot;0&quot; stepIndex=&quot;0&quot; volume=&quot;1&quot;&gt;&#10;        &lt;audio channels=&quot;2&quot; format=&quot;fltp&quot; sampleRate=&quot;48000&quot;/&gt;&#10;      &lt;/audioTrack&gt;&#10;    &lt;/audioTracks&gt;&#10;    &lt;videoTracks/&gt;&#10;  &lt;/narration&gt;&#10;&#10;&lt;/presentation2&gt;&#10;"/>
  <p:tag name="ISPRING_DEFAULT_PRESENTE_ID" val="{10AB8700-76E8-4DBC-92F2-80EF0A020F48}"/>
  <p:tag name="ISPRING_PRESENTER_PHOTO_0" val="jpg|/9j/4AAQSkZJRgABAgAAAQABAAD/4gI0SUNDX1BST0ZJTEUAAQEAAAIkYXBwbAQAAABtbnRyUkdC&#10;IFhZWiAH4QAHAAcADQAWACBhY3NwQVBQTAAAAABBUFBMAAAAAAAAAAAAAAAAAAAAAAAA9tYAAQAA&#10;AADTLWFwcGzKGpWCJX8QTTiZE9XR6hWCAAAAAAAAAAAAAAAAAAAAAAAAAAAAAAAAAAAAAAAAAApk&#10;ZXNjAAAA/AAAAGVjcHJ0AAABZAAAACN3dHB0AAABiAAAABRyWFlaAAABnAAAABRnWFlaAAABsAAA&#10;ABRiWFlaAAABxAAAABRyVFJDAAAB2AAAACBjaGFkAAAB+AAAACxiVFJDAAAB2AAAACBnVFJDAAAB&#10;2AAAACBkZXNjAAAAAAAAAAtEaXNwbGF5IFAzAAAAAAAAAAAAAAAAAAAAAAAAAAAAAAAAAAAAAAAA&#10;AAAAAAAAAAAAAAAAAAAAAAAAAAAAAAAAAAAAAAAAAAAAAAAAAAAAAAAAAAAAAAAAAAAAAHRleHQA&#10;AAAAQ29weXJpZ2h0IEFwcGxlIEluYy4sIDIwMTcAAFhZWiAAAAAAAADzUQABAAAAARbMWFlaIAAA&#10;AAAAAIPfAAA9v////7tYWVogAAAAAAAASr8AALE3AAAKuVhZWiAAAAAAAAAoOAAAEQsAAMi5cGFy&#10;YQAAAAAAAwAAAAJmZgAA8qcAAA1ZAAAT0AAACltzZjMyAAAAAAABDEIAAAXe///zJgAAB5MAAP2Q&#10;///7ov///aMAAAPcAADAbv/bAEMABQMEBAQDBQQEBAUFBQYHDAgHBwcHDwsLCQwRDxISEQ8RERMW&#10;HBcTFBoVEREYIRgaHR0fHx8TFyIkIh4kHB4fHv/bAEMBBQUFBwYHDggIDh4UERQeHh4eHh4eHh4e&#10;Hh4eHh4eHh4eHh4eHh4eHh4eHh4eHh4eHh4eHh4eHh4eHh4eHh4eHv/AABEIBgAIAAMBIgACEQED&#10;EQH/xAAfAAABBQEBAQEBAQAAAAAAAAAAAQIDBAUGBwgJCgv/xAC1EAACAQMDAgQDBQUEBAAAAX0B&#10;AgMABBEFEiExQQYTUWEHInEUMoGRoQgjQrHBFVLR8CQzYnKCCQoWFxgZGiUmJygpKjQ1Njc4OTpD&#10;REVGR0hJSlNUVVZXWFlaY2RlZmdoaWpzdHV2d3h5eoOEhYaHiImKkpOUlZaXmJmaoqOkpaanqKmq&#10;srO0tba3uLm6wsPExcbHyMnK0tPU1dbX2Nna4eLj5OXm5+jp6vHy8/T19vf4+fr/xAAfAQADAQEB&#10;AQEBAQEBAAAAAAAAAQIDBAUGBwgJCgv/xAC1EQACAQIEBAMEBwUEBAABAncAAQIDEQQFITEGEkFR&#10;B2FxEyIygQgUQpGhscEJIzNS8BVictEKFiQ04SXxFxgZGiYnKCkqNTY3ODk6Q0RFRkdISUpTVFVW&#10;V1hZWmNkZWZnaGlqc3R1dnd4eXqCg4SFhoeIiYqSk5SVlpeYmZqio6Slpqeoqaqys7S1tre4ubrC&#10;w8TFxsfIycrS09TV1tfY2dri4+Tl5ufo6ery8/T19vf4+fr/2gAMAwEAAhEDEQA/APQjmo3qU9Kj&#10;k6EV8oeqZGtti0cdCeK8b8fuAhXOSXr2DXiFsm75614r45fMwB65OK9bJI82Lj6nJi3amzkcfNTh&#10;SdTSiv1GOx82FBpTTTVoBDzxRto70uaYBjFKgoFOUZoAeoA5pyglsA0xQSeTT0wGz6VNh2PXf2Z9&#10;G+1eK77WZOUsYPLj443v/wDWzXSftK6v5SaZoaOOhuZR+i/zJrpf2f8ARRpXw9tZ5E23GoO1zJ67&#10;ei/oK8T+L2tnWfGup3atujEvkxemxBt4/Wvn4/7TjW+kTtfuUrHFSZaTNd98BZtaT4j6fZ6ZfXFv&#10;bSuZLyNHIR0VT94dD1rggVr3P9l7RQDqXiGVSckWkJx+LY/SvUx01DDyuYUVeRvftLawIPC9ro0R&#10;2vfT75B/sIc/zxXnX7POh/2p8REvJFPkaZE059N5+Vf55/Cm/HfWk1X4gXsSNmCwUWyEHjI5Y/nn&#10;8q9O/Zy0L+yfBUmq3Uflz6lKZsnqIlGF/qa8pN4fB+bOj4qhP8W/E+gaPq+ly301zcX+mk3UFlHw&#10;rORhWdvQDPFfPvirXL3xBrd1qt+2bi5fcwHRR2UewrQ+I+uNrvjLVNT3ZSWYrCM9EX5V/lXLjJ71&#10;24DCKnBSe5jVnd2Hg/Ka+ov2f9HGlfDizmkj2zaixunyOcHhf0/nXzRpFjJqeq2emxDL3VwkQA9z&#10;g19W+P8AWIvBfw8kmgA3wwpaWw/2sYH8s1hms21Gkt2XQja8jzXxPrHhbwh4kvdS1TT08R+Ibi4a&#10;V0LYitVz8q55+YDHavQ/EthoXjD4YSX2paVFBHNp32qMMq+ZbvsyMMB1Br5r8OWE/iXxZZaaXLyX&#10;tyPNc8nBOWP5Zr6H+OWqxaD8NXsbYbWvdtpEo4woHP6D9a5MTS9lKnCL941hK6bex8yaXY3V9d29&#10;haQme5nYJGo7mvb7fwJ4R+HXhlNd8WxR6vqTACO3fhC+PuqP6079m3wwpgufFNzHmR2+z2mR0A+8&#10;358Vxfxy8SnXfGs0EMmbTTiYIxnq38R/OuupVnXrexg7JbmaioR5mdf8O7bwd8RtUunufB9hpdzp&#10;ZSYfZv8AVzxsSNki9D9a5/8AaF0nwzpGtabp2haPZ6fMsTS3DQLjcGPyg/lmu0/Zh0lrbwvqGsTD&#10;Bv7gKhx/Agxn8ya8w8Vy3Hjb4p3MVsGP2u8FtEf7qLxn8gTUUXL620m+WPmE7civ1D4a/D/WPGl2&#10;THMbPTo2xLcsuSx9F9a6bxJafCPwvfrpM9hq2s3Mfy3E8Nzt2evHTPtXqni65tfAXwzlXTolj8iH&#10;yIAOCXPGfr3r5e+Yo7MS8r5ZmPJZj3rqw1Sri3KXM1FHLX9lSsrXbPRPid8NLfQtFi8V+F76a+0K&#10;ZFkdJh+8hVsYYH+Jeec8j3rznbmvqoWC2XwffTrxV2x6KUkB7Hy+n518nCTMahcgBRzXTl2MlUUo&#10;zd3FmGJwvvJx6kkkgTheT616V8LfhxoHimG3u9Q8SpJcOC76bCuJFAOPmP5fnXmNvGHnAI4HNe8/&#10;syaRiLVNdkU5dltoSR2HLH+VPMaso0HUTsa4eEYzULHSfEfwrpl54SsfCGn65pXh+CJxL5dxx5gH&#10;AwMjvXi1h4LvL/xXfeHbDWtGluLV1RJHn2LPn+51z9Ks/HTVv7X+It2obMVkq28fORxyf1qp8GtG&#10;Gr/EbS4Sm6G2f7VJ7BOR+uK4sI6tGg5uW+uxvVpwqT1NnxP8K9f0DRf7RudRsp5TKkUdrEjb3Zjj&#10;ANOvvg14pi8Py6u0lmZIomle1BPmbQMnnoTjtXrPxl8SxeG9HtrqNEk1KRz9jVuitjBfHtXnf/C5&#10;Ndk8K3Gk3dhbzXssTRfbQ235WGOV9cGnQxONxFNSikZyhRpSepyek/C/xxqdpFdWmmRG3lUMkxuF&#10;2kH6VkeL/C+r+E9WTTNYW3E7wiZfJk3jaSRz78V7r+zdp81n4LnvJXYLeXTNGp6BVAGfxOa8W+Ju&#10;sNrvj7Vb/JMayeTF/uJwP61dHE1Z4iVN7I1ajyKRS0Dwv4i1+3muNE0ie/jhfZIYiPlbGccn0p9p&#10;4T8R3V9c2EOjXkl3akCeFEy0RPTd6Zr6G+DmnJ4W+FsF3cgJJKj305PbIyB+QFeM+D/Ed6vxOttf&#10;W6kiN9qK+eFbAeN2xtI7jBqqOKqVZT5UrRIrJRUV3MDXPDWsaAtudZ0i4s1nz5TSgYYjqOKj03Qt&#10;T1SKWXTNHub1Iv8AWNDGWC17p+01bZ8D2t2oyba/T8mBFUP2YPEkRsbzwvPAySQu96s6/dKHAIb0&#10;INVHM5PDe15dUZ/VG6nLfQ8LMKnOwNGwJBHcH0Nd/oHjy18JeFk0zwvo8767dr/pd/L8759EVR0p&#10;ml+Fp/iD8Utan04m20o3zyzTqvAXPQepOM/jmut8eeKtL+Hjr4W8E2dvFfRKGu7x1DOhIzjPrirr&#10;V41+Wmo3lvbp8wjSdJ3k9Dj/AIb+Or3wx4omudejvZ9P1MFL+KdGDPkcOobuPTuM1yGorYRarerp&#10;srvYCdzbNINreWTlQR6jOPwr6R0Uz+J/gv5vjlIppJLeWV5JEClVBYxv7NjHNeRfAqa1vfE9rot5&#10;oem6nFdMzPLcRZkiCpnIPp07d6nDYqF6lRQs1o9SK1CUuVX0ZwiyRs21XUn0BpzSKpAZgD6E19Hf&#10;FTwno174ftLWRLLR9Nt7kXF3eRxhXRFBwqY6licVQ+GV38O9dubnw9o/hTi2h837VexLJ5y5AySe&#10;QeatZxCVP2igzP6g1LlcjwMHPTmhiqjkgV13xv8ADmneGfHK2+kL5FpeWq3H2dT8sTZIIX2OM4rh&#10;iAfeu+li41YKcVuR9SaerJzMgHygsf0p9oLu+vIrOyhM1xMwSKNBksT0o0tLJ9Rtl1FpVsjKv2gx&#10;ffCZ+bb74r6j+E2heCrbRY9f8L6fKiTblW5uxmbCnBOT0H0rixuYPDq9tzqo4SB8+fEbw5D4S1y1&#10;0ZL6a4vVsYpb/JBVJmGSq+2PWtH4KT60fiFpllpeoT26zy7rkI3yvGgJIYdx/jWv8SW+GetXOs+I&#10;LXX9Zk1yYlo7cx/ui4woHK/d49a1f2X9I8zVtX16Vf8Aj3gW0iOP4nIZj+Sj86454lywjc77de5t&#10;GlFT0R037S+tGx8IWukxNl9Suf3gJwfLjGT+pWvnXGB6Yr3L4n+G9V8efEKVIrq307RdGtlinv7k&#10;4jSRvmYDplsY79qjuPgVYXekfafD/i5ru5YZiZokaGUjsCpyOeO9ZYLE0aFJKb1ZdSDlLQ8RNWtK&#10;sb3U9Qg07TraS5u7htkUSDJY/wCHvUCpJuaORdkiMUdSfusDgj8xXcfCbQ/HN/fzXnhAmzBQwy3r&#10;kKig9QCQST9K9StU5Ic1zJR1PRdBfwb8G7eG11eddR8RX2wXxhUP9mjzyPZR1x1OK574ry6p8PvG&#10;tzqvhW4t4LHxRbieK6iiViCMb1RsfKDlW4659qz/APhU11eajPaWPjvw5qesEs8lqJGEjsOW+Yk5&#10;Ncv4lvfE9pYQ+C9eDRR6XOZIoJYwWiJB+6/UqQfXFeZRpRnUUubmfVP+uhrLRHPzvLPcPcXE0k80&#10;hy8kjFmY+5ph4rqNE8AeMdbsItQ0vQ5Z7OUZScyIqkfiag8U+DfEPhu9sbHVbRPtV8heCG3fzWbB&#10;Axhe+T+hr041qSfImjHlluc+KXtXYS/DDx/Hp5vW8N3Hlhd2wOpkx/uZz+FcguSM4IwSCCMEEdRV&#10;wqwqfC7g01uIaAKnsrW7vrj7PYWlxeT4z5cERkbH0FWtS0DxBpkAn1LQtTs4j/HNbMq/nim5xTs3&#10;qTyszqQ1GJ42baGBbOMU/r2rVWYCnGKTFL2o7VZIgWngUimnUxCEU0rTyaDSsBCy55q/4ZGfF0C/&#10;9ORb8vNqk/etPwmm7xMJCD8tiR/47Kf614+caYdnXhPjOFU/LSg1HFwlOrqh8KMJLUdmjNNpM1aZ&#10;Nh3WnLUeacpOKfQVj6K+ACP/AMK8RifkN7MR7jivRFQHg8VxXwLi2fC7TGx9+WZv/HyP6V25yW68&#10;V+e453xE/VnsQXuokigYDMbEVKN3R0/EU+3xtwOKnAOOa5BkUJIAwT9KnBBHzCm7VYcg59aeqgDG&#10;TRcBrRo3OKha2QnoM1ZAqNxKD8uCKYFWWyBPHFQGy4yD1q3LJMP+WZNUZrq4U48pvypAMksmGeDV&#10;Z7cjvTpdSm6GFj+FU7jVnQEi2kJ9hTKRK0LCgRkCqL67tXe9tKB6bKy7zxXJEVMWk3MwzyAMVm2k&#10;aJHQ7W/vU4AiuK1Tx9cW6GWHwzd7VX5mlfao/HFZ9n4x8ZaskbaT4aXY5+WTazKfxOBSuHKz0M7j&#10;EWQE84rg/ixc2sGn2Ikuo/tEN7FMIt3zFR147VMmh/ETW18rUNVg0m3c/MqHLY/4D/jU/wDwq3QY&#10;LYme7vLq76md2wCfp6UdQUbbnHfE6+mvYvDmqTRrFLd6XnZ7CVwD+VVPGWktpngHQZnZi93NJNIC&#10;MAZXgfkK7XU/B9/qy6Kl3eRXEWnAwklNpEZbOB6iqfx52jw9pkcYAWG52KB0A2V04KzrwXmOq/cd&#10;jx3OTjNOHNRninIeK/So7HhvclRamRTUSHipkO2Nj3PAA71nXqqnByKjG7sfUHwYOPhZoQAxuidu&#10;nq7V2sB+UfSuY+GllNpvgDQ7O4UrLHarvHpnn+tdRGOK+CrS56kpdz0IqysSq3NSqfeoQKkVTWJY&#10;8HNBYAc0KKiuTtU0AZN0zz6mYN21UQuxHbjIr5G1m5a41i+mlcu8lzIWY9zuNfVmozC3g1W8L7Vj&#10;tXbd9BXyMzmRt/Xcxb8+a9HA0+ZSkctaVpJEu7oD24pwk27ufvKRUG4l80KTjJqJyu2zoirIc1Kr&#10;AFTxjvUTZyOaCDyOmRxXfh43OaoyacFXBIxkU6CaW3lS4hYrJG2QQeRTZzuiRu+OabCw3kNyCOPr&#10;XTUjyz9TOOsT6x+E3i7/AISjwjBd3BBurUeVdAeqj734jmvmfxXqLar4o1TUG5E91I6n2LHH6Yqz&#10;4E8V33heTU4bb5o7+1aB1P8AC2PlYe4ya5wvtfbzXiVaThNnXR2uTs23I9arlvlZfQ5/OlL5cjNR&#10;v95yOM4/rXo5S2sTEnEa0xfMNSK5I61WzTwT2r7Q8pom3Zpciod2KN9FxWJPpQWIHNRCQfWlZ80C&#10;sPE3pxS+a3c1XPtSgn1p8wuVFlXyOTTsr64qsG7UbzVqZDgTOQRTNpHQ4pm6nB6Oa4WFYGm0480z&#10;BqWMcNv41IFXFRDIpdxpx2E0DrTMVITxTeabQxlFOK0hHpUsBjHNKDTCKOadxWHjNO6UxDTutILB&#10;70uTR2pCeKBDg1ErlYJGHUKSPrimZp2C0bL6jA/GpqStBsqGrPpbSfgboQ0+w1DRdY1bRL+S3jd5&#10;baXALFASccdyadrHg34gaNbr/wAXIl1KwDAyQXdkCzKDyA2Tgn1r13TEMdlbR/3IUH/jorM8ZH/i&#10;VOO5Ir8Wq1JSrNvufVweiR8u6KGXSbZZDlwp3H33HNWt3PIqGy4tgAMAFv8A0I1Jnmv2PC/wYeiP&#10;j6/8SXqLuxT8io+9KOlbmSHZoJFNojSSWZIYY3llkYIiIMsxPQAUaJXYx8MMks0cFtEZJpnCIijl&#10;mJ4FeifES+j0LwVpngKCVZbqNUmvmU8R87gn1z+g96s6L4N8Q+F9KXUrLRpNQ1+5QiJgV8uwUjGe&#10;T80n6D+fE+K9A1XQ47a51til/fyO5hc7pNoxl2IOOScV5LrUsVXiubSL083/AJI6/ZypU27av8jF&#10;yAPpRmojyDn0r0e08aeAFt44rjwHuZUClsRksQOprvr1p0rcsHK5zwipbux54DRhm+VBlm4H1NT6&#10;zc2t3rN5d2VqLS1llLQwD/lmvYVoeBNO/tfxppFiRlGukeQf7C/Mf5VU6nLS53pZXFGN5cqPV/iR&#10;aXGkfCHTtAsra4leXyYpBEjMQB87Zx7ivLPC+iXl94q0rT5LK5iWS7jLl4WXChsnkj0Fd58dfFer&#10;2Hiu10vSNSuLNYLQSTeU2Ms5OM/gP1p/wK1fxHrXia5Oo6xd3VnbW+SkjAguxwO31rwMPKtQwUqt&#10;laV3vrqejUUKlVQ7FX9o/URLrmmaSCNltAbhx7scD9Aa5Gy8H6i+iJrWo3Vlo9hIQIpLxmBkz0wq&#10;gmty6EPi747GK4Ia1N55WB0dIVPH4kGk/aB1RrnxkmlrxbabbJhB03uM/wAtorfCzqU408NT0bV2&#10;yKsYycqkvQ5rxH4e1LQo7ae58me0u13W91btuilGM8HAIOOxpmgeH9X1uOaeytQLWHPnXMriOJMe&#10;rGvTfFenCD4O+GvD8p23tzcWscQP3gWbLY+gJrM+OMo0XTdF8G6YPJskiM0yrx5mDhc+vOSfenRz&#10;GpVapRtzNtX6WXUU8PGN5dDhdc8PappFjb39zHFJY3DFYbq3lEsTkZ43DvwfyrIG5mCopZmIAA6k&#10;1r33iXWL3wtZ+HJ542sLRlaNViAbjOMnvjNYku4RMQMkdB716tD2qg/a7/occ+W/unovhr4aax/Z&#10;17rOtae+yG1drWyVsyTSbTtzjoBnpXBLaSx6rFpmowXdtP5ipNEsO6VSRnATucV6t8S5JPDfwc0H&#10;w+s0kdzdGPzWDkNhR5j8jnrgVW8HWkfg34Z3fjq5TzdXvl2WjSHJjVjtTr6/ePtXkUsdV5JVpO/M&#10;+VI7JUI3UV0V2O07WtW065g8OQeCr+Hw1NE8MkJgLTzBh80rN03d9vvXmM2lzrqFxZQx3DiKVo1H&#10;ksZCAcDKjocda9Y+Bd5ew6b4l8Q6ldzTxKA7PK5OWVSzHn8Kz/gNJfah42vL77TIbdoXnuFD/K7u&#10;3y5H4n8qWHrSw0q0mvhSvvq/8yK8efkiurPOG0i5Ejw+TeCVBl0NuxK9+R2qiLSUybS6he7Dr+Ve&#10;yaZ411PVfizHZaW6Q6ZJeNGyIgzOFBDOxxk/d49BiuY+NUFrbfEa7S1RV8yKOSUL03kHJ+p4r0sN&#10;jp1K0aVSFrq+5xV6fJBzjK9nY4ab7JaqDIEGeBv5JrV1Lw1LaeFrPW72NrY38/l20JTazIFJMhz0&#10;HQAe9J8OJb1/iLpqWQi86efySZIRIFTOSQD0OF616D8dvFN+vicaBaQWM0EdqA5mtllkEkn9wn7p&#10;xjpV4nF1o4mNGnHzfoRSoL2LqTl6ep534W0m21G58rUdTgsLG3XfcTOwDFc9EXqWNdjf33hdtGGu&#10;+D9MtrS+0eTDQ3S7jLGeFmAzywPP4mrGt6DpXw58HWl3eWVvqXiHUm2Ri5TfHANuWwvQ7f1JqGTQ&#10;rPxR8KrjxS2n2dlqlgz7ntogiTIpGcqOM47iuKviVXmp3fJey7fd1ua0aHs042961zzSa613xH4w&#10;iS6ubjU9SupPKiVz0B9B0VR/SjU/JsL+5s5bmF3t5WidkOQWU4OPxFe1/B6XTtK8A6r4mk0Wwt5b&#10;FXRblQfMnCjJyx6ZJxgV4T4unsby9iu7HRoNLR1YyRxTPIHcnJYluh57V34PFynXlShC0I6fMxxG&#10;Gi6cZTfvMqLqLNd8DEJIUA9frV0tEsgM7SCEMPMMYG4L3xnjNZ1haeZtnkYbAeF/vYrTsLGXWvEu&#10;m6DEf+P25RJcddpOW/TNerUmoQcn0R5zpKU1CB2vxO8DaH4a+H2na/a6nqU1xqEsQhiuAgyrDcdw&#10;UdQB615tpSbrkyfwoP1Ir1z9p24l1XxhoPhPTY2b7HAX8tBnLyEKi4+in86ytf8ABnhvwXa2Gn+I&#10;rzUbnVbsB5IbB0VbdCQNzFgdxz+eDXiZfj3GhGVZtyldr0PWxeHSbjSVkjzPVxi6D/wsuM/Sm2Fy&#10;EJhc4U9PavTvjL4D0PwZpOmRW99fXl9fM27zSAAqjlgAOOSO9YUvw3h0LwxF4g8c63PpMdzIEtLO&#10;0txJcyd8kMcDjnHau+OZ0JU41E9G7LTf5HP9Sm06b3RzJ64+lVftafaRDg+7Z4z6V1/iTwa+meFt&#10;O8UaXqTarol6AI5Xh8uaJsn5XUHHXPIrgrmFo3LHlScgj612UMTCtHnhscLwrhNwmXp44HkzJErN&#10;7103h34e+JvFUbXehppk0MaqHH25QydfvKBkfjVz4TaLrZ06/wDEc1poMehRR7XvNbtzIgKnnylH&#10;JPOPyFez+Db608P/AA11rxXFZ+HhGY3mhfTLdoUnCrhQ4bkHfkYrwsyzedKXs6K1ulfdX7Hp4XLt&#10;OapLQ+cblDbzTxuUJido22nIypwcH0rR1Twx4i03wsviS90uSDTpcCORiM/N90leoBrb8H2mo+Jv&#10;Gc2q6b4W0+ZIT5z25kMdpbtjgsT1GQTjvXR6he+MDouu3mpy2PinRLuFre9js7oMtqR91gAPkCnn&#10;gdvxroxGY1Kc4wilfS9/yOKhgoPmnK9un+Z4WySO2URnPcgZpjb0PzqynP8AEMV2vh7wj4s8RR50&#10;DSftyIdruLiNQv1BOQPwqTRPAnjPXXu47Xw7cSRWsrRSyFlCM6nBCEn5sEdRxXfLFUE2nNX9TWMa&#10;zV1DQ4TtmkzWne6VJa381pOk8U0cvlNBs+cP0249a2ZPAPieO0Fy/hvWljxnd5BJx9Bz+lVOrTil&#10;eSVwU/JnIsoYYNW11XVltjbLq+oCDGDF9obZj0xml1TTb7TXC3lrcW5YZCzRNG2PXBqnDHPc3KW1&#10;pbT3M8hwkcMZdm+gFDUJK7saRbeiGAADoBRXT+NPCF14Q0zRP7XeWPVtTjkuJLQgAW8YICA99x5z&#10;TfBNn4V86XV/F2pxpp9mwxp0RzcXr4yFA/hXpkn6VzfW6fs3UjqvI19jLm5Wc/ZwT3l1FaWUElzc&#10;zOEiijGWdj0AFdH4/wDA+q+BxpsetXdi13fRGVraByz24GOH/PqK7PxN4r0BvDtt4z8ARab4c1TJ&#10;0+8tI1QzRqclXjOOuBgkDpXnvhrRdV8Z+JJbe2ma4umRp7u7uCziJFGS7t17dPXiuenialV+0fux&#10;W99zWVGMFy7sxWphOKduVhlWyOx9aYa9A52rbhk0lFJmgAJwMfjTaU0lABSmkoJpAFMNPNMNJgIT&#10;Sim0ZpDQ+ikFLWbLCnUzvS1D2KRIDxXWfCG0t774h6TbXUSywvLhkboeDXJDpXafBPj4naIB/wA9&#10;/wChry810wdRrszswf8AGj6n0ZceGNBNo/2fSoIHQcFFIzWSthHbQyhYlBIIzjkV3ZRWhIPTFYOu&#10;W3lxkgbQxAxX4wps+2ikckbfouc/Wp4IdvJFWzGAeRQUAHFdFNkTGnoF7U4DHNIPSnd+DXQjITp0&#10;qWIcjPTNRj71SQkeYvpnmh7AdEAqIFXpjioZOTVjAKg9OKikwOK5kaFWReahcYbirT49Krv96rQJ&#10;2IWHHFRtwOanYCo5B7U7Bcrv0AqMipn6ioSTS2KGvkGomGRUjcmmHJz2oAgfGRxUDgk5qyRyKhkG&#10;OmaaArSCojU7g1E2O9MCGSoX6Djmp361G/II70DPH/ifbeZ44hDYxJaxk4+pFYyaWi7iHOc11/xE&#10;sJZfEtrcqF2rbhTk9cMax/IlAPy16NOSUEc1RXZ7uw44qGUZXjrU55FQyjrXnGxz/iU4tSPTNeI+&#10;OGzcIc5OTXtPit8Q9exrw/xcc6gOeNn9a93h2N8Umefjn+7ZgqOc0/FIo9KXFfpiR8+LTGp9MI5q&#10;gG0UopCMCgYo61IvSoqlQ/L0oYh613vw8+GOt+KvsmoPLaWmkSNlp3uELsoPIC5yDxjmuB7UkY8u&#10;QupwT196xqxnKNoOzKi0ndn3HHp/laI9hpxhVktzDb/vBhflwtfIfjnw14k8M36Q6/pk9oZWby5D&#10;hklx1KsDz1rAW8uI/wDVyspHoTTpr26mQJNM0ijoGJOPpmvPweAqYeble6ZvVqqasRBiDnGa+tfg&#10;ZZRL8ItHez2NJNDJIzDkeaWbIP0xXyTW14a8UeI9A3QaLrF7aRzNhoopSEYnvjoD71vmGFlXp8sX&#10;axFGfK9T0eX4eS6Fey6/8Rb23trXz2dbSGUPLduTkD2GTXufiKy1CbwPdw6HAi3clkEtoywUICAM&#10;Z7YBP5V4J8QPhl41tfC83i3VdWt9SMcSS3EJdzLGjYHBPBIyOBiuWPxC8YyaMNJl8QXb2QQIELc7&#10;R2z1rzJYWeJinGSdjp9oqejW5W8a6VY6Lfw6baai19dQxYvpBgxCXPKoe+Oh96wRTpJC5JPfnnvU&#10;QJB5Ne5Si4xSZySlqenfs46OdU+JEV1ImYNOgacnGRvOFX+ZP4V1n7UesYm0rQUbhAbqUe5GF/TN&#10;eT+DPGHiHwjLcSaFeJb/AGnb5u6JX3bc46j3qHxX4i1PxPq76rq0yy3TqqllXaMAYGAK4amEnPFK&#10;q9kaxqpU7Lc9I/Zg0gXfivUdZkUFbG3EcZI/ic/4A1tfHbTtY1/xQbdMWml6PZG4kubgFYi7dge5&#10;PArzT4Z+PdW8DXd5JYQ21zBeKolhnBxkdGBB4PJqX4gfEPXfGREeoPHDaK25baEYQH39awqYSrLF&#10;8/QtVI8lj6C+DoX/AIVJorWgDMbRiSOf3mWyPzr5v0LSL/xHr76bZ27vdvO/nllP7o7juLemPet3&#10;4W/FLWPBFrJYC0i1LTncuIJHKtGx6lWHr6GtDxp8YNU1q2lt9K0u20hZ/wDXPFzJJ9TiijRr0Ks7&#10;RvzdSajjNLXY9n14weCPhbPFZY22toIISP4nIxn8Sc14v8LLG40T4r6BFq8QgaZTIgZgTl0O3Poc&#10;9jW/cfHfzPDsVonh2P8AtBY1R3eQPESBjcFx7dK8nvdZvbzV21WWWQ3rSCUS7uQw6Y+lVgsPVjCo&#10;qitzEV5JuLj0Pcf2pL2WHTtD06MfLPLLI+f9kAAfrXmHwt8P3XifxvZWe3NpAwnuWA4CLzj8TxXW&#10;33xL8L+M/D9tpnj/AEm+S7t23RXunsMk4wTg9M9+tS6Z8SvCnhHSJdP8DaPcNcTffub37ze/vTw6&#10;qUcP7GMXza+hNRKVT2ktjsv2gfFUGl+G28P20y/bdQGHQHlIweSfrXzdIhjOBkr2OK0dX1C81XUp&#10;r/UJmmuJWyzMc/hVbP5V6ODwCw9Lle/U5J4xyqeRVil2MXAJ4xxX1h4Mgi8G/CqCW4wpt7I3MpPd&#10;yM/4V8tWksAuomYBkSRWZf7yggkflX034q8X/D/XfB01tda2VtbiIBooflmHT5cEfhXDmqk1Cmld&#10;X1sdeHmm3J6M+ab4XNxK9/IshFxKzeYynBYnJGe55r2f9l7Rilvq+vSJkvItrEcdhy36kV5z438R&#10;W+qLbWGmWgstI09StrB3b1Zvc4r2T4X+J/CHh/4Y2cLa9YLeJbvPLAZMOZSCxXB79qMwbWGUYrVh&#10;h5N1Lt6HnPx31sav8QZYImzBp8Qt1GeN3Vj+uPwrhUV5pEhjBaSRgiAdyTgfqaLq7e/u576U5e4k&#10;aRvqTWn4InsrbxtolzqDhLOO+iaZj0Vd3U+3Q16lGn7DDqMeiPPnL2lZt9z6L1qSLwX8Jpo4gFe0&#10;sRDHzjMjDGfzNfOng/R7nxB4jsNJhUs88wMrddq5yxP4Zr6Q+KvhseLPC6WdrrlpYxLMs7TSEMjq&#10;O3BrlPhKfCuh+LV8NaHcx6nfSwO91qDfxEf8s4/avCwWI9lQqTSvJ3PRq0+apFX0RsfG/Uo9C+HM&#10;tjAQjXYW0jUdl7/oK+dbKTyLm2kU/wCqljb8mBr3744abpstxp2pa/qSR6XYI7tYqxE1zIeij0HQ&#10;E189TvGXkkhjMUZYsiE52jPAz7V25RFPDvu9zDGP96j6S/aEUS/Ca+mPRHt5R/32P8a86tifh18J&#10;5JnGPEnidCI4/wCO3tfX2JH869h8Tz6MvgBLvxCQdPS2gmkU/wDLQrhlX3yQK+YvGXiW88U+KZ9e&#10;veA/yQxdo4x91RXm4CLqJ0/sp3f+R31JWSZ9KfC/Q7fwp8OLON2jineD7TcyynaN7DOWPoMgfhXm&#10;VrY/D3QdUuNb8U+IB4i1Wadp2t7RMxbjyB79q9Y162bxT8L5YdJkVjqGmBYGzwTtHBP1GK+dtM8A&#10;+NLq/Gnp4cvoZQcNJNHsjX33Hgj6VeXwjOdSU58phiakkkkr3Nb4m/FDUPFNs2kafANN0k4DRL9+&#10;QDoCfT2Fbv7L2keZq+q626/LbxLaxn/abk/oK8/8beHbXw7q0enW2twapcLEDeGJcJFL3VTn5hiv&#10;oD4H6UNB+Flpc3QCPc+ZeykjHBzt/wDHQK2xjhSw37vqVRlzvXoecftC+JmvvE6+GopdttYAPMoP&#10;DykZ5+gP611/7N+jeR4dvNbkXDXs3lRMf7if0zn8q8L166fXNf1DUiT519dO68+pwo/LAr6d1ADw&#10;N8IykCndp+mhFwMkyEYz/wB9MaMbH6vhYYdbyM6NqlV1L7Hz78WdTXX/AIh6pexPmKGT7ND6bU+X&#10;+ea5No3Ucoceo5rZ1nQ9S0M2iap5Ynu4BcGMH54wx/jH8JPXHvVAda9uhQgqUVDaxwvETUncrQxv&#10;PKkEIzLKwjQerE4FfU/iydPA3wclijO1rPT0tYsdTIwC5+uSTXifwb0dda+JOlwyR7orYtdycdkH&#10;A/76Irvv2nNQe6h0Tw1b+Y0tzcm4aNBlnI+VFx3ySfyrxswjz4mFG/mzvoVL03M8IiGyIAk8Dk19&#10;PfArSxpPwxsri4xE16XvZCeMKfuk/wDAQDXzi2iXw8Sjw3cR7Lw3QtXUMG2sSAeR9a+k/jLfJ4Y+&#10;FN5bW3yFoY9OtgOoyNv/AKCDWWZvnUKS6mtLqzwz4o+NrnxZq86xyGLRbeVvs0C8CTnmRvVj19q9&#10;3+HVsvgr4S2dzdgq1vZvfzgjGGYF9v6gV85/D/RTr3jLSdGxujluF8wf9M1+Zv0Fe6/tJa0LDwTB&#10;pEOFm1W4EW0dok5YAfXaKzxlKKlDDwKg9GzxX4deGbjxn4wt9OZmjjmd7q9dOqITlvoSTgfWvavj&#10;jr8fgzwRZ+G9AQWUl8DDEIuPJhUfOw9zkDPua5/9la3ja78TXROJUit4gMcgEuT+oH5Vyv7QepNq&#10;HxOubdT+70+2jt157kb2/mPyqp/vsWqT+GIto3Oe+FkMp+JHh1LUlZBeocr1x1PP0zXqv7VGmQGw&#10;0LWwoW5S5ktHYdXjZdwB+hX9TXNfs26I2oeOJ9XZCYNLgJBxwZZPlUfgAxrS/ag12K81fSPDtu4Y&#10;2Ie6u+eA7gBF+oG4/iKutLmx8eXpuCVqepZ/ZbsZfN17UxI626rFbKgPys/LMcdMgY/Or/xn8Y2n&#10;hjxMH0ZUn8TParD9plAZbCHk4Qf32ySfoK6n4LaZH4f+Ftpc3ACG4R9QnJ9CMjP/AAECvmbVdRvP&#10;EGr3OrTIz3moTlwgPO5jhVH6CsqNKOJxc5y2Q5ScYpI+mfgNqmv6z4KfUdfvXu5Jbx1tpHAB8sAD&#10;t1+bNeA6zajxH8U7+x0soiajrDxQsBwAXwW/ma+h9YaL4e/CSVYyBJp9h5MfH3p2GB/48c/hXzJ4&#10;S1FtC8R6XqwUzNY3CTsO74PzfiRmnl8XJ1asPRBU6I+jfGVzp3wn+HEn/COWyRXTkW8DsAWklb+N&#10;z/EQATXOfs2a74h1e+1+PV9Vur6ARxPidywWQlumemQOntV/4y6fe/ELwXo+oeDFTVbeO6MjokgV&#10;sFSO5HIPBFW/Allpfwn8Dy3PifULaHULtzPNEjhn4GFjUDkkD9TXKuR4Z31nJ/Mr7XkcV+0X4ueS&#10;+uPBSaVAghkhuDeBhuYFSduMccnrntXjZyK1/F2uTeJvFWo69cJ5TXcuUj67EAwo/ICso19FgaHs&#10;aKj1OSpLmkN7UA8U49KTtXaZgDTsikWg9aAFJFLxTCaUUAI4GK3vCCxC+uJTIpcRsuzuALdjn8zW&#10;CxHNb/hjy1iv5mGHSOc59harj/0KvDz3TDfM68H8Z5oh+UfSnZpkQxGv0FPrsi9EZNahmkoozVXJ&#10;CnKP/r0zNKDgUXCx9RfBl1X4bafHH92N5VH/AH2TXZIuea4v4OtA3gK2WAEKrEnPqQM128K/IOfe&#10;vz7Gfx5+p60PhRYhwKsKc9agiGKnRT6VzAOwKWlxQBSABT1Ze9IBTggJpgKAD2qKRVzyBU/AFV5j&#10;yaAIJYYjzsU/hVC5t0GcKPyq7I+O9V5ZcjnFA0Y9xAORtrNlgwc8ACtu4IwOKxNRdlhcA4yDz6VE&#10;7GkWzz34pXjfYhbrKzbm6dhXpHhG0+w6FZW+7KxQKuAe+K8g8Vyrca7aQEkp56g/nXtOmOn2ZQuM&#10;Y7VnE0lsXwQqlhkmqV42QQcnNXnP7vr1rOvCCQBVszHWpxaHI6muC+NgVvClu2ACt2D/AOOmu+Zd&#10;sCKOOOa4P4whH8JJ6/aF5P0Na4R2rRfmTLZniWeKFPNJjHFKvWv0uMtDybaliLnFbXhfTJtY8Saf&#10;plqhaWWdc+yggsfyFY1t1+le0fs36G5nvPEc0fyHNtbkj2y5H6CvFzfEcsFBHRQj1PbokCqiDoFA&#10;FWI+mKiiQ96nRcV8u2dCJYxxUgGKYtSckc1JYA1VvyNg/KrOcVmavKAgBYKo5NAHIfEe6Gm/D/XL&#10;uUlfMgMUYPctxXy/CuFXOcKhNd58XvHtz4h1B9ItSBpdpLgf9NXHGfpXBNJ8hwMA8GvbwqVOg77n&#10;DUvKoC425FLwPyqNDngU4nqa4DtEJzn6VMRhFJ9Krk1YkI8kewr2cJY4qoqk+WFI6VA2UJHTHIp6&#10;HIpsxGBW2I1hczgtR0hLbHHGaR8kg+tNhIIKkcdaTdlBj6GvMxa5kpnXRdm4hkqc1HI5wfqKGPXn&#10;iomPzNz2q8rfLiYsdfWDFDU9X56VADTgea+yUjzbEzPxmmb6bn6U0nNVcmxIH5p26oe1APrRcLE+&#10;6lzUWaC9FwsS55oJAqLf6UmTRcViXcKNwqLNGRTuFiYPxSiT3qDNOzRcTRL5mfSlDVDkCk3ehp3J&#10;5SxuoL+1QbjTs0XJsSF6TIpmaKYWHcUcU0daUmkAoApcgU0GkJ5pgSZBFGBURalVjQIkUVNDGGeM&#10;FgMyKOfqKrBqu6TGLjVbKAgESXMSEHvlxWNfSnL0NKfxI+8bdeOoIAA/SsPxynmaU8QYrvG3Ppk1&#10;vxYGVHQcVgeODjTH57j+lfird6nzPp4nzHaDbYQKGLBVxk9TyacDzUGnuW021P8Aejz+pqXPev2j&#10;Cr9zH0X5HyFf+IySnCod5pwb3rpsY2Hk1Pp1/e6Zepe6fctb3KZ2yKBkZ69apl6N1J01JWY02jrY&#10;fiH40RcDxBO3+9Gh/pWJ4g1jU9evxf6tdNc3CxiNWIAwoJOAB7mssvg8nFO3cZBzWVPDUacuaMUm&#10;XKrOS1egopSaZuoJrpMxTXReCvFr+FZzdWmiWF1d8gXE8jhgpxwMcCubzRn3rOtQhWjyT2KjNxd0&#10;b/jTxMPFGp/2lcaRBaXrBVkliuGYMoGANp4H1ro/BfxF07wraPBp/hT5psedKb/czkD3Xj6V57ya&#10;Oc1yzwFGdJUn8K6XNFXmpc99Tak1pLTxRFr2hWs9nNHMZ1imlEuXJO4ZAHBBxiuv8VXmif8ACT2/&#10;ibxL4f1u2vriNJfsJKeRMUAAO7rjpke1ebqzKwZGKsDkEdjWr4j8R614ha2fV703H2ZCkQCBcA4y&#10;TjqeBWNXA804OOyTV+tuxpCvZO5e8U+M9W17xDBrUwSH7JIrWtupykYUg/iSRya6Xxr4p8FeM4rL&#10;UNQm1bTNQt4ykkcNuJA49Mnjr0PvXmpJ9aQFs1rLLqL5XG8XHaxMcTNXvrc0NYu7Ce5UaZp7WVrE&#10;mxBI++WT1Zz0yfQcCo9MmtYtStJbzJt0nRpcDPyhgTxVM80E+1dSopQ5LmXO73PUPjN4i8La5JbX&#10;NjfNqU0Vs0UFuiFYo2YjMjsepAHCjvVi81rw74s+E+maLc+IrPRr2wMRlW4BwfLBXgDrkcjHevKY&#10;YJJfmPyr6mtnwveWmieILTUrjT01CKFiWhkIw2QRnkYyOteZPK1TopQbbjqjX6/H2jcup6Tbap4N&#10;i+Dt5otjr8VsCSkzyDE82WBZlj6/MOB6cZp/wMt7W08IeIdd3/ZILiRooXmcfIijjcfXLc15h4jn&#10;0/W/El1qEduNKt7mQEIi7hEMAE7R1J68V3F5r/hUfCN/BenavMly0YDTyWjqrtvDNwOgPIrz6+Cq&#10;QpKKu3Npvrb7jaljKc5XurR2DwFHY+ArefxD4ku7OTUjG0VlZ286yu/ctx0zjr2Fee6tqNzq2r3e&#10;q3rbrm6lMj+i+ij2AwKoJZ28ZyikNnqOM1KccmvfwmEVKbqyd5PTtZHjYrEc6UI6Jfmd3+z7psc/&#10;xInvZGGLWzeSMHuzMB+gz+dUvH11BpvxGfVNYu4vtD6kJWtY/nMVujYRmI4BIGcVxwkeOUSRyPG4&#10;GNyMVOPqKpXVojIzxL+8Y7myc7j3/GollzniXWctGrWLp4yLpKlJHq/x/wD7S1vxL4fbSLK51Cxu&#10;LQm3ltYjIrFm55HA42nnFW/HWqWvg/4X23gi2lSbVrmIG8CHIiB5cn3PQCvGtP1jWNOga3sNWv7O&#10;Fj80UU7Kv5UlrdbyyTOTKxJLsclyfUnvWFLK5WhTnL3YO+nX1Oqtikr1ILVnvOt6RqFp8CdL0TTb&#10;cvPqJiNw/RY1fMjsx6BQBjJrybRfAniDxfFctoaWs0di5R3abaJCf7vHPTvjqKrXGva5NpC6Rcav&#10;eS2CAKsDSfLgdj6j2rofhv4rj8GwX+prfmeW4jMcWmJGfmkH3ZHbooHtyaiGGxWCozcGnJu607mP&#10;1qjXqRurJI4OzDRwGGRSkkbtG6nqrA4I/OvQP2dNIGo/FOa9cbk0y2Mo/wB5/lX9N1eb2U0rXdyt&#10;yd080jTOf7zkksf1rY0HxVr/AIN1OXU9AuIoWuoxDOskIkVsElTjt1NepjqVSthZQh8TX/DmGGlC&#10;jiby2PXvAMB1/wCOmp+IryEiH999j3fxiJliDDvgcnPvXLtZXnjT45XcLqzpHqB87I4SGEgAe2cf&#10;rXJ6f4x8Rx+IYvFP9ol9TK4LMg2FT1Tb0C+wrcuPin4mTV01lYtNhMbeZLFBB5a3Bxj94ckn254r&#10;x1l+Koy5oJP3bb7Ha8ZRqrklfe/qdf8AEKePX/j5o+n3MTNp9hLFbsxGUMhzIV/HC8e1cz+1Pfy3&#10;fjaOyxuj06zXy19XkbJ/HAArlfFnjPXvE2rx6rc3EVrJE/m26Wi7Eifj5vVm4HJ54rVv/iJ9tv4t&#10;e1bwnpWoaxaxgLcySuqvt+6WQcEjNOjl9ehKnU5b8qasn17kzx1ObnG9rv8AA7P4jeT4U/Z80Dwx&#10;dgLqN40IEJPzAhvMc/h0/GvGLKyOq6jYaQrlGvbuK3DDtucDP60uu+I9a8XeIG1rXroT3CrtRVGE&#10;iXsqjsKoyX9xpt5Y3lowW6trhLiLPTcjAjP4ivTwOEqYbDyu/fld/NnHi68a2Ii47Kx7Z+0hcxaT&#10;a6F4H0xPKsbW2Fw0aj72CVQe/Qn61a+Iqv4X+AWh+H3Gy4vmTzVY8/8APRh+eBXNeL/ihoniGWx1&#10;m88GFtftYgkcklzmBGzkEqOXAOSAaPiT8ULTxXo9pDb6CyXywtFJc3LgiIMAH2AfxHHDHpXi0sHi&#10;eWlTdN2Tu/X/ACPRq4uhzTkp6tWR13j1YvBXwM03RNNPly6uVW4kXhn3LukOfcYH0qD9nC1gj8Je&#10;LNRu9q2DfuX3fdISMlyfwYVz1xr9v4s+HNjB4mtNatoNGl2rqdnb+bEwxt2tnvgjv6Vz/iv4hQDw&#10;lH4K8IWs9jogy11PcMDPdEnJzjgAnr69KmGHqzoyw6XvuV2/+D+g1Uj7SNVP3UtEd1+zLbQ6fpHi&#10;XxbcqVhiQRbvVY1Lt/MVU+BGpaz4v+L+qeIr67lSysrZvKtlYrFEHPyqFHHAyc9c1z9p8Q9F0/4E&#10;XfhHTBenW7wMJiICI1Mj/N83+6Kv/AnxV4Z8NeBdfsNb1KSw1K9kYqywmRypjCqRjqQc8VFfDVHG&#10;tUcG22ktOnc6IVqcXCHMrbml8LrzSNc/aD1bVbvyt0ks72O8jG8EKCPfaprb+Gy69ffG7xP4j1YX&#10;NvYWnnQl59yxqAwCBc8YCrn8a5H4Tad4dt/EcvjDVrcaf4Zsz5NhcX8uDJcAAb8d26njgfhW/wCM&#10;fA134y02+vPCfxOk1iJt0z2EtwHU9TtBUjHoMrWGJcPbOF7JxUbvp/wS6LfJzLu36nlPxP8AEL+J&#10;fG2p39zeCe1Erw2hcgYhDHAHt1NX/wBnQ6ifixZ2OmXkkNq6PLd7Bw8SAkKT6E4FebgEEqylWU4I&#10;PUEdRXtv7JSafH4i12/uLq3iuUtUjhWWQKSCSWIz24Fe/mCjRy+UUrpKx52Gpt4nmb3ZD8bvF3iT&#10;xD8SNR8C6NeAWLyQ6eIRGp3uQpck4zjJ5we1WfiR/Znwe0DS/Dnhi2tJfEN5GZr7U7iBZJNgP8Oe&#10;AC3AHYD1rj4b/TfDPxg07Wb3VYtTul1SS51GW2YNbw72OFVv4yAck9O3auq+OfhLxL41+KNte6DZ&#10;tfaRe2kMcN9EwMEa8lizZwMZNePGnCEqVOWkLXfS7PRbvzNb7DfiHoFnrnwI0r4iS2dtba2oT7U8&#10;MQjFyjSFMsBjnoc11eheIYvDH7NsviSTQdJhe5iEcVrFCY45wzCNQ+DliRkk5rlPj14q0uLwzpHw&#10;u8NXCXMFl5KXtxG2UJUAKgI4Jydx+mK6b496Bep8NvDHh+0MVrpNiiz319McRRCNMKD3YsW4A5Jr&#10;maco04VdFKTa/wAJomleS3SPnrxBfxapqj3sGl2OlxMqqttZoVjXA6gEnrWea7rwj8MPEfijwbfe&#10;KNPmso7O1L7Y5WIkl2DLY4wPxrgw24AjuK+qoVack4Qd+XQ8qpCS1fUD0plOPSm1uQFFIaSgB1Ia&#10;M0GkAE01qU9KaelJgJRRRSGhwPFFIOtBrNlijrS00daU1DKQ8V2XwaZo/iXohVdxNyBj6g1xq9MV&#10;2Hwez/wsjRCM8XI6fQ15uaq+EqLyf5HXg/40T64iIYHBHBxWZr9v5ix3DEjyzgYPrV23SYoR5TgA&#10;/wB081U195EsCZEKfMMe9fia3Pt0c/KBlsVWJ7Mae0m4E8VC5zXZTM5jvfNABJpBwMDNOHFdBmLT&#10;4/vCminpycUmB0Y5T8Khk5IqZQBEv0qJ+K50aEbjI9Krvw3SrJIAqvMCasRC9NfkVI3K8VE/ApgR&#10;PkdqjK5qU89aQL2oGQ7eKiIzVxlB4qORBjjiiwlIoSZA6VC7Z7VamGPTFVXHNIpO5C/t0qJgKmYH&#10;pUTg8d8CmMhcc1Cw5xUzf5zTCOeaAOJ8d/8AH/Z45/dN/wChCsNF455ro/Hifv7F/aQf+g1z68Vt&#10;F6Es9jKkDFRSjpVh/vcVBcAjDZ4rB7CZx/jFyImAx0NeJ+Jj/wATBgDnAxXsvjR/lYdMCvE9fP8A&#10;xMZj/tV9PwzDmxDZ5uYP92Z1OFNFSda/Q4nhsaaY2aeRikarER0UuKWkITFPTpTR709cYoAcDxSH&#10;rQWUcEjNAKnoRSQ9RwYA4pSRmmZXPUU8BexyaYBmjBPQkEcgjtQBmnDFDQHoOrfFrxdrPhX/AIR3&#10;UprV7YoqSSpFtllVegY5x2FcNIVLFh0JqIdKVQcZrGnRhSvyK1ynJy3HgelI1KvOAo3EngLzk17Z&#10;8M/hPpsWlf8ACR/EHZb2rKDFaTSeX8vXc3f8KivXjQjzSKjByPFCeBRmtnxxDoUXi3Uh4YaQ6P5x&#10;+zBmJwO4BPOM5xWNitYPmimJq2g4HNFC8UdaoY4cU4GmdKcBxRYBc8Uq03GBSqeaAJBSk+lNzRmk&#10;kOxKk0gGN2frTWZmzub8KRTxS1V2TyRXQQL7VIHcDAYimZpaVh2Q4szHLEn60pCnsKSiiw0rbD0c&#10;xtxyp6jNWUZWGQc1T70oH1rSNTl0Zz1cPGbutzREsgTyxNKE6bRIcflTrWR7aVZreV4pUOVdGKsp&#10;9QRVGKVl+98wqZpkC/Kck1qpQaOWVKon3Om0Hw54o8az3EmnrLqElso8x55uFz0GT361o+Evh5rm&#10;q669rrFpNpOn2Z339zcLtVEHJCk8HPqKqfDP4h6n4Ilvfs9nbXtvdgeZDKSvzDoQRS+P/iV4k8X2&#10;/wBinaOw07OWtoM4b/ePU151WriOd06cUo9zthQhZOT1LHxi8cDxVqcWmaU7poVgBHAuf9cVGN5/&#10;pXDA8Ypi4AwOAKWro0Y0oqKNm7nWeEvH/ibwxD9m0zUXW3zkQsA6Anvg9Pwq34h+J/i/WrZra61S&#10;VYW4ZIVEYYe+K4rNGaX1elzczirku7JBM+SWAIPUdz+NegH4reKp/DzaJ59l9la2+zf8e4V1Tbt4&#10;IPXFedijA9K0nThUtzq9iPZ/yuxeiPksjrIFMZDKevIORXq2o/HvWp9J+y2uh2UV6VCtcs5ZM+oQ&#10;147jigUsRSp4i3OtgowdJOz3L99qd7f381/qEpubmdi8kjdSah+0DPMZ/A1XoHWtYycVZbEujCTv&#10;Y7r4R+Nbbwb4ql1G8sZbi1uLc28nlkb0GQQwzwenSuq8ffFrS764F14Z0PZqgiMSapdIPMgQ9RGO&#10;cH3rx7NGTiuSrhKdWr7WW5tD3I8q2Ol+Ger6boPjix1vWkuLi3tmeV/LG52kIODyfUk11Pxu+IWn&#10;eNYtKs9Hju47a1d5pvPULucgBcYJ6DNeZBiBS5yKJYSnKoqj3Q1NpWO3+CWu6T4d8fxalrUnk2rW&#10;0sIl2kiNmxgnHbAI/Gu++KXj/wAES3tlq2jqNb12yRkspDuFvbljnzCDwzAgYrwoH2p4bJFZ1MBC&#10;pV9rJlKpZWOz+FPjaXwj4ul1S8El1bX6lL8D7zZbdvH+0Dk/ia67xx4S0Txj4sm8SeHfHPh+O0vw&#10;jXEd5P5ckLBQp+U9eAOOK8e70hVGbLICfU1U8Jep7Sm+V7Ap6WZ7zN448IfDTwl/wj3hC6i1zVnJ&#10;ea5TmLzDwXYjrjsoz0rxWBLnXNejS8vN1zqN0qzXEzYGXYAsT2FUQFHQAUpAxzTo4SNJNp6vqKU7&#10;n1F8bdb07SfhXf2ul39rI00aWMKwzKxCt8p6H+6DXhPwgs7e9+JegW90UEIut/zcAlVLKPzArkwi&#10;ddozT1ZlYOrMrKcgg4IPqKyoYH2NGUFLVjlUu7n1F8edH/tfw7aRXmtW+j6TBdCfUJpidzIoOFQf&#10;xNnOB9K8N8A2HhzXviraWTW8tros9wzRW8r72dQPkRm/2iOfriuW1TU9R1La+o6hd3rRD5PPlZ8f&#10;TJr27XnHwz+DOj6h4YhiGpax5QuNTKBmTem44Pbpgf41yKjPCU1Tvdy0XRF83O7nW/FT4d3niqKw&#10;XR9bOjpYIyJarGRC+e/ykEHt3rwrxx8O/FvhWI6jq1ut1aZw13byGRUzwN2eV+p4p2j/ABM8c6S2&#10;YfEM065yyXQEqn8+RXsug+OG8VfBjxHrPiKwgtooLee2cpny7j93xtB7ktjHPNZRjicFa9nG/wAy&#10;m4zR80/Sj0plqGW3QP8AeCjP5U819McthD0pBSmiggBQTzSZpRzQAhpMmhjR2NADSa6bwpGpGqBx&#10;8otrkkf9skX+lcyx5/Guv8LR/wCga1LjrbXP/obD+leBxC7UI+qOzAr32eTJnYpPpTqZEf3S/QU4&#10;Gu6OxjLcWk5paKtECU4UynCmM9y/Z18Q+ba3WgTY3xr5kPuO9exxPgdK+Ufhhqz6P420y7X7pmEc&#10;g9Vbg/zr6si4YjOfSvi85oKliOZdT0cPPmgaER4HSrKAbeKp28gIGR+VX1xtHFeQaiUoopaAE3Yp&#10;Q3ejAprAYoASR6rysSpwakYc1FIpxweKYFSUkKTVZicbs1PdAn+Kqbrg8kmkNEU7jb1JxXOa65Fv&#10;Ic8AVvzqdp5AzXLeK2MenTEqcbc5rKoao8ulLXvi22hTJ/e8/nXsmkmSGJQCcYHymvIvAkX2rxg8&#10;xG4RqT/SvYrTDLnbtPFLY0nsaqyFo/oKquC0maenIwOaNjdaerMR0v3Rz2riPivH5nh2BR/z8Afo&#10;a7ZwSMVg+M7QXWmwxNkAXCsePY1UHyzTHY+dBn0pVHzCpZozHcSof4XYfkSKRBlgK/SITXIn5HlN&#10;ak9tE8skUKfflkVB9SQB/OvsDwto9voWhWOkWygRW0QU+rN1Yn6nJr5v+Dmlpq3xH0mCVC8FuzXM&#10;nHGEXIz+OK+pE+ZyT618njq3talzriuVWLkeCtSjAHSoE4HFDuFGScYrz2WiwGp2aqrIGGVJIp3m&#10;ADlgBSsO46aTAOOa8w+NXiKXR/DriHIe4Hlq2eQTXYeJfEmlaPAz3t/BAccKzfMT7DrXzf8AFnxN&#10;H4i1eIWzMbe3BwD0LHv+VOK5nYls4xunJJPrSZGzH40E8c00HkCvRTfLYi2o5enBNLg7evQ00dP0&#10;p5I2gg98YrJRbLbSGMcZ5qVmPl468VAzAjmpGYBB9K9bCJ2Zx1XsLE+ENNLAqKYrDBpOCK0nK8dS&#10;YrUUPtI4708g+YwA4IzUb42055MKGB56VxW9pTcTovyyTGPncfbrTOM5yc0SMS2M/wD16YSa9vA5&#10;fCklKS94yq1XJ26BzRyKTNGTXqHOOyaAaaTzSFjTFYkzRmo9xpynNFwsOFHekHWlzRcLBS0lFFws&#10;Lg0opuaM8UXFYXNBam5oqkxWFzmlBptApqQWH5pd3FNJoOPWquKwoNOD1HmjNAmiTfSb81GSKM8U&#10;yLEm+k3ZpgYUuQaYrWHUufTNNB96MimIeDW14PQS+KdHQ97+Af8AkQVhqa6P4fRl/GmgjrnUrf8A&#10;9GA1y4ySVGT8ma0fjR9ypw7/AFrmfH2Bos5HXYTXSr95j71zPxE+Xw/cv/0zb+Vfi8PjXqfTo+Yd&#10;HO7RbM/9MhVjFVtG40Sx/wCuC/yqyK/bsOv3UfQ+Nq/GwxSkUCgmtzMQjimnAFDNTGOR3zTQje0L&#10;xBb6Fbq9poen3F3kmW4vQZSfRUXgKPzNd58X7HSJvAWj+JF0+DTNVujHmGJdm8MMsCPbrmuc+GOt&#10;+FLDVLO31rw0ksryBBfPKZArE8EoeAOR0rQ/aB0q4sfF1reS3s9zbXkTGFJXz5JUjcqjsOVNeBUX&#10;Nj4RScXdu/fy9DuhpQk3r+h5yDS5prHjIGa3F8IeKTGGHhzVCGGQRbMcivcnWp0/jdjjjCUvhRi9&#10;qfC0ccsbzRGaJWBeMPs3DuN3b60k8ctvPJBcRSQyxsVeORSrKR2IrT8M6Rb63dtZz61Y6a7lUiW4&#10;JzKzHGFx3pVqsIU3JvQcItysejT+DPBVr8O18XXUGrQq8CyC3F2C25jgKCRzya47SbLwZrF3HZR3&#10;ms6PPMwSKS7Mc0O48AHaARzXqvxdsLU+FNK8NLrulaYEKvtvJ/LEixrgY/Eg14jrtgun3X2KG/s9&#10;QkKqyy2cnmICeg3evT9K+fy+pKvCTc3fW3od9ePI0rFrxj4a1Twtqo0/U0U713QzR/clX29x3FYb&#10;F+2DXuHx5s5rrwr4ct4o/N1F7lIo1/iYmMgj88VyHiPw54f8DadZx67FPrOtXSeY9vHcGGKFe/IG&#10;T6DPWurCZop0o8yvJ6WXW3UyrYa0nbY88Z5B02Y+lbXgrTdP1vXBp2q6wulrJGfIk2Da0nZST0zW&#10;1498J2+meHNL8VaQZ/7P1FVDW8xDvC7KSAGwMg4Ip1z4S0vw74Yt9Y8Zz3gub3/j202z2rIB1y7M&#10;DjAroqY+nUpe47N6Lvf0M1h5KWuxy2v6ZqOh61c6TqEYSeFsZUcOvUMvqCKqW6PLOEboOT9K9K8d&#10;+GdMtvhlZeJ21fVry4lWNNPiuXXCJIQQhwMnC7j17VF4D+Hdn4g8JT67aavdvMgZPI+zqg8xQDty&#10;ScjOOeKmlmdNUFUqPrZ6dRVcLNycYddTiicdeKjc13nh3wBYa9YXx0/xTBcajZD9/DFCTErYPy7y&#10;eeQRkV5t9tXPzQuCODgiuzD4uliJONN6o8urhK1NXktzQs4Dd3cVsksETSNtDzPsQH3Patjxd4S1&#10;jwvBazap9mAumKxrFLuPAyT06VQ8EQR614w0nTFDfvrlSwI/hX5j+grv/jVu1z4i2OgQ3cFube2C&#10;oZc7TI5yBwDyQBWGIxcoYqFNP3bNvToa0sKpUZTa12R5aTUlhYatq2ow6do1k93dS5O1RwoHcnoB&#10;7mtjxZ4XvfDJEep32mtOT/qIZ90gHqVxwPrW3oFp4lt/CiLpcFloMd+219QubkRTXefuqmeVX6da&#10;1r46KoqpTa1012MqOFl7TlmtjG0XQLSx1S4Pju4j0yCyfY1qkgae5bAIVVHO3B+90rM8U6hpuo69&#10;NdaPpi6ZY7VWKHPPH8R9CfSug8deHfE/iDxDpml32nRR+IILPZJcmYbLuMH5XJ4+Ycg+uat+LPhr&#10;q/hvwXZLDZrqepPM09/cRuFFvEq8Iu4jIycn6Vy0MZTjOFSrP3noknovP/gs6q+Ebg40lot+551d&#10;W0c/zKSj+vY1nzW8yAbkJHqvNXkmyP8AVyL9RXe/D/4da14ivoLm/s5rPR1xJJIww0q9cIOvPrXr&#10;YjEUsPDnm7I4sO6s5ckVc80hvGT5ZMOvueRVqB1uXKQbnYDJUA5A9ava/Z3FjqEseoWM1gGdmjiu&#10;IyGWMsdvXk8d69D8P+If+EL0+3PhvwpfXGmyFW1PUbmxdTcrjkLxhVGTjNYYjGulCMqa5m9un4mk&#10;cPCrJp6WOX8I+CYdZgOv69qa6Fo9vwLp8Bp2/uoD1Hv+VctfLbNNPFG5ktjKVjdhtLLk7TjsSOa0&#10;/Ewjudfkh0m4vNQ09H/4l8ZDs0aHnYq9sZxx6Vd8VeDr3QvC9hdauJbe/wBSlcR2xA/dxKoO5u4b&#10;JHFKlWlGalWnrPaPb9fUynTc/chH4d2c3BCYYhGx3beh9qpajKzS+TkhU7DuTT7a9Ykx3XyOOCT/&#10;AFqLUNhuAyOrbl5wc16DMqMGql5IjspMSNEehGVqxdo8ttJHHwWwOewzXpH7Nmg6R4i1vV7fWtEs&#10;L23tIVkWaVT5isxxtznG3AJ6VwHjHU7K48TaqdIijS2N06W6xjCKgbAx+Wa5aWNjOvKhZ3j1OrEY&#10;NpKoupTjiighEadB1PqappC0lx9onxu/5Zp6D3q4EEMaITkgYz6mvSfhpb+BjoiX2v6ZGkVuz/2h&#10;eXvKyNg+XFAAclu5AFaYvFLDU+dpv0OShRlWm0nY8y27n9abJPFF8uQ7ein+dJqcUdxqFy1vNLDa&#10;vM5gjYcrHk7QffGK1/AXh7S9Z8V2GjajPqKxXsghVrMorKx7ncDxV1KyhT9o1olcmlQjKfLfUW38&#10;b+I4PBd14PjuLddIuWYuvlZkAJBKhvQkema51InmY7endj0FegfFvwh4f8HeJ7fRdHmvLo/ZBNO1&#10;1IGIZmIUDAA6DNcc2cYxgfyrDBujUh7SkrKWvr5nRi60qT9k9bFcIsaiNOg7+tKobNRXV1DCSFIk&#10;k/ug8D61N4S0PWvF2vx6VpQLSsd0spOIrdO7sewH6101KkacHKWyOelh6lV3OysPFmk33gW38HeK&#10;LO+FvZTNLZ3liV8xCc5DK3B6motB1/w14Ne7vvCFtqlxrFxbvbpc35RIoQw5YRp95vqarfEXwZce&#10;EJrFhqcGrWN7GTDewLhGZeGXqefxrlBksqgFmJwABkn8K86nhcNXhzwb5W726HRPFYjDy5HujPjs&#10;pskyTKCSSWHJY+tSNYQk5Z3Yj6VbfHPSmHFelyRtscssTUbvcq/Y1UYR8r/dIqPzruBDbJdXMMR6&#10;xLMwU/gDirwwQcEcdafDYXGpXUVhZ28lzdTsEhijG5mY9hWdSMUrs3oYqpdJmOQu3A4q7qerapql&#10;vDDqWq3t5FAMRRzTMyp9Aa6fSvh3qSa9JY+Lpo/DVhaIst7c3Migqh6CMZ+Zj0GP/rVnfEafwbJr&#10;UUPgezuodOt4fLea4clrh8/fAPIFcKrUqlRRir+a2XzPV5JRi5N2M3TvEev6Zo9zo+n6xeW1hdZ8&#10;6COTCtnr+dY4AAwOg6U9ulMrpjCMW2luZNt7gaSiiqAQ9KSlNJQAUUUUgDqKaetOzimHrSYBRRSZ&#10;pDQtKaaDThUMsQdafTKepqGNDs1f0W4NrdrciVojHltynBHHY1QHWpoEMqyRDqyMB9SDXHjIp0JJ&#10;9mdGHdqiOoTx3q/kqltreoqDwCJ2/wAa9J+Gd5rVzo8l5qeo3Vy0z/uRPIThR35rwvwlpE8mptZl&#10;nVfl3A9K+htCtFtrCCFcgJivyDEUoxeh9rGWh0UZ/d5JFB9abH/qxxg08Zx0rCKG2OA9hQPSlXAH&#10;Wk71stiBwpU600elOUYoYHRdIk9xTCT3p0KbYEUknA6mkcelc5oxjAetQzA4NToM9abOvFUiSmOn&#10;Won61PjFRuPQU0BAxPQUqcnmhxTBn6Uxk5x1qBz1pwfqDTGA5NMViCXngCqci84FXXGcmq0ozn17&#10;UmNaFYio5OTwcVMaikBHFBZXYGmHrUzYxio2FJgch4/XC2L44LyD9BXPR4rR+Mk0ttpelukhj/0m&#10;QEg46oP8K86XVrstxfP/AN9it6abiSz6ZP3iMVBcA7cjBqd5FMxj7ioboYTjpWDEeeeOG+Z/U8Gv&#10;FdTYveztnrIRXsvjdsb+5FeLXXzSM3qxNfY8KQ96TPIzF+6kRrTqRQaU19yjyGBpjHNOIppqiRtK&#10;KKKdgEqRcBSaZT0YqVIA4IPIyKbVgPoCytfAPgv4aaG3ibw7Z6prF5b/AGgRPCDI24kjcT0GMVV8&#10;Bah4F8YeK4dEi+GGk2yurPJMHJ2KB1xj1rynxT4mvfEmrNqeo7Em8tIUSIERoigAAAk46Zr1/wDZ&#10;X0b/AEPVPELqf3ri2hJ9ByxH6V4eIoujRlUm3f1OynLmlZGt8TNA+GXgzTre+uPA1lfPczeWsSyG&#10;M4A5NZnw6svg7451R9Ii8Gf2bfLGZFja4YrIo64IPUelYv7S+si58XQ6Urjy9PtxnH99+T+mK88+&#10;HvidvCXjG11/7O1ysEUyGMPtJLxsoOfYnNTh8PUqYfn5nzeo51Ep26F3WNI0D/haMml2eINFfVBb&#10;r+84jTcFPzH8etew/HH4ceCdJ+HU+pabptvpuoWroLaWJsGbLAEMP4gRXmlp8KvHmuQrqNrplqbe&#10;6/fLK14hB3c54z61k+PNE8UeFbq20fxFfLOxh82OJLkyqgzgZz0raSdWcFGpqt13JvZN2OVI2jDZ&#10;yOK9k+F/w70rTdIHjL4ieXbaeVzbWlx/y0z/ABMvU/SvLfDmpT6X4gtL+306DUp4n3R200RkV2xx&#10;8o5PrXpPiDwt8XfH8y6pqOiyIpX9zbySrCqLjoqE5rfFylZR5rJ7szppbmx8UdG0fwJq2h+P/Cei&#10;aZd6XeReWqMC0KS4ykgwepGRz3FeZeLPF3iDxRem61jUJJefliU4jT2Ardvtd8U+FfCF98N/FWgn&#10;7JdES2ouchoWBzuiYZDDPbt+NcxaeHPEt1IFtfDmsTZPBWzfH5kVlhqSSvUadtn5FTbvZGXyaQKc&#10;81oajpep6bqf9mahpt3bXxAIt3iPmEHp8tSahoPiDTrT7bqPh7VrS1/57zWjqg+pxwPrXfzx01Mu&#10;VmaEpQtOVlIByMHvT8rt6iquK4yKNGlRZJDGjMAz7c7R3OO9eweGPghY+INLg1PT/G4ntJshXiss&#10;cg4IIY8EV5AT8vAyTwB6ntX1t4Thi8F/Cu3MpVGs7Azyk/8APQruP6mvMzHETpJcj1Z0UYKV7ny9&#10;4w0aLQvE+oaPbXpvYbWYxrOU2l8dePrWUFIqxfXgurua5mlUyTSNIxz3Y5pqgEZHSvQpNuC5nqZN&#10;akQB9DRg55BqVmC9SKF2sMgg1YyPn0pw5p7YCk+gr1HWvgvrGm+C5PEEepxXFxDbfaZrPy8fJjJ2&#10;tnkge1ZVK8KTSk7XGot7HlgoJA608YKq3YjNel/DPwdocVpH4t8bahbW2mId1tamVS9wR3I649qK&#10;1ZUo8zCMbnCz+HfEMGhDXpdDvk0rcFN0Y/lGTgH1x74xWaK+gtZ1vxF8UtD1DQPBmn2VjosW2Oae&#10;5Yr5ncKoHToK8J1fS7/RtWudJ1O3MF5avskTOR6gg9wRzWOFxLq3U9H2KnDlKnc0uaCKXHHFdhmJ&#10;2paQdKDihgIzov3mA+poWRG4V1P0Oa9f/Zye31TVLjQtQ8P6Re2sELT/AGqW2BmRi3ALdCKsftPH&#10;SLK60PRNO0+0t5lV7mZoYlU7T8qg4+hrh+ufv/Y8upp7P3bnjYpSQvUgfjU9hZXWoX0NjY28lxdT&#10;sEiijGWYn2r3zwj4K8BeD7Wy03xvLp15rupuoMU+GWHP3Vx2GeNx6mtcRiYUVrq+wowcj59zRXUf&#10;Fbws3g7x/f6PGjJZORcWWf8Ank/O3/gJyPwFcwRxW1OoqkVJdSWrOwoooHSirExQaWminGgQtAq1&#10;pFk2panBYJc2lq0xwJbqYRRLwT8zHgdK7w/Bjx0Ykmhh0qeKRdyPHfqysD0IPesalenTdpysNRb2&#10;PPF60V30nwd+IicjR7Z/929j/qax9Z+H3jrSIWnvvCuo+SOskCeco+uwmpjiqUtFJDcJHMjpSjpS&#10;KwOR0I4IPUH0NOroTJEzzinCm96dn2oAXNC9aSnJ94KFLFjgADJJ9KPMAzzS5Bq3q+laro1ylvrG&#10;lXunSypvjW5hKF19RnrVPpRGSkrpha244fdFGaTNMdhmqSESpgsM13nhH4l6lomiN4e1HTrLXdCf&#10;j7Hdj7g9Fb09iD7YrgEYE45zTiazrUYVVaauNNrY9AXxR8N45ftEXwzZpgchZdRYxg/T0rK8a+Ot&#10;Y8UWsGnSRWumaRbHMGnWSbIlx0J/vGuU5Pek61nTwdKMubd+buPnbHUhoPApp5rtJFNJQaSggcKU&#10;U1aOcUAGKKTJpc00ABcuvuwrt/CsePDmpseptJz+cklcSgJZMDncMV6RpdqbXw3eRsVJbSy5wc/e&#10;Mhr5ziT+DBeaO7AfEzwiEfu1+lPpkP8Aq1+lPzXpLY5pbhSd6KKpCEpRSUopgX9BuEtNZs7mUfu4&#10;5lY/nX17o8yXWl2tyjbg8SkEfSvjZDgg+hzX1j8L71b/AME2Ey9FTYR9K+cz+HuxkdeFe6OqhXB4&#10;q/FyvNU4OoNXVr5dnWxxNANJR0FAAW5qN3oc1E5oAUtUTucHmnDkVFKcUAVLlznBqmxJqe5fcaij&#10;Qs+D0oKRDLHu9/rXLeOZfK0m43AY2HHNds0C+WT/AFrz74vMlt4ZnVSAX4BPWocdUXF3Zxnwlg33&#10;l1ckcZCg/rXrNsMIMV538KIBH4cWQ/6xpCx+nQV6PaAhR9Kh6tmk2WYV5yDU5XimRL0xUx9BVGZE&#10;2M9OlZ2sRl7N9uSwZT+tarAEdKgu4Q1pID12560MLnzJ4ih+z+INRgz9y5cfrn+tVoQfvEda2/iD&#10;AYvGmoLjHmMsgH1Uf4Vkrxivsq+K5cJG27SOKML1Geyfsy6W7Xesa1JGfKSNbaN/Victj8MV7grL&#10;nvXin7OuvwJaX3hu4dI5DJ9qgzwXGMOPwwDXqYvy8jRxKTg8mvnZvU16nQI6dM4oZozwWBrEkkkI&#10;EYJLHtVlEMEYaRvmx0qbgXZLiONCcgYrKvrt5I22uYgf4h1pzo8reZL8sXYetcp8RfFFp4d0l7ly&#10;rSEbYIv7zf4VMnoNI8q+Jt1aQ6neeTJ5shdcM7ZYt3/CvOmJLFmOSTk1NqF3cX13LdXD5lkYsfQZ&#10;9KrZJrow9L2a13BjjjrTaRiaaW4rtprmMpuw4emO9Kwwp4po69aVskgZr0Y0EonNKpqIFBcCppkA&#10;T04qCE5kPsKnmclfwrow1P8Adszqy95EEKgtilI5xTYSd2KccgkelclaNoGkHeQKpPApmWxgr1IN&#10;SKaa3SuXDu0zeauiIqQaYwNTufmJ96bgd6+thrFHI9yKlqQKDQFXPNWKxHRtzUpVO1IwA6UCsMCg&#10;04LzSjA70uaAEK0YpwxSNQAmOM0OpU4II+opUbAI9adK+8gk5OMc0ARUUvWkIoASgGg0lBIUq0mM&#10;0EGmANSClIoIqkxiZ5ozQAaNpqiBDRml20m2mIBS5pQtJg0wFBozSYNBFAD1NdX8Mfm8e+HUz11K&#10;H/0IVya12PweiM3xP8Npzj+0EP5ZP9K48d/u8/Rl0vjR9vxKMEmuU+Ji48O3f/XFz+hrrouVPSuS&#10;+KP/ACLV3/1wc/oa/I4Q9+PqfQRep8v6Ww/smz/64J/IVOGqrpnGlWYPa3T/ANBFSE1+0UF7iPkK&#10;vxMn3DOM0jnioh1pXOTW9jMRjmtjwXpOn654hi07UtWTS4JFYiZsfM3ZeeOaxqayhhyMioqRlKLj&#10;F2ffsOLSd2d7efD+80vXFTUdU02LR45ldr5rhVzGCDwmc7vb1qD4ueLYPFniOKSyDCwsojFblhgy&#10;EnLPj8Bj6VxSog52DI6Up5Ga46WDl7SNSrK7S00/rU2dZcrjFWuKGKkFTgg5B9K7OP4neNkUY1sY&#10;HY26f4VxWaM101sNSrW9pG9jOM5R2ZPfXU97ez3dxJ5k08hkkbGMsTk11/wa0SfV/HWnzm2lazs3&#10;NxLJsOzKj5Rnp1xXEZq/Yaxq1jD5Njql7axht2yKZlXP0BrPFUpyounS06FU5KM1KR3fx+a/vfiC&#10;Ivsd00FtapHDthYhycsxBAweoH4U/wCG/geWK7h8S+Kwmk6TZsJlS6OxpmHIyD0X9TXHDxV4mGdv&#10;iDUh/wBvBrP1HUL/AFF1fUL+6u2X7vnSlwPoDXDDB4hUFQTSXV9TeVam587R65beM7TxV8aNFCHb&#10;pVoJEtC4x5kpU/P7eg/+vXJ/FVrzW/i1qOnwo8lwHitLeMDnGxTnHplic1wyu6OjxuySIwZHU4Kk&#10;dxXSjx54pD+eL62+1CPy/tf2SM3G3GMb8ZrNZbLD1FOjrpbX8xvE+0i1Puew682mf2x4P+H7SRzG&#10;GVLi5UH7oijZkB/3mHT0FcB8aVvvEXxbj8P20byMkcNvCgzwHAZ29gM9f9mvP49S1CLVY9WjvZft&#10;6SiYXDHc+/1JPWum1b4leKdRmiuGOmWtygUNPb222SUKQdrMSTtOOQMVhSyyvhqinC0nZ76WbNXi&#10;qc4tPQ6n9oSYWdvofhy1Vjb6fbefNtBIUcRoT6DrWhrlxL4R/Z4sLSB/IvdSVUJH3v3pLuf++civ&#10;OPHXjjXfFvlrfizgiULmK2QqspByC5JJIHYZwKb428b6v4ss7C11G3sbeGxz5aWwYAkgDJ3E9BV0&#10;8urOnSpzSsndiliYJykux6D8O9nhL4H6v4klURzXofyc9T/yzjA+p5rxQDaAp6jg/XvXfQ/E28i8&#10;CWnhlNFsmkswoiuZWLhSpJV9mMbh7nGe3auBeR5HaSRzJI7FmZjksTySa7Muw9WnUqTqq13+BzYm&#10;pGSiovY9Q/Zs037V42u9TkQGKxtCFY9nc4/9BBrptTtbC40XxV498KXx1DXBcOBNJHkW6IQCsa+o&#10;QferzrwB49HhHw9q1hDpbT3V9nbceYAE+XA46nHJqP4ReOk8G3l5balayXml30WJkjxlXH8WD1yM&#10;g1xYzBYmrWqVktrJLuupvRrUo01Bl74QaanjDx7HHqebiOFDd3LM24y4IABz6kj8q6zx7qfhWTx9&#10;Jea9r8VzDpTCO20qzBZgy9nPRfm6gegrk/DPxC0zw546j1DSNDNroKRPbmFcGdldgxkYnqcqOM9O&#10;Kr+KNW+Gtxr15r1pa69qVxdzNO1hLtig8w9ctjdtz2FFalWq4hSnBqNtLf1oTF0oU2otXubmn6tc&#10;fEf4t6VNc26Q2sBDRwK2SkSfNkn1Jxmqnx41T+0PiNc2yPmKwhSAYPG4jc38xVL4Ia/pPh7xtf63&#10;r0Qs0ubdlhEMRKRM0gYqFGSBjAH0rM8c6ho9/rV1Lo8U0iz3UlzNeTrh5Wc8KB/CgHrya6qGGccd&#10;FKFoxjZdtfM4a1ZfVn7/ALzZgMeO9e0aVfz+GP2d7jU5buVbi+BFuxc5XedqBfw5rxDUJ0ghI6yE&#10;cKK9k+IGveB9Z+H3h7TotdiuLeyEcsun2pzNKVjwqE/8sxk8k1rnKc3Shy3V9eu3T5meVx5eebdt&#10;Cp8C9Dh16W/8Z+JZZL2104GOAXL+ZllG5mOfQdB65rO8BeI/EfiP4x2N7NqlyLa6mk/0IMREsIU4&#10;Xb06YqT4aeK9Ph8H694OvL210y5vo5DYyzvsi3Mu3azHp06movhvPpHw+F34n8S6rp93qQiMOn6f&#10;Y3STvz1YlcgZxjJ6DNedWi1Ot7SN5WSirdPI74NTVN03pu2aUuiS6T+0Uth4dvprKGd0kmii27Qh&#10;G51HHAOP1qH9oDxl4gTxnc6Do+oCOwhtFiuIgqnc75LckZHGKX4Ca4uv/FTWdd124tobx7fzIVaQ&#10;D7zYIXPUKoArlPH1naT+N5hJrkE95f6i32mSFg8FtGzBU+buwHUdBVYeknjIxrK/JH1/qxOIqOFB&#10;uHWR5/cyGWTLqqOBggDFMGAK9L+Mnw8tPBq6a1vqcl6l7v2vIqhlKgHtwQc15fMzRxSbgd6g8e9f&#10;RUMRTxFP2lPY4uV05cs1qe9/BFD4b+C3ibxR5chuLx5BAqjLOUXZGFA5OWJrkNGj0j4feGGi8b+H&#10;9N1TWrhRJYaZJAvnxKf45pOwJ6DrxXd+Pdbv/hv8HPDGk6NIsOpXBjDHAJGBvkPPfJx+NJ8XfDbe&#10;P9L0Hxp4djheV4vJumLgLHGedzE9Ah3Z9jXydGq513Or7sJyeq8tkevUSjT5Y6tLY4z4O3mmeI/i&#10;OLHXvCWirb3sbGJEhKrCyDICgnv3JrR0HRdFt/jjqXhPXdNF1pTTSNYwAny4mZQ24rnj5cjPtXHf&#10;Dq6On/E3RJYLhZo11FYfNQECRWJXIz2Oa9D+PV7aeDfEWqavBIkmt65apbWiKwzbxBdssp9Cfuj8&#10;a7sbGUcSqUL2nHTyfc4cNOM6Tnyq6Z4r4mktIvE2opYQS/2dHdyJbMp3DYGOK9K/Zo0+HVPHxv8A&#10;lotOtmlJI+6zfKv9a8mtr2MEK8RjXpkHIFe/fBG3/wCEe+EPijxXDF5l1cCUW+wZL+Wm1AMersa9&#10;DN6jo4Lkvq7L7zjwNFTxPM1a2pyt1/Zfjj413cOpjUGgv737NA9nKqlFT5QTuByuFJ49ay/jD4U0&#10;Xw94xg8OaFNqEp+zo03myhyZHYhRwB2A/Ouh/Zw0S7HxEu31SLFzpNtulG4ErJJxzjuMnI7VP4Q0&#10;m98cfGy71ySFzpttqDTSSMvykRnCID3Pyg4rh+sfV6zSl7kIfJvodf1bnhdr3pS/A5n4s/DfRPAk&#10;OkQ297fX1/fIzyxTlSFwAPlCgfxHAzmtL/hGT4P8DovinxFe6MusMHXS9OgQzOoHWRj/AA4xkf1r&#10;r9UjHiz9pW2S7geXTdKGyJivyNJGu8j0PzMMj2rjvi1LeeMfjydAhjlkaKaGxijAyETAeRz6D5iS&#10;fYVjDFVa0IUqkunM3p8jaVBQbqQXkl+pY+IfhE+FfhbpqnxJNfWt5eLNbWkluoCZUksD1Hy9R05r&#10;b+G/gbwzpHg268f3XiJLiVLeSOCeSFo7e1cjZu2/eYgnGfyrJ/al1iK31zRvDNspkTT7LzCAcAM/&#10;yqD+C/rV/wCNEreFfgJ4a8Kxfu7jUGi85R1O0eY//jxArKNSrPD04KTTnJ/cVKjFVZScfhX4njut&#10;Wdtp2pSWkGq22owxqpF3CGVHJGTgNzxnFanw88Jv401oaZaazp1kwIz57/vGHJ+ROrYxXFMxdtxY&#10;sfUnNex/smaT9r8eahrTqfK06yKhscBpOD+gNe/ja8sPhJTT1S3PLoYKFSsk+5H8bvCth4XSzh06&#10;90sWOl2scMyfaU+2SzSPks0Y+Y9QfYe1M+HFr4m0/wAKz67oej2enTXZ8uPXNTukhVYzxthV8YJ6&#10;buc9qyNBtLf4jfH5xebWtr7UpZpR/ehhBwv4qi/nWl+1Trv23xyvhqH5LDRrWNUgQYUSOobp7LtA&#10;rx1Oq4wwkndtczb6f5no/VKam6q0toZvxfu9dubTRtL8V6NMNcs8iHUAwkS8t2HADD7xDYwR/WtP&#10;wZ8GvEMmjah4i8Q6TIYrezkey01H3TXMxUhMhTwAecZzXTfHW0isP2fvB0N9galC1ukWfv8AMRLj&#10;6dP0p3xXuLjwh+zv4b8OwXM0N/fND5jCQh8AGWTnr1wPxrnjiqnsoU6Nk3Jr/go6nSim5T10PAdS&#10;sr7TbyTT9Ts5bS9hwJoZRhkJAPI+hFVTT5GkkkeaWR5JXOXd2LMx9ST1qM19RFNJXPKlvoIaBSUv&#10;0pgBpOlFIaAA0UUlIBx6Uw0uaQ0mAlFLQelLqNB0opKBUtFDhSjrTaetQ0Uh56e9W9Fljh1OCaZS&#10;8SNlwO4qnVrTYxLdxRn+NttceLV6MvRm9H+Ij0Lw2thqOoSahZWrQwS7Qofqcd69JtGDAADAHWuJ&#10;8NWoiWJU2qEAG0dBxXZWH3fofzr8gr6s+zizXU+nTFSjO2oI+1TqTtwawiWOHTNNGc0ppMc1qtgs&#10;OHNPHHFMUZ+lPFD2Cx0gOEGPQVGw5zT1OUH0FNYjucVh1KY0CmOcmpSVx61BKdpzVIkhkHznApjc&#10;UkkhZj2phYdKAQx1zk1FIO3apWaoycjmmNEZGKM8ZNBpKCmMcg8VXk68VYNRuvsaGSVHNRNnBNWC&#10;mCR1qA8k+lBZE3rTDx1qVhUbjI9Md6lged/GyJ5dEsHVflW8OfxQ15ctoW4aLI/3a9a+MkrQeGLe&#10;RdvF8o5/3Wry4axMABmI+2K7qGsDKbaZ9PzIhbzMfPjqKq3H3CevFXQM1SvTtjJ4B7e9cLKPMPH0&#10;nEzjjg/jxXj0nWvVfiE+IJ8HjacV5RJy1fecKx9yTPFzJ6pCjFOGKj78U9a+wseTcDUbCnk0xjVJ&#10;AIKSiitAFHWpBjio15NS0mArA9FGSeB9a+w/hjpMXhj4e6baygRmC2M9wT/ebLEmvmD4X6M3iDx/&#10;pGmEZiM4lm/3E+Y/yr6V+M+rrovw61B422zXeLaL1wxwf0rwM3m5yhRXU7MPFJOR8x+NtVk1rxPq&#10;OpynLXNwzj/d6L+mKw8c84xUk5zKx69hUum2c2oX9tYW4JluZliUDuWOK9enFU6aXY5ZPmkfSv7M&#10;GkSaZ8P21Od2VdQnaVFJO1Y1yoP6GvFvifq8vib4gajdwBphLOILZBySq/KAK+g/Hd3F4J+EE1ta&#10;sI2gtksoAP7x+Un+Zrxn9nnSItX+JEU1woki0+BrjB5y33QfzNeFhppzqYl7HZPpE9E8FeE9G+Fv&#10;gqfxXrMcdxrHlbsuMiNj92NR6+prg/A9x4u+IfxQs9VN3eeXbzieaRGYRQoOijHHtivUPjdq3guI&#10;WOm+Lf7SmUZuUtbY4WUjgbz6V51q3xmey0v+yPBWhWmhWgGA+3dIfeooOrWi58t5Pq9kgbUNDpP2&#10;sNQ025stI0lWjkv4p2mbHLRqVxg+ma6r9nm71u/+Hy3OsX092pmZbUytkrGvGM+lfMV9eX2q3z3N&#10;1NJcXc7AFnJJZj0r60tvJ8CfChGzt/s6wHXvIRn/ANCNGMo+ww8aW7bHB80nLoeefEnxfpXg/wAX&#10;X99ptpa6n4juCBJcXA3paxgfKij145r0/wAC6vd+I/h/Z6n4hgt43vLZ2uI1TEZQg87STgEV8m6b&#10;b3fibxPBa5aW71O6G9up+Y8n8s19M/FjUYvCPwtuYbYrGxt1srYZ7kbf5A1GLoKnGnBfExwle7ex&#10;8o3Mccc0yW/EKyuIx6KGOKYBxSBjgA4p1fSJWVmcTszpfhlox17x7pGnbcx+eJZeP4E5P8q+mPit&#10;Potr4PmbXJJBZNIA0MZ2tNjkJ+PFeXfsq6KZdS1jX5U+WBFtYSfVuWx+QFZv7SniF9R8XRaFBJm1&#10;05MyAHrK3+ArwsTH6zjFTW0Tri+Snc7n4Q+MfDvi26uvDq+EdO09YYPMjVUWRZEBCkNkdeRXmvx2&#10;8J6f4R8b20mlWypp9/H9oFrk7EYNhlHcKfTtXU/sq6LI99rHiGRGCCNbSHPQnOWI/SsX9pXU/wC1&#10;PiBBp1s/mNZWwgAX/no5Bx9aKV6eMcYPS2uoPWF2egfCnwp4F8TeGrbXF8EwWbSSMpjklaUHBxkE&#10;9q8R+JUulyePdW/se0htLGObyo0iXC/LwSB719LZj8B/CUdEax08LyespH/xRr5S0TT7jWNZs9Oj&#10;LNPfXCoSOTljyf51eBk5VJzbdkKotke4fCv4VeGdZ8B2WqeINPllursNLlZmQ+Xn5Rge1TeK/GFz&#10;4d+Fkvh/UXD6vdF7S0g3+ZKlsThN5H8W3j8q634u6pH4P+GEyWBEMmxbS22nBHbI/AV5X+zz4a/4&#10;SLxLda9qxa5i00qFMp3b5jnk59B/OuZN1lKtUfup6Gmi91D/AAl8I7ePQG8Q+OtQk0qwiTf9njYK&#10;+3/aPr7CpPDmhfCDxlqp8O6TLr+k37oxtLiWUOkhHP3T/I1b/ai8SSSX9j4WtXKxRp9ouQD1J+6D&#10;+Vcj8BLN7v4p6UyA7bVZJm+gXH8zXTH2lSi60pW7EaKfKj0X4O6b4l8A+MdW8MaxAsmhyRm6fUdp&#10;WIbRhXB7ZAwVPQivNvFhvviH8UtRl8PWj3X2iUJGV+6EUY3k9hXpv7UFxcppeg2dpcyq11PIjxI5&#10;Hm8DaCO/J/Wuh8MaNpnwr+HF1qc6Kb1YPOuXOMvKRxGPbOBiuejX5V7d/FLT/glSV/d6I8s1b4a+&#10;GvDEUK+M/GrWl7IoItLGASMPz5rM+JfwyvvCGm2+uWN+dV0S42jzXhMcsBb7u9fQ9M9jXIX+s3+p&#10;a+2uXr+ddtcCf95yOGyF+nFei/Er4wv4u8GvoEWiCzM5QzyebuA2nPyj6ivQtiozi73vv2M7xaZ5&#10;X1FA6ZpO1SJGz7Y0G53YKo9STgCvSk7K5ifQ37L2jfZvCt9rcy4fULgxxn/pnGMf+hE15F8WdZGv&#10;fETVr9X3RRyfZ4T22Jxx+Oa+ibgxeBPg4y8K2naZgHpmVhj/ANCavmDwpol/4k1+00eyUvdXcnzM&#10;eiDqzn2A5rxcHJTr1K8tjoqbKKNj4Zax4n0vWbhfCWkw3+p3ERjVzbGWSAEdVIIC/U1t3vwo+Jeo&#10;zz6leWUN1eud8oe/QzZ9xnivR/GV7pnwe+Hqad4eRF1e/PlpcOB5jEfekb6dh0rB/Zq0fXrrxJee&#10;Lb+W8+xtC0QlmZv9JdsZPPUDHWnPEyalWgkl59fQFHocD428QeJPEI0vw3r+jMdb0fNssgjf7VIp&#10;GQjpzu4wQR161m2fgzxnfcWnhPWX92tWT/0LFdT8eNetrv4rTajoVyVlsbeOD7VA2CZVznDDrjdt&#10;zX0J4cXUl8E2B1PUX+3/ANnqZrmU8himdzfQH9KdTGSw9GDjFa9BKCk2fH9lp2o3t4bGz0+6ubsM&#10;VaCGIu4IODkDp0qTV9H1bRpUi1fSb7Tmk+59pgaPd9CeDXplv8Rk8MahFoPw706zeH7QI5r+6j3z&#10;X8jMNzZyMAknHtXp/wC0OltL8INVe9VTNGYGgyOUmMi42/r+FXLH1IzgnHSX3i9mrNnyxinAU0Gn&#10;AivWMBWA2kuAR3zX1h8ErGXTvhjoMdwWBkga4KsfuK7FgPpgivn7Sfht421O2sLy38PXD6fe7HWc&#10;SJjy2I+bGcgY56V9M+LBeaf4Kv4tDs5rq6hsTBZwwruZjt2Lge3X8K8LNq0ZqNOL6nTSTSufLfjz&#10;xFeeIfGmraoby48hrl47ZVkIVYlO1cAH0Gfxq14J+IPibwhqEd1ZalcXFqp/fWk8heORe456H0Iq&#10;sfAvjiKMBvB2uZA5xZsf5Vz+MZDrggkMD1BHUV6MKdCdPkVmkZNtO59HfFTwPpHjjwsninQbdINV&#10;a1W8gkiUL9qjK7vLcd2x0PUEV83od0YcZ55r69+DsTD4ZeFRKCG+woTn+6SSP0r5Yt9KvNV8Tz6T&#10;pNqbm4mvp0gjT081sEnsAO/auLLKzi505PSJpVje1jLxSjrXs2qfD/wJ8P8Aw7FqPjm5utZ1O54h&#10;sbWXy1Ld8Y5IHdiag8N+DPAnxI0i/bwrbX/hvWbEKTBPcGaF1bO0nPbIxkEEV1f2jTtzWfL36Gfs&#10;meQkVJavJBcxXER2ywuskbYzhlOQfzFSXtld6ff3OnahCYbu1laKaM/wsp557juPY13nw3+F2p+K&#10;LJtX1C7TRtFUE/aZV+aRR1Kg8bf9o8V01a9OEOaT0JUW2dw3iPRPjP4Sbw9qrQaV4qtx5tiWOI5Z&#10;QP4CezdCvX64rwi6t7izu5bO8ge3uoJDHNE/3kcHBFelWPgjwT4g1JtM8D+LtUn1aA+YhvYlWKZV&#10;I3NGyqCCByPpUvxr+HeneENNg1k+I9U1K+vboQrHdhCWAXLMWAzwAPzrz8LWpUavs4N2lsmtv+Aa&#10;Si5RueW49qawXPvXbeBvh7feMbcSabreixTAFmtpJiZ0UHGSgHT/ABqbxx8MdZ8N6tpGk213Hrmo&#10;amJCltaQMGQJt5OT0+bqcAYr0PrlBT5G9TPkk9Tg0GDTvWvVk+BHi1rAzvqGlRXGMi3LsefQsBiv&#10;MNRsrvTdSuNN1G3a3vLaQxzRN/Cw/nV0MTSrNqErilFx3Oq+DHhzS/FPjy30vWGP2QQySmMPtMpU&#10;cLnr78eldj+0F8O/DvhXS9O1nw9C1kss/wBmntxIWRsqWDDOSCMVwfw50PxHq2uQ3nh4m2awlSSW&#10;+ZwkVqM9WJ4PAPy9xXVfH/x7aeKdTttH0eYT6dp7FnuE4W4mxjK/7IGceua4K3tXjY+zlolquxpG&#10;3I7nYfDz4NeE9d8A2Gpam97Je38HmmaC4KCHPQKuMce+ea8G1Wxk0vV77TJZRK1ncyW5cDG7axGc&#10;V7l8NNc1T4bfDvULrxaz28crA6PpsxHnuxB3YXqqk7evTk14VdXM17eT3tywa4uJXllI/vMcn+dX&#10;l7rOtUcpXj0/4AqlrKxE/FJilY5NJXrHOKoOaXBoUin5GKaVwICDS4OKfxig4wKNgYREiRP94fzr&#10;0vSlUeD7rYu0JpKKfdjEzk/m1ecW4Hnx56Fh/OvUxEIPBOpMBjFgq/lbivmOJp2p0492ehl6u5eh&#10;88Q/6tfpTqag+RcelLXrLY5Jbi8UdKSlFWISinUnegQ4ema+iv2c9RN34PurRzk2tyF/AjI/lXzo&#10;vUV7f+y9MNuv22R/yxl/9CFePnUVLCt9jowz989ygGevrVtelVYc44x9asA8V8UegOJ5o3U0mmmq&#10;EDmozzSk5NHTmlcBrcCq07fnVh2FU7lxk0hlSTlqfCpHvTRkt06VZgXnmmNkscQ8vnkmvH/j7ebV&#10;tbJerktivaSirET6Lmvnz4rXH9pfEC0slBZUdV4+tDLhudr4Pslt9EsolUDEak8V1MKEHpWXpYVG&#10;Ea/dVcCtxOlYx3uU3ckjAx708ZqNTk4qZRk1oSIAD2pxUMpTA5pVUGpQnAFAmfPvxegWLxerhME2&#10;qgkd8E81x2eee1df8Zb6O58c3UMMiPHbqsQK889SP1rkbeKa5njtrZDJPMwSNB3YnAFenCcpQipd&#10;EZ7anf8AwP8ADlzr3i+K/Es1vZ6YfNklj4LN2jB9+/tX0RJYLFMZIQfLYc+oNZnw98NQeFPCdppM&#10;QBlA8y5fu8h6n+n0rqoY8p/Sspu7IbuzGjZY32wpvk7s3apHMMEZuLuVSR71duLZNpKjaxrIvdPt&#10;Y0aSdt4UFmDngD1NQwMzXtZhjtJ7ye4jhtIF3SPngCvm3xz4ik8Q6y9wDItqnywRseg9fqa6P4r+&#10;Nhrt02j6R5cOj27fMUH/AB8uO5PdR2rz58Fq0p03fmkNbCZoJwaO1B4rqiSxjt2NR9TTnpFHQ16G&#10;GhdnLVkPXn1zUgT5utIoHoaTdy3Nem42RzdRbRCVdvTFSyLxxSWWGhzu/i6VJNtBroowtRRlUleZ&#10;WiXmh8bjSKcGhjk8V59de7Y6ab1uKDQQCevFNyc8UhODXA48s0dMXeLFfrTCakmwJDgVExr6ql8K&#10;OUUUopBSitRAaQmgjmkIFABmgdaQAeop+3/aFCEJRSke9JQAY4ope1JQAg9qCc0fjSgUANNJTiKb&#10;QSFKKQ0ooAOhpaSirQdANIDQetJVEi5ozSUYoBhmloApcVQgzR1pKWgBeK734EoJPi34bXri6J/J&#10;Grg1r0b9naPf8X9CI7GZvyiauDM3bC1H5M1ofGj7Lh+7XG/FZyPC1/6CBiD/AMBNdjGSEriPi2x/&#10;4RS/GetvJx/wE1+VUZJzivM92K3Pmm0IFhbjGMRKP0FLmnxptgjGeNi/ypuK/ZqKtFHyFT4huSDS&#10;7s0d6CK2JQuaQmm5oNAh2R3q+mjatJoEuvR2Ev8AZkThGuGwqls44zyeTjitTwt4ft5bMa94gaSD&#10;SFkCQxpxLfSdo4x6di1ekftA3keneDNE8P28EdqLlw7QR9EWNQcf99EV5dfMOWvChSV23qdVPD3g&#10;5y6HiIJPWlPApKG6V6hzBmlBpma2/BPhy98V+IoNIs28sN880xGRFGOp+vYe9Z1akacHKWyGouTS&#10;RjmRQcFhk0GRQ2CcH34r1Xx3qukeAJl8MeELK1XUVjDXmoSxiSVcjhQT/F39BxxXJ6Z441hLyMa0&#10;8Os2DOPtFveQowKd9pwNprhpYurWh7SFPTpd6v5WNpUYwfK3qcqWBGc5FCsCOCD9K6j4u3On3Pji&#10;eHSIbeOxtraG3gjhA2/d3HGPd8Va+IfiHRNW0TR7XTfDx0me3XMrNGqb124wD1Iz3PpWkcVKSpvk&#10;+Lz2F7FXeu34nFsee9MPPeuh8KSeE7aKa98TWl7qTCQRw2luxRQpGWct3PYDNdVYeGvAHiW8kt/C&#10;d7qL6lPbyG30+7ykcD4++z4yQP7uTnipq5hCjJqUXbvbQccO5rR6nmTdKZVzXdNvdF1q70jUFRbq&#10;0k8uTY2QTgEEH3BBqizAda74TjKKlF6M52mnZiliO9MLE0csMjPtXZW+h+G9f8EofDxmt/FFim+5&#10;s5pf+P1R95kzxkdQB9KitXjRs5bN/d6lRpuexyItblhkRkA85JFPFhL/ABSIvsOabbXrRoI5QxUd&#10;PVfarsc0bgFHVvoa6opM8+rVqwe2hALGIfed3/HAp6JHH9xET3qZskcCoJViYYmCEf7RxV6HLKpO&#10;W4ySe3jzvmX6A5qlLfu5K20Z+pXJ/LtVgWtkfmWNWHsxIqVAkYwiqg9qBpwj0uYhJLEkkk9Sau6T&#10;92YAjORXbeEfhhqHim0Ooi9t9KhlJW1+0D/j6f8A2BkHHvXHHT57G+link8qWJzHJGF6MDgg5981&#10;hSxFKpUlCLu1udteDVFSeiZW1eFmKy7d67cNxnFZwKKeAAfpXQM2OB0qNvJTMjImF5JxXQ43ZyUs&#10;RyrlsYcm1hlgCR3rb037IDbC/hme24MyQsFdh6AkYFL4P8Na14q1OaHSdPkvDAvmzbSFCgngEkjr&#10;6e1NuUljnkhlRo5I2KOrDBVgcEEetYqUJScE9fxRtiW0k7aGp4w8SXvia6tGuY1t7SwhFvZWysWE&#10;UfHUnlmOBk+1c/eW6zx+jfzqeljjlmkWGCKSWVztRI1LMx9AB1qqdKnRpqEVZI5ZVZznzt6lUtOU&#10;QXFzPcOucNLIX25xkDPQcCrVrqGprYnSo9VuILGZwHh85hDyQCWGcY9asatoHiDS7MXmpaHqFjbM&#10;wUSXEBRST0Az3rJOCpyoNKKpVY+7Zr5MHOpCV5f5Hp2o+FNC+H2oW/iDVvFNjqcNmFubSztDie4l&#10;XlVwCcJnGWryjxVr+peJ9futd1eQPdXLZIH3Y1HRF9gKlaONkZCo+YYJrIKCK48ubkI2GwawoYN0&#10;5e0qy5pd/I7oYmMouMFZdhDzXbeDfHvi3RPDU+haZrDW9iWJUCJS6buu1iMiuWeygVv9bJtzwMir&#10;kIiji2RjC9euSa3qYenWSjUV0YyxTin7O9za8LeMPEXg/WJdS0W6hEl3HtuFuI/MWXBJyeQc5PXN&#10;amnfFrxdb+JYdYmnsnaIMqW4h2W67uvyKc5PrnNcPcT75skFQowAahRWlbCjC55bsKwq4DD1Jtyg&#10;rvQ1pYmpGmlzHc3/AI98T3Hi628Ui8gW7tnLQxxx7YAD94bQedw6knPvXbXPiLxxqujt8S9L8NeG&#10;rGK2mU3s0eftF0iMAVz1C9Ae5x6V4g6XVsSYT5kftyD+FWofEN6mnSaUbu9jsZW3SWySN5bH1K/h&#10;XLiMtpVFFQilbT5djWli6lNtyd0zoPib8Q9T8X6ul3NpNlpkSPHI8MQLG4ZPu+Y/G4DJAA6Zra+I&#10;Xxil8Uafai18OW2najBC0K3rS+Y8KsAH8odFJAxuOSB0rgdyuueSD/eFQS2sDDgMh9Qa1/srDrlt&#10;H4dv66krNZO/N1M9RtGK9U+CXxH0HwToeuabq+n38r6gcpLa7c42FduSeOp5rzN7KUZ2Oj+meKia&#10;KZAS8TADv1Fa4nCwxEPZz28jShiVGXNF6nU6R4yOh+NtN8QaHpUVnaaaSkFoW3O8RyH8x+rO2SSf&#10;pjpXS+INW+GXiH4gyeNdS1bWVinaO4n0cWOWaRFACebnGw7QTxn3rzCMSSSxwwxyTSyMFSONSzMT&#10;0AA6mrGr6dqWkXrWOrWFzYXaqGaGdNrgHkHHoa5amBpOStJp2tpu0dSxE0npc674jfEGbx14zsb7&#10;UoDZ6JZTItvaLyY48jcx9WIHb6V2fx78X+AfEq2F3p2oT6xNa2skdrYpG8UMcj4HmSOcE7QOFHU4&#10;ycV4iTRnAqJZXSvBx05ewLFySafU9L0LSfhW3wavNS1TUFXxYqSFIzcssgcN8iqnQgjGeO55rzDJ&#10;IDHAzTjj0FNzXVQoOm5Nybv36GU58yWgmKSlpK3sZhSGlzTTQMM0dqSikx2FzSUUUhBSZoNBoASl&#10;FJRUsscOTTgcU0Uo61nIpElXdE/5CtpnvMo/WqXaruj/APIUtMf89l/mK5MV/Cl6M2o/xEeuaJGY&#10;yFXPtXWWQzjPAz6VzmlffwcV01jnZ8xHsBX49W3Z9pHYvRdfpU4HHWobYEtz3qyV7VjE0Gd6UAdS&#10;M04jBzSfjWi2AX3p3akWnU+gHRIP3SkHtTHX5TzzUkYP2ePP90Uh+brXODK+xiOuKjeM98mrC0yR&#10;j0qiSnJHg9KjCZqfJLc80jDnIoGRiNR1GahkjAPHSpS/zYoYgrTGVtnr+lNcY71OQaifnmkCVxnS&#10;o2p5NRmi5ViF854quw+Y+9WWI5qB+OlDYIhb8aZJ6A1MevPSo3HWkM8++OCg+DIjjpfRY/75avKr&#10;XS5ZII5FjzkZBr1/4wRB/CHIyBfQn9GrhrIf6FCBx8gFd+H+AwqvU+gW4bGap6igMWT2BNXGK+tU&#10;dVlEdnK5BOBXAzQ8b+JL7YJ8A4PH615ix+avR/iazrEyP1dh+VecN941+icLxthm/M8LMPjQClBp&#10;BTugr6k8wa2cVHmpTzUZHPFXFAJRS9qSqAVTzVvToFu9RtrSS7t7JJpAhnuGIjjB/iYjtVRRzmnY&#10;9aTV0B9GfBzRvAvhBpNRufHehX+qTrsDR3ACRJ6DPUmtr4w2mj+NtAtrTRPGfh1Lm2m8wRT3yqso&#10;IxjOeDXy2hweMinhzngmvInlkp1PauevodCrpRtYn1G3msdRubK4MZlgkKM0Th0YjurDgj3rr/gU&#10;LGT4s6GmoyxxRB5HRpCApkCEoMn1NcVuJ603gn3HevSnTc6bi3q1YxjLllc+ufjbpmi3mkWU2va3&#10;HZ2NpMZ5bYYMl1xwq+nP868p+CPizRrT4sXs08VvpVnq8bQwLwkcTAgopPbOMfU15LNdXMqhZriW&#10;UL0DuWx+dRMQ3DCvOo5ZyUpU5Svc1lXvK6R9RfHT4X654zurDVtAmtmnghMMkMz7Vdc5DBulebHw&#10;D4b8GWs1/wDEHV7e9vPLYQaTYy5ZnI4LMOR6157beJ/Edtara2+u6jHAowIxcNtA9MZrNmnmnnM0&#10;8ryyt1ZjkmjD4KvSj7Ny08twnVTd7HZ/BrQ/+Eg+JmmWMcbNBDKbmQMc4RORn8cV7P8AtR6r9h8G&#10;2mkqdsmoXILr/sIMn9cV82aXf32mXgvNPvJ7S4ClRJC5VsHtkVa1fXtZ1nyjq2pXd95QIjM8hbb9&#10;KqvgpVK8Z30QRq8sGj0b9mPTE1D4iT3rgEadZtKB/tMQoP6mvRfjtoF7rt3pyX9wNO8NWUb3N3el&#10;1yH6BVU9T6cd6+evB3iPWPC2sHVNEvWtbkxmNiFDK6nnDA8EVd8Y+NvEviwqNb1N5ol5ESjZHn/d&#10;FY1sFVnilUT0Q41YqFjnpQiu6xuzoHIRyuCy54JH0pVOF3ZHFMzmgjIwa9blsjFbn1l8HNNXwx8I&#10;LS+mXJmtm1GXHOdw3Aflivm2CDVvGniuYafC1zfX9wznHIQE9SewArb8D/FLxd4TsV0+1uoL/TlX&#10;atnex+Yir6Kcgge3Sts/GnVbeGRdD8N6Fo00n35baDDfrXj08PiKNWc1G7fU6XOLSues6lqWkfCH&#10;4dW+nCWOXUVjwsYIzJKerH8a8O+FdnP4s+LFg9+xmkkuHvJyf4tnzY/PFcprerajrWoPf6reS3dy&#10;5JLO2cfSr/gXxHf+FPE1rrunrHJLBlWjk+7IjDDKfTjvWkMFKnTlLebF7Xma7HuP7UurTW3hnTdE&#10;j3br+5Z32jJKp2x9SKzf2f8AwBcWd+nifXoDBcCPdZWsnDgH/loR1HtVfWvj3HdWv+j+FIPtQOUa&#10;5kEio3qBiud8AfFvUNJ8Vahq/iOOTUo76JUIjO0w7SSNo6Y56ewrjp0MTHDOmo2NHODlc6r9ombV&#10;PEHiLTvDGj28ly1pbPeTqvAA9Seg4H61q/ssyRP4L1KNRiZNSPmqeoBRcZ/I15/8S/ivc+Jo5LPR&#10;7BdMtpkCTykfvpVH8JI7Vz3wz8a6l4F1tr2yRLm1uAFu7ZzgSqOhB7MOxq1hKrwfs2rMXOue4vxX&#10;v5NR+I+uTyH7lyYl9lXgV6r+y74dMNnqHim7j2rPi3tSwx8i8s30J4/Cua1i++CviDxDJ4ivZPEV&#10;hNcsJLmxWMNG79yCOmfrR4/+Lv2zRk8N+DLJtL0pI/LMrDEhXpgAdKqaqVaKoxi13BNRd2aXifxB&#10;aeL/AI/eHdOgdZNOsLtIlYHKu4JY/XkAfhXWftR3UkPgK2gTIW4vkSQ/QE4r5y0e/udJ1ez1SyIF&#10;zaTrNGT3YHPP1r6PvvGnw1+JPg+TTNd1YaPLIFdo5iVeGUchkYgqwB/SssRh3h6lOUVeK3KU+ZM+&#10;aWOPbAoDA8dxwa9RS2+FHgqQ38OpXPjPUYzm3hKhbdW7FsAA1534i1e717XbvWbyKCKe6fe6QoFQ&#10;cYAAHtXrUqzqS0WnmYNWKRrsvg5oo174kaPZuu6G3l+1zD/Zj+YfriuNzxXr37LlzpcHirVje3cE&#10;F29qqWqyuE3jd82Cep4HFLGzcKEmgp/EdR+1Prn2Xw1p2hpKFe+uPNlXPJSPp+G7H5Vn/sr6TG51&#10;vxA6gvEUtImPbI3t/wCy1f8AjVJ4U07xRD4o1DU4tU1GztfJsNHXDp5uSRI5B+6M5wfQVlfsv+J7&#10;G0m1bw7qVxFbT31wt1aliESRtu1kHbPAIFeNFSWBagmdOjmX/ip4p8BW/jqT+2tDvtc1TTkWJIZH&#10;C20RI3cDueec1xPi/wCLvifXbVtOsRBoembdggtBhivoW/wxXc/Ff4Na5rfi+78R6Hf2KW99tkuE&#10;u3KeU4UKSDjBUgDivPvFOieCPCmg3WnS6iPEnii4UIHtpCtvYc5yCPvN9c1vhFhnCK1k+3Yiblcw&#10;fAWk/wBueNNG0dVLLc3a+b/uD5mP5A19B/tE662ifD2aytW8u41OYWiFTysfV8fgMfjXnv7K2jPe&#10;eML3WvL3Jp1qUU/7cnH8gfzo/ak1b7R44sNFRvksLTzJB6PIc/8AoIFGIXtsbGn0iEXaDZz3wE0I&#10;az8SrDzIy1tpym9l9MqMID/wIj8q779qnWNtno/h6Nv9fK15OPZflX9ST+FWf2VdOhGh61q/Bklu&#10;ltfcKqhv5t+lcx8c9Cun8Sa74l8SXY0+EKlrodsjLJJd7VHzEZ+VOWJPBzUynGeO97aI9oHknvTt&#10;oPB6UzvTgcdele6ch7B+z7qXiXV/GkNjLrl++k6baNI9u0xMYGNiLj0yentXX/tB+NNU8N2uj2Wh&#10;ahJZXtzI8sskeM+UoxjkHqx/Sof2YNCmtPDWoa5PEUOoTBICwxuiTv8AQkn8q82/aH1F7v4rX1vM&#10;dkdjBFbwhuMjbvJH4t+leAqcK+OaS0R1O6gQL8WfiKqMg8UXBBGPmijJ/wDQa5bRNMvNb1e20mzR&#10;pbq8mEa45OWPLH6DJNRaPp9/q92lnpNnPfXL4CxwIXP6dB7mvpH4R/D2z8A6fN4l8T3NvDqbRkMX&#10;ceXaJ3UHoWPc/gK7sTWpYSPuL3n0IhFyep2PiC9svBngGe437INLsBDBn+JlUKg+pOK4L9mPwzHb&#10;+G5fFV1GGvNRdooWPVYg3OP95s/kK88+NnxIHjG+j0nSSy6HaS7w54NzIOAxH90c4/OvZfhVqMUX&#10;wM027tiGks9Om3AdpE3Ej868aph6lDD3lvNmykmzwL4zeJJPEnxF1KZJd9pYObO1AORtQkMR9WzX&#10;ov7KNo7P4j1NgQhENsp7ZG5j/MV4NA5eFZ2OS/zsfUtyf1r6t+GNja/D34Sx3+ut9ld1N7eBuCCw&#10;+VP97G0Y9a9PHpUsIqMeuhlTd5Ns4bxF4Si8W/tDX1hsxYwxQ3N+V9AgG3PqxwPzrU/aV8SLpuj2&#10;Xg3TCsH2pBJcrHwEgXhUGOmT+i1o/s73b+IG8XeKrkBLrUNRUFc/cjC5VfwB/SvIfjZfSXvxS15p&#10;WO22kW3TJ6KqD+pNc2HjKriYwntBFTfLHQ6P9maxa58fS3wXMVhZuxOOAzkKP0z+VL+05rJ1DxvZ&#10;aRHJmPS7bcy/9NJCCf8Ax0L+deifs7eG5ND8EnUr2PyrjVXE5DcFYQDsz+BLfjXz14s1Q654p1XW&#10;2LFLy7doyRwEHCjP+6BxW9C1fHSn0ihSvGCR6t+yxpXm6trWtyr8tvBHbRHP8Tks36Kv51f+P/jh&#10;tI1caNoDJBqr2wS+vkH72KInKxIf4Sckn8K634BaUmjfC+3vLkCM3Ze9lJ/uEfKf++RXzNr+q3Gv&#10;67f6xIC819cNIq+xPyr+WBWdGnHE4uc5aqI5NxikfQn7MtrqJ8H6hqF5NcSpd32IBJIW4RcEjPqx&#10;P5V4l8U9Qh1X4k6/e2+DE14yKwPB2ALn/wAdr6TkaL4dfCBjwJNM04/8CnI/+LavkWLcVy7bnbLM&#10;fUnkn881tlS9rXqV+mxNbSKRMlzcpaS2kdxLHBMQ0kauQrkdCR0NRp8m0rwVII/DpTCadXu2Rz6l&#10;nVL691S8a91K8nvLluskzlj+tVhS9hSCiMUlZEtg3WkNL3pG61VhCgZFOAwOtIp4p3Vc07AR7TQV&#10;bjmnbsfnRkHFMB1qG+0AA9Ax/IE1674h2W/gHWHZgoW1ZcnpnygBXklmwW6U9eGH/jpFe6+ONDvV&#10;+H2uTSWbfZjBKQ7Ywdqfn2r5Hie7dFLuejl7S57nywoxGM9cUh604MSgY9xTR1r3InG9xaUUlGao&#10;kXNJSZpQaBjlr2L9mDnXNdBOP9DjP/kSvHVr2D9mT/kPa2R/z5IP/IgrzM2/3WZth/jPf4Gb0qcE&#10;1Xgb5BUytmvhj0hSSe1Jk0uaOtAhAaU9KUCkY4pDK8xINUpjk8Vbnc4IqqFLNyKYDY14zir1mhbJ&#10;xUccYwMVchUonFDYivqsogtW5x8pzXzhZsdT+JZncbgkrH8q9w+IOpGy0e4l7hCB+VeL/DS2Nxqs&#10;96/XPX3qZOyN6Ud2eq6agLE962YwQuOtZlkAuD3NaIc8dKziS9yZSc1NH61XRwasx+1aCZNGoapZ&#10;2EMcjlgAkZfJ6DAJpYBkdOa5v4p6l/ZvgTVZkOJJYvs6HPd+P5ZpxV2kS2fNupXT3eo3N1I+95ZW&#10;ct65Jra+HF9aad460a+vdv2aG5BkJ/hB4z+Gc1zRbB/pinRuAa9NaGbVz7hjXcwIwQwyCOhHrVr7&#10;or57+EHxQ1SK4tPD+pxG9tBhI5/+WkI7AnuvTrXuA1a2mTesqqCOjEDFc05xUuW+olTklexPez7A&#10;cnH414R8cfGxYSeG9NmIkfi6kRsYX+59T3rqviv43j0HTZI7eRTeyriJeuPevnGaeSeeSeeUySyM&#10;Wdj1JNXBczJsB4GMdKQhepOKbuy3WjNdKGLxmlAz6VGT6GlViPSriJgymjBAGKa75pFkOMda9TCt&#10;HFWJUJHfiomJ8tqXecUxmJiNd8mrGCRas1/cKSepzSzFgx6dOtJAdtvHwenpTJnBPeuzRUzBayIS&#10;x9qcmd1R5Hb+VPVwDXkzd3Y7EtCVjjFNOdtOcjIFJkdAa5MRub0dhX5VWx1FRn6VI3/Huhz3NR5F&#10;fRYOfNSTMJKzAUo60KRmlBFdRI3oaRqcSM01iKGA2lzSUtCEKGoB5pOKTFAD880jGkxSGgQZoBNM&#10;pVNMQ4nikHSlNNpAOzQppFop2AcTTc0hNFWkIcOuaU9KbnFOV170xDAaXPtUjCNhwVqIjBxTEOBp&#10;c8VHRg0wH0o5pgpwoAkXFeo/szqrfFzTN38MFww+vlmvLOe1es/suxLL8WLR3APlWVw49jhRn9a8&#10;zN3bCVPRm2H/AIiPrgA7a4T4vSND4YvZEIDiCTGRn+A13mQFweted/Gd/wDilb0HqIJD/wCOkV+V&#10;0/4kPVHux2Z87q4WCNR0Ea/yFM3imsf3advkX+VRrnNftdJe4j46p8RPmkZqYDSFua0sSPBFb/gD&#10;TNH1bxTbW2vX0VppygySmSURh8dEyfWuc3UEjuAfrWdam6kHFO1+o4u0rs96j8Iaf4g8Z6dqI8Za&#10;XeQ2UqPbadbBdscaHIRQGP4nFYv7SNisup2mrDVbWTylFolkpzIh5ZnPP07elcf8JPE2keFPEc2q&#10;albXEpNuY4fJQHaSec5I7Cue8Ral/a/iLUdXddrXdw8gB6gE8A/hivDw+X14YxNv3YLR23v0O6pi&#10;IOja2rK9rC1xdQ26uiNLIsYZzgLuIGT7c16avwe3AlPGekt7Bf8A7KvKmKkYPNNXYv3UA/CvXxFG&#10;tO3s58vyuclOUI/FG5ZuohBeT24lWURStGHXo20kZHscV7X+zHaxLa67flQZhJHED6LtLfzNeFg8&#10;ccCu1+E3jk+Dtbka5jeXTrsKlwq8shHRwO+O4rnzOhUq4SUIavQ0ws4wqpvY5zxBczX3iHVL2Vi0&#10;k13KxJ/3jj9K7v4f/DnRvGejz3kGuajaPbP5c6ywRld2M8EdqzvFPha21HV59T8KazpF7p925lCy&#10;XiwyQljkqyvg9a63TNe0LwJ8KrzSE1myvNfu0lYxWknm7ZHGB8w4AUY5PpXBicVJ4eEcO2p6K3b1&#10;RvTpr2jc9jB+Fthbr8WbOy8P6pcXdjAJGupXgEYdVyMAc5UtjmmfFLV73VvjEsWlP81nLFY2/wAg&#10;Yb8/OcHIPLEfhWt+zaunWtxrN7NeW8V2kCRxrJIF45JbntkCsbwDDpjfGXTxPqkV2yyyzzTgjynu&#10;PmO1D3AyOe5HFYz93FVHO7cY9vI00cFbqzc/aUvobZtG0OCKJWjRrqXy0AycbF6fVq1NWudM+Hfw&#10;z8Os+nCTVpSroYyEcv8A6xtzYzt7HHUcVQ8ceH11P4wrfeJb+0t9Llmghs4EmDTXAXGFCj7q7iSS&#10;e1V/2l0ZtUspJLy3jt7e3CWtuG3SSuzfPwPuhVA5P0Fc1FQqKjh3s7t/5FzfLz1DyfWb661XVLvV&#10;b6TzLq6kMsrDpn0HsAAB9K9OXw9oPg74PweK7rTrfU9a1IRiJrtd8cRk6AL0wFH4mvJpHwrE17np&#10;nhvXbj4NaRaSadB4qEkq3MVrJP5AtkwSAGBBfr0PrivWzaXsadOKdlfbbRHLhE5yk2U9X0vwzbfB&#10;ey8X6h4VsW1S6hRMQgwje7EKwA6cYOKoWOg+GbP4Gv4xvvDtvBqckRW2ZZpDlmbYjjc3BPWuZ+I+&#10;ueLNZvrXw9run/2PDCUS209YyiDOFDZJ+bHYg4rvfj3YXlp4J0Hw9YxBNPsIftF1M52RqI1CquTw&#10;WLNwvUmvO5ZRVOMpfFK++ll0OrR8zS2Rh/Azwb4Y8WaTfz6vpEzzWTBPN+2OqSkjPQYAxxSfDfwf&#10;8O/EXiK/8PmPU9RuraNpZL6O4McCncBtjA5IBOAWznGa2PD7v4S/Zpu9SV/JvNUDMhAwcytsX/x0&#10;ZqP4A26aB8PfEXi8xF5SGjhAGSwjHAH1Y0q9eratVjNpXSSv1FGnB8sXFdzxbxHaLp3iDU9NguHm&#10;hs7yW3jkLffVWIB4+lWvA2m6VrPiuy0vWZ72G3unESyWxXcHJ4zuB4+nNUNRivYL2eLUoXgvC5ed&#10;H+8Gb5jn86seFZfI8VaRMONl9Cc/8DFfTy5vqzd9bb/I8rlj7Xbqdv4m8EaP4f8AixZeFH1m4tdK&#10;vEjb7RPtZwWDDGQABlgAMjvVfxV4Sm0/4iHwfocr6nc4RowVGQCMnfjjA716D8d7bTdI8Z2PjLVR&#10;FOtraLHYWW75rm5DEqWHZFByT9Kh+ALp/YHiv4gatLJNqUsknmzhQzKqruO0emT09hXz9LMcRHDq&#10;u3eyt6ybO2pgqE6jhaz3Mg6Adb8bwaBc+OZX8S2keY1trPNtaFADsBBABHHQV5r41vtVj8ZavFq7&#10;QT3sVyYrh4UCK7LgbgPfg10WmfECx8OLdt4K0Wb+1L0M1xq2pOJZ2BO5iqLwOefT1rzuaWaa7nuL&#10;iVppZpDJJIxyWZjkk16OV0KyqOc9rWW1/P5GGLVJw5Edj4E8N6h4yvbiDTttvBZx+bd3M33Il5x0&#10;5J4PHtS3nhP7b4e1LXdH8R6XqOl6bGHuNgkjlBP3RsYd+1aXwI8Zw+DfEUo1aJ10jV0WN5mQhUZT&#10;gOM/eX5iDj1rQ+OHg/8A4QlptS8P3DJ4d18ATRRsCisPnVf908kY9xSrY3ELGey5rJ7ab9/mRQwV&#10;FUudK7I/hr4d+IGjaTd+L/DOs6Jb6e9sTdO0wmG1Buwy7eGHP51k+EvB/iTxtHLqWli1uDI5knaW&#10;6QOHYkkso5GTntXdeKg3gz9mnTtKDeXeayUEoPDfvPnf8lGKl/ZsWHw78P8AxP4xvB+73H/gSQqT&#10;j8WYiuH67VhTq4iNm72Wm9jrqYSnVcactlqcNpPw38ZasJnstMQxxuyBnmVPMKnBKA8ke/Suc/s2&#10;8GsR6Q0csF99pW3KdGRywH6V6r+zffan4l8Za34p1iRs2sAUnOEUyEnYB0AVVrD+GrxeL/jadUiI&#10;lgN3NefRV+7/AErsjmNfmqxq2tGN9O/Y4J5fTXK4X1Z137Q9rq2oR+HPBui211qM6q08iRKScIAi&#10;sx6Actya8S8SaDrPh24W31zTp7CaQbkWQD5xnqCCQa9V+LnizU9Z+JUHhTRLxrNBcRWsjwNtkmk3&#10;ZOSOdqgnj61W/a21mNNc0LQ4VV5La2eeRifu7iFUH8FJrnyjEVsO6VCytO78/U0zHDQr89RPVaHj&#10;ksqwRGV+cdB6mur+HXwv13xEZtZ1zTr6w0K3ikuJndTHLcbVJCxgjPPHOK4GVmlyZWzx+VfR2q6z&#10;rPhP9mjT55NUu01jUfLEc7ykyJvbdgE+iCvTzbF1aUYQo7ydv+GMctwkNXPoeW/BqPU5PiTolgIJ&#10;bW4aUNcRTwYJhA3HKsPQV1f7R91He/EeHTLC3G3T7JVZIYsne5LHOB2G2rH7MMV/r/xE1PxNrF1N&#10;dzWdmqGedizMz8DJ9lX9a0vDfjW91r47LpvhaO2t9Llu3e9mMSvLdqgO5i55C8AACvJr4mpHG+05&#10;buEdddDsWDjKg4J25meKl0R9jsAw4OR0/wAK6zwZL4T0W1/4SLXmh1i7DMtlpKHK7h/HMegHoK6b&#10;x/4Zj8a/tDXOhaYotrcRRC/ljXG0qMyN6ZIZR9ad4t8QW2keP9L+H/gawsYNLtruG0ut1ukrXcjM&#10;A6szAkgA8++a7K+ZfWKcYRWrV3ray9fM5KWWqjPmb0RyvxMbQby9s/EHhw29vb6lDm4sYyAbWdeG&#10;GB0UjBH41haPpF1qum6tqqP5WnaTame5uCpKZ/hjB/vE9q9F/aj1Gz0rxNoei6TYWMS2Nv8AaZYv&#10;s67Xy2ERsdRhTke9dZ8UPEg8JfB7RLa60DRLi51Ty1uLFrcrbfd3sdikdDt71hSzGrDD0owjdydl&#10;d9L/AI6Gs8uhOrJyeiPnP7RBIBiUD/e4oLrjAYMScAA8k+gqnqFyLzULi7Ftb2olkLrBApWOMH+F&#10;Qc8CvY/2V9P0XUtavWvvDVlczWA84ajMWdkLEBVCH5RjBOete1i8Y8NRdVx2OCGXRq1OVM828RaZ&#10;c+HtQ/s/VdkV35KStErbigcblB9DgjitjwV4Ts9Zs5Nf8W6lJoXhWElROCBNdyZxtiBBzg9SAas+&#10;Nruz+JPxDks/DHhuSHWb/UGR7s3ryLKiAruKH5UUBQeOw961PH+keAvAN3p/hbWYNW8UakkaveSf&#10;2g8MdmrnOI0HAPfH515tXH1Z0Y09pvstUu/+VzvoZdTpzct0iPVprD4R+IpZvD+mpq13eRLPo+q3&#10;sgeOO3ZeSqADMgOQT9K8+1a81/xXq9/rV/JcaldJD513Pj5Yol4B9FUZArtvjJ4LHhHUtEim1TU7&#10;vwzcR77MM4aa3UkGSNQeM8gg4r0Hxjonw88G/Bq3sXi1jTYvELQ+dNGEmvJMDzdrE8Y4GQK5qeLp&#10;0owqJc056X/r8jsnRlNtbJHziaQmpbkwfaZha+abcSMIjKAHKZ+UtjjOOtRGvfTurnmNWdhM8Uma&#10;DSE4piCkJpOtIaQ0LkUhopKBhmjNJRQ0V0HUhNJQakkM0hPNFJQAuaUHNNNANTLYseDTgahJp4OR&#10;UPUaJgauaQcapaH/AKbJ/MVQWrmj/wDITtR/02X+YrlxK/dS9Gb0fjR7VpYAYmulswV2jiuc04jz&#10;NvHB7+ldHZ4IXivxuruz7WGxpW4+bgZzUzHFR2/3vTHansMmskWBJPQUDI605Qe9DYHrWi2AB1p6&#10;mmL1z2p3alfQDpAD5CD2FJnA4p0Y/dL/ALo/lTSAecViDE257c1BLnPIqw/CAjtUEx4IPX1qiSuB&#10;yTmmv93ilY84pDSAhIOc0xmwSKkkxkmoGNMpCliBxUT5pSeaQjNBZGRzTX/WpCo7CmOKQETH1qvJ&#10;y1WHqJx17igCMgYqKQcZqUj3NRv0oA4z4tK3/CIuR0W6hJ/WuCsebOHj+H+teg/FQZ8HXB64mhOP&#10;T5q89005sYc8YFd+H+A56h9IzaLKWMdtKHkAz5bjax+lYF/mOCWOVGRl4ZWGCDUXhb46fa7ryPE+&#10;i2ds7fKlzbBmT8vvCtC811dXMk/9hNcEtgTIpZHXsayrU6b1iEVUXxI8e+LyQto1tLsHmm5Ks+Ow&#10;WvI2I3kZr6C+KXhTWtU02zufDenyzQRlnubdSDLEcY4Rjlh9M148+maxHKn2nSb9ZFDE5tX/AA7V&#10;97wu6awtnJXueDms5RqaR0OeVh6in8Y4Narx3scRLpMJFUMUe1I/XFJIAjzSCICQqoVWTjJ9q+r5&#10;IvqeQsS+sWZJI9RTCRnrWvKh2+XcwxA+coVlXAIzzTNqO7DZZqC5VA8fJxVqC7h9Z/usyqTIzwRX&#10;TaX4Z1bW7a2utM0R7iMOyyGEDBI6DGa0R8OfGZiaR/B0ypg4CupfPsu7JrJ1aCfK5q/qjXnm1dQf&#10;3HFrT1rfm8L65Z/u7rwvqaOq5kaW1mQL+O3FZksVuizpJb+RNHjGXPOT71rFQl8MrkutbeL+4p04&#10;Dg1caK0WbYLV2UOFLiU9TQkFvtc+VI5MpRFEmOlX7J9DP65DqioBS4wKuLbQGRYnhniLg7T5gI4p&#10;gghW3R2E7swLfKRwBSdFjWLgyDtSHFWzbwbsgy7PKD9Rmh7eBMFxdRgkDcyDFL2Mh/W6ZUFOxzVr&#10;7HGrS+ZM4VHCghck0JaRu0ZhnLB32klcFeKPZSGsVTZXHTpQKsmC3AP+mJx3MbY/OlFqfMVBKhDo&#10;XDdsVHs5FfWKb6lfGKDU5tj5bOlxDJtGSFahrSQAbpoBkZwXxS9nLsP28O5B2pcVM9pKiqwaJwzb&#10;QVbPNS/YLnO0eWx9A4zRyS7FKtT7lVRzTh3NSJaXLAMsQwTj7wpzWt0qlnhIUdTkGk4SKVaHchFP&#10;X2py2l0QGED4PIpUhnJYCGQlfvDHSpcGivaRfUaOhpOTT/Lmx/qZP++TTQHYZVHI9Qppcsg5o9x2&#10;elLk00hgQGVgT6ijOByD+VJplcy7jwaNxpm4ClDKehzSsO9x+c0ueMEA0zcPUUZ96LDJBjGAAPpR&#10;TQe1OAoAU9BQSOMdRS+lI2OxoARSN2SMn1Jp+7nvkUylHUilZAXX1XU5IvJk1O+eLp5bXDlcfTNV&#10;EwBgAU0U8dKSgo7ILlzTNT1DTUcaff3dmZCC/kSsm7HTOKiu7q4u7l7q7uJrmd8BpJXLM2OBkmoa&#10;SjlV+a2oXZ0XhLxl4l8KRzJ4f1WSySc5lj2K6MfXDA4PuKzdb1bU9b1B9Q1e/uL25fq8rZwPQDoB&#10;9KoU6pjSgpcyWo+Z2sLV3RNQm0rVoNRghtp5YGJVLmISRnII5U9etUh1pw61pJJqzEenQ/HTx1Eq&#10;p5WiMiDaqizKgD2w1JefGbXNRKtqnhnwvfsgwrTWZYgfi1eYd6cvPWuRYDDrXlK55HqEXxs8UWlq&#10;0OkaP4d0oH+K3tDn8icVxHijxR4i8TziTX9Yub0A5WMnbGv0UcVj44oArSGFowd4x1E5Njl4IA6V&#10;3fwt+I2oeCZZrV7VNS0i5JM1o5xtY8FlPYkdQeDXCdKXNaVqUK0XGa0BSad0eo6Tr3we0jVf7bsP&#10;Cuu3F0r+ZDaXE4MET5zwM9B2znFc/wDEn4h6745ukF9stdOhYtDZRH5Qf7zH+I1xwNKM5rGng6cZ&#10;c278ynUbPRvgj8QIfBGo3lvqUMkul320ymIZaJ14DAdxg4I+ldT478TfBq71STxNFplzresyAHyN&#10;skUDsBhWkBwD0HrmvEQx7UuTipqZfTnU9pdpvez3D2jSsfSHg34r+F77wM48XawtpqJEiXEEcbbm&#10;Uk4Ee0dNpAHpivDfFutafqrWukaHYnSvD9mxS0jdi0hLYDTSHqzEAfQCsHJxQCadDLaVCblHqDqN&#10;7n0p49+Ivgqy+GF7pPhjXre6uhZCztoUVg2CAhPIHQZNeBeC5LGDxhosmpOIrCO+hadj0VQw5Ptw&#10;KyScmjPJp4fARoU5Qi37wSqNu7Pqv40XHhjUPCJt9a8Tx2dkZ0nZLV1kluQvPlqPfjntXzH4g1C2&#10;1PWJ7yy06DTbVgEgt4h9xFGBk92I6nuaoKq/e2jI6Un8NGCwCwv2rkzqOY004Himmlr0DMcW7Uma&#10;Q0DrQIdu5ozTeM0YFUgHqRzQT8vWmjG00hAosAE89aO4zSEDNGOnNOwF3Tk3X8Q7E4/Pivd/Emsx&#10;3OjfEPw80rFrG2aaNGPQlMNj25FeKeEbZrrxHZW6bC8k0aKHGVyXUc16D4xsbmHxF4g1ONzsujqE&#10;chH8UflvgH8VH5V8lxHNRq0kehgYc0ZHz3H/AKpfpQDRF/qU+gpcV7aOSwGkoNFMkKAaMUYoGPBr&#10;2P8AZijzf6/NnpDCn5sT/SvG1Fe6fsx2+3S9cuNvLzxJn6KT/WvKzh2wkjbDK8z2qADaOamqC3BC&#10;DPWrFfDnpDDnNOWjHPanqOOBQAvWmSYxTuQajcUAVZeWJpEAp7jk0+KLNMB8KcirJGEJ9qbGoHSo&#10;76Ty4Cc80hHlHxu1MRaYbYEguc5FYXwttgulrMRguxPNZPxivzdasturbsHGO2a67wRaC20e3U5y&#10;VB/Os5PQ6oq0DrYOFqwGPeq0fAp4aknYzZbjbkZ6VcgIzkHFZcTEEZrStPYVSdyWakAwmfSvKv2h&#10;9QEOj6ZpicNPK0zj2Xgfqa9WiB8pq8F/aDvGn8Y29l0W0sk/NySf6VvRV5mbPMnJ3ZwKaHAyO9Sb&#10;c969R+EEOjah4cvNNvNFtri6t7sXEd1ImSMgADPtjp71016qpQc2XTg5yUUXPhj4Wls9LN5eREXN&#10;0AQh6onb867TW/C8msaatr9onhbG0MjYNaVgg3KigE4+YiuptIVSFGYAEc1885Sq1OdnruSpxUUf&#10;LnxM8N33hfXYrO9uHuBLD5kTu+47c4xXK4716H+0Df8A274gvbiXcLO2SP6E/Mf5ivPORX0WHbdN&#10;XPIrW5nYOnGKOP8AJppJpCea6UtDAdR1pgelD01uAMKaOtOZsimEgV10anKzCpC6FYjbgUj8Qget&#10;NyDTpAPlGTXoxbkcjVizkiKMe1RO+aJW5AB6Coz1rpr1bQsZ04ai0DrTSaATu4rzKbvI6pKyJ5Dn&#10;B9qTPNRyMeKQNz1qcSryHSdkWGObb6NUGacD+6cZ7ZqEmvayx3o2IrfES5HrS7hUGTRnivRMrkpc&#10;Z60wuKb3pDQJseHoDVHTqAuSFhSbqZ70oFAXH5NDc0mB60Y4oEFFFFACmkoooATPpQDSY5oIq0hC&#10;k0bqbRVCF3UE5FJRTQMBTgabS0xDgaUGm/jRQA8GlBqPNOBoAlFex/spoG+Je/8Au6bOf/HkFeNK&#10;emK9p/ZM+b4lT+iaTKfzkjFeTnf+5VPQ6MN/ER9VEDGSBx0OK82+NZb/AIQ/Umz0tn/9BNelY45r&#10;zf44IR4K1Mjj9y//AKCa/MacX7WHqj2ovRnzoxyqD0Rf5U0YH1pCxwP90fypoJr9qpr3UfHz+Jj+&#10;KQ0gNIevWrJAmkzQaKaQhQKQ9ea7j4e/DyfxZpU2pSaxBpkKzGKHzUBMpA+YjkcAkCq3xI8Er4Ni&#10;smOuW2ovdOwEcSYKhRkseTxyPzrkWNoOr7FP3uxq6E1DntocfS0maD0rrdzMUdKMikHpUtlayXl0&#10;ltFJbRu+cNcTLEnTuzcCpk0lditfQgdY25ZFJ9xSDYowq4+ldpdfC7xxbWhu5dMtRbqu5pPt0QUD&#10;1ySKxNC8KeItfSZ9F00XohYq4S4jBB+hYEj36VhHF4eSclNW9TV0qi0aMUhSckZp3y8HPTpjtWvf&#10;+EfE9hf29hfaS1rc3L7IUlniXccZ67sDj1p/ibwb4j8MWtvc65YLaJcOUi/fo5YgZP3Se1NYig2k&#10;pLXbXcXs59tjBl+eXzJGZnHRixJ/Olmmklk8yWR5Xxjc7Fjj0yaa1WLXTdSu7O4vbXT7ue1thmee&#10;OImOP/eboK1fs4e9KyM7SeiNLwNc6La+L9MuPEUayaYk2Zwwyo4O0kdwGwa7rWP+FiP4ju9Q8P8A&#10;ie2bTpZC1tNBqUKQJF/CNjHjA9q8pcrt3HpU19pd5Y20E19pdxax3I3QSTQlBIPVSRzXHicJGpUU&#10;21d6Wev3G9Kq4q1jvPjB4sGt6f4f0x7+31DVtORmvr+1GIzKeioR1xwSRxmuQ8Q+JvEGv28NvrWs&#10;Xd9FDyiSMNoPrgAAn3NZHTjAApGNa4bA0qMFFK9ialec22a2p+Jtf1HQ7fQ77VZp9NtipityFCrt&#10;GF6DPFXdB+IHivQfD02h6VqMcFnIzOP3IaRCx52semfoa5gnimMfStpYSjKPK4q17/MhVZrW4O7y&#10;SNJI7PI7FndjksSckk+tLbzyW13DcxYLwyLIoPQlWB5/Ko+RSV0cqta2hlfU1vF3iTVfFOtyavq8&#10;wknbhEXhIk7Io9P512vwE1rxbBqd/oOgaVZ6vZXURmu7a7m8tUH3chueuQCMGvMiQOta/gxfEsvi&#10;OC38JS3keqzAov2aTYdp67j0C+ua4sZhoPCukrJW0vsdFGpL2nMbHifxW9u9/ouieGtM8Mje9te/&#10;Zx5kzkMQybz0XII+XrXGMcdK2fG+h6h4b8RT6VqtxBcXoAlmkil3gs+ScnrnOc1hk1rg6dONJOGq&#10;fXv95FaUpTdztZvFHhTUfBGk+GNX0fUo205XZL+1kTzC7klxtbgqeOvoKX4gePIde8MaJ4X0y0uY&#10;tI0lVOblw007KNozjgDBP5+1cMeeKKhZbQ5uZ33b36saxFRKyPX/AIr/ABR8NeKtEsIdN0W8+220&#10;TxxG62iK33qFJC5O5gBgHoM5rPn+IOixfAyPwTpcF6moyBVuneMCM5fc5DZ59K8uPSkHSsFk+HjF&#10;QV7J33LeLqN3Z7F8I/HXhDw/8N9b0XV7u8s9QvJJctbwF3dWQKCp6AgZ64qH4HeLvBHhjxBrmq3q&#10;y6XHJCkGn2215m8sckswH3iQM9BzXkYUE5xUgAAzU1MqpTc3d+/vqOOKmuXTY7b4Ua/pEXxfh8Se&#10;Kb1LWGSWe4MsgJVZGztye2M9aT466x4b1rxpd3+jajLq087qWuQCsMMarhY0H8RzklunYVwUmC3N&#10;RH2rojgILERrJvRWsRLENwcLbj4vKeWNJn2RNIokb0XPJ/LNfQXx/wBT8H3+haDFD4ktLnT7KF2j&#10;sbKUNNcPtVY+RkIoGck/hzXzwemKYEVQQqgfQUYrA/WKkKnM1yk0a7pxcbbnu/wi1rTPCvwH8Uau&#10;2o2f9r3RmaG3Ey+ZkII4xtzn72T+NQ/siQWKa1rN/d3EKXNvaxpGJHA4ZiWPP+6PzrwwKivuCLu9&#10;cVbg4BIJBxjINctTKlKFVc2s327GqxnK4trY+hvgxfaVa/F7xBDda3aXupajEzmWNh5SyeaSY0b+&#10;IhdvI+naqnw28BX2n/GRtT8VTW0E32qeewt/PV5LlyWIfAPCgHPOOa8HChWDLlSpypU4IPtXZ67d&#10;eBk8C6VeaJeasPGSsovJJJZsgc7uT8uPTafrXFiMvqUnaEr86UXpt/kjWli4zXvdNToPibo1xrXx&#10;8tYdUurUTajqcMK2gcM8dqhADMRwu7DYXr3rd/aws7+bV7SaUx2ejabY5haQ/wDHxcO2PLjUckhQ&#10;MnoBXg8s8xu/tRlk+0Bw4l3nfuHQ7uuafqmo6jqkyzanqF3eyKNqtcSlyB6DNdEMtqRnSlzK0FYU&#10;sVBqWm5UBzycV9CfA62n0L4C+JvE9rbyz3l40ywxxIWdtq+WgAHP3ia+ejxW/onjfxfomhyaHpPi&#10;G8s9NkLFoYyowW64bG5c+xrqzHCzxNJQg+qOfD1Y053Z6V+zDpw0n4tX2n6v5K6lFp5CIHDFXO0u&#10;uR/EAeR25rjL7Tr/AMdfHG809UkkurzV3WbAz5cUb4JPoAiVx2m399pupw6np15PbXsL7450f5g3&#10;c57575rrpfin4zP2iWG70+0u7pdtxe2thHHcyD3kAzn3Fc08HXjWdSFm5K3p/wAA6IYmDjyyPTPj&#10;3e2fin4neFfAOmyCc2lwqXDIQdjORlfqEU5rM/awu5LvxNYaNaW8slpoth9ouGRCVh3sFUseg4AH&#10;415B4c1rUPD/AIls/EWnyK19azecrTDeHYgg7u5yCec1u/ET4ieJPHMhGqtaW1uSpaC0i2LIy9C5&#10;JJbHbJwO1YU8sq0KtLls4xT+97lvFQnCSe7MGbQtdg0eLWbjRL+DTJ/9TeSQERP6YPv29azSea77&#10;Xvir4g1j4ZweBbiysUtYlija4QHzHSMgqMdAeBz7VwBr18PKrJP2qs79OxxVFBNcrE6UjUHrQ1bm&#10;Q2jFFFIaE/Gig0UyhKKKKQBQaXFJ0qRDTQKWg0AFFFJipZQuBSimjrTx1qNhocKuaRxqlpz/AMtk&#10;/wDQhVMVa0n/AJClr/11X+YrnxH8KXozaj8aPa9KwZDnrmuns0OBgjArmdMx520etdNYgcZ4r8ar&#10;fEz7aBoQDBY9zVhehFRxjj69alQbck1jE0DGKGHy0KSw9aCM8GtFsAi9acRwBSDjilNLoB1AGI1z&#10;6D+VRjkinKSYkyOqj+VNwM81iDFfoBULr2IqY8VE/B5OaogrSIAp7YqM+lPmbJxTBikURMvFQspN&#10;WZMAYzVVjhjzTYxAuSAakESgZJqMEg5FOZ/ekDQ1kx0FRSYwTjFTmUhT0qq7HnFO40iBvXtUeQeO&#10;4qVulRsOO9IojcCo5BxmpGxz3qOYdAPSgDkfikhfwddHn5HiPHf5q8800f6FGB7/AM69I+JYP/CF&#10;3wH+wT+DivN9KJ+xr6hj/Ou/D/Ac1U6Pwp4fku5Q8gPGDwO9e3aBbmOEKnygN0xjiue8PaatvEPk&#10;wMcYrrdLjKx5715c5NnbUlcty2yMPMxtcdxTFtQ6BiQxIq2mdueKEAEZGMD2qYzlHYwKUenRE5eJ&#10;XH0zRNYQEKv2WE+v7ta0F4AAzR/FWqr1F9oXKn0Ma80iwkePzbCBxnndCpx+lLP4a0KYDdpNg3+/&#10;aof6Vr7wZFA6+lPK+nSrWMrLab+8PZQ7GEvhrSI1KwWFpAM5IjhVcn8Ksf2VHHzHHHkDg7elaTjA&#10;HGeafGPnAzgHtU/WKkndsfs0ZkI1S3kzBfPEAMnng/h0qO8K6mj2uo6Zpl6oGHMtmjbv0rWkQG4I&#10;429DVG1LNJISMZbAGKuOLqw1UiXRg90cbd/C/wACzSyTnQo4HY7mEMjoufZQeKz3+D3gYSxotlcI&#10;GJcYun6n6mvSpg3zKyKcU1UWWdQVwoX1rsjnmPjtVf3mEsDh5bwR5qfgn4QwrouoptyBi6Jxnr1q&#10;vJ8EfCi4MV1rUWF2jbMjDH4rXrIXZ6Efzpu6MtsAINaLiHMVtVZLy7DP7CPI3+BmgPkjVNWJYAHm&#10;McflRJ8CdIbdnWtT2kg7WMZ6fhXsCgAjA/WpAiFcnmtP9Zcy/wCfrM3leF/kR4c/wPtROzLql7sE&#10;nmKSsZP/ANen/wDCj4nkVodYmjGScNboOT3617aUHIXbgnkGpGi2xjaoIz0Haq/1ozL/AJ+fgJ5X&#10;hf5DwyT4DXSw+VD4jj8vYQQ9tnk9+tZr/ArV47gRR69aMggCqxgYZ9ehr6G2LyQhIo+zJu3qcZHS&#10;tY8WZkvt/gQ8nwj+yfOsnwL1sQlYtT08uU2FirjNVp/gl4rWRmhvNHlYgAB2boPwr6UaFw+4OSKj&#10;8pvM7kVrHjHMY9V9xDyXCvofM6/BXxmjHjSsGUPhbjH4dKavwa8ZpL5ptLN5A5YFbpRkHsc19MQx&#10;h5GwpGKe0QAOcj8K0/11x/8Ad+7/AIJP9h4Xz+8+Xm+EfjlRGH0iCYID8ou0wSfxqtJ8L/HURk8v&#10;w5IA8W0hLiMjdn/er6qVFIIIB+tJNBGSuAFweccVrHjXGreMfx/zJeRYfo2fJ7/DfxtI0pPh7UF2&#10;qApQqenXgNULeDPF3zq3h7VEMki5Ii/hAr64VHGc+v1pPLVjyOPWtv8AXfE/8+1+JDyGi/tM+RT4&#10;R8UQSxOmh6yAH+cGJmGKrJ4e8SpHDH/Y+qwZLsxFs/XPHavr9ITgkk7u4FPWMEc7hkdutXHjit1p&#10;r72T/YNPpJnxzPperQNG1zZXYeO3bcWgYZOfpVadbyOEnz7jeqA4aDgk/hX2atmGJBlDLjgPHyKi&#10;k0mIsvyW0gB/ijHStY8cfzUvxIeQLpM+M53aOe7kAAOEC5XjPenSiTY0c/kk+agR1UDI719iTeH9&#10;MkJMunWjZ6kRCqVx4R8OS4Mmh2LEHr5K/wCFbx44pdaT+8TyKXSZ8kE+ZMyqLJV3lF3pyfypsSwy&#10;/Z3NvEpPmbgvQ7RX1fceAfB0g3SeHLBiDn/VAVR1H4d+DVEEUHhyzTcxU8MOCOeQa3XGmEe8GZrI&#10;6y+2fLyKskRZrCJQ0TOrrnjHrSpFGQiraRuREruzSFetfTE/wn8FNbrGuihVP/PO6lQgf99VA/wb&#10;8G3Ekri1uYI3RUCC6k/h75zW0eMMve6a+RDybEraR82zxReXIPsvlSxui/LIWB3GnyRWhufLFrLt&#10;8zyt4l7/AEr6Km+DXg2ORIy18HlbeD9qYk7frVe5+DGgpve3vtVRnYtgSoRn8Vq1xblrdtV8hf2T&#10;i1qmfPa2sOB+6nd2ldFVGGfl+tOFpAZChju4XEbON+3BwPavfLX4IaL5UUn9saqjgscERnluvaoZ&#10;/gZp8QXyvEV9IfLaNd8KcBuucVp/rVlf834ErLMaeCtDbJBE0slxuaIStsQEKDUhtI0M2Z2CRojb&#10;tmSd3bFe1T/BSBJVEXiEjMIidZLXcuB+Iqje/Bu5WV4YtdgkklaP/l3KgBD/AL1aw4jyqX2/wYPL&#10;8auh5EttA7ogupFZmCqHt2GTTFtV2yM9ykSxymLLKTkj6V69J8Hdcafc+u6eUWcShWRgRjtVI/CH&#10;WkGY9W0uV47kzFNzDORwPetv7dyt/wDLxfiJYPG21ieY/YyzQiG4ikWUsFYZAyBk9aT7MM4F5Zt/&#10;21xXpcXwn8S/aYfJ/s5Vj8xgDcHlmHuKqz/CjxpDarCumWMiCHazCZchvUEjmtlmuWS/5er7yPYY&#10;1fYZwAs7nz2iCxlggfO/jB6c0r2d1HGZHRNoIBKyA8muvu/h/wCJY5nsvs9q1zLaokcYukBO0gt1&#10;wBQ/w88VCKUW2gTN5ksZISaLChSM/wAVaxx2AltVX3omUMXHeD+45D7Be4J+zN/30P8AGm/ZrpWV&#10;Wt3DOcKODmusl8D+J0llkuPCd7MWnbJUBiq444Vqjs/CPiWFbTf4e1RdnnE5tX+XI+XtWqr4RrSo&#10;vvRN8T/J+BzUlrdImXtpVA5J20xYZ2AZYJSCMghDyK3IvDur28Cu+maokpgZXja1lOWP4YpJNMv4&#10;8tPY6kI4LeNcKkic9D2q1KhJaTX3oTq1ouzgYjJKvLxSIOnzKRSskgPzRyD/AIAa1ZLefy5UjFzJ&#10;F9rhCeZuz6nrSpJMb15WvmjC3bBo3fA2A9hTUab2kL29RbxMcfj+VCtwa07R3MNvElw0QInkkKgE&#10;nDcdaablmt7pPtZnjNmZRuVQVJPTgVfso9yfrUv5TO3D1FO3DbnPGa0t92UMVt5OYraJtrRqSxI5&#10;5NPnG2S5ZIYS5lhjTcgIGRzxQqSezG8XbeJl57cUA+vWtXYVuYEaOymR5vKbZCVIPeq1simGBY7S&#10;CaWXzTmTI4U+1V7F9wWLXVFUck0E8n61fMcAkWWS0CD7I0zxZI+YGmzwxRQtLNp+1RjdsuiSM9Mi&#10;j2EgWMj2KQOAaQ/dq+ba3jN0HjmcpOsUao+DyM02O1t5jCEE8e+cxMGYEjAzT9jIf1qC3KNFWvs9&#10;s0RmSPUGi5O/YuOKDa24kJaaUQi2E+7aN3JxjFL2MhfW6XcqmirMtvB5MjxzTb42RSkkW37xwKdJ&#10;bWsdxJEbuYtG21ttszAH6ij2Mx/W6fcqqBScVaW1jeW2WC6EiXDsgbYRtI68HmkjtbeUssN/G7BC&#10;wXy2GcdetV7KaD6zT7kAHFJjirH2ZBDE8l7bxGWMOqvkHB/Cke0Ig86O5t5lDqh2MSQScCl7OfYf&#10;1in3K5FLgVZNhP5/kia0MgONvnAHPpimxWV1LHvjSMrkgEyKM4OD1o9nPsP29N9TZ+HZ/wCK60hR&#10;3voPy8xa9f8AGMWfD2qzFBk294+fco9eX/DPTboeOtId4PlF5Ech1IGDnt9K9a8bJ5fhLUW/6h90&#10;T/37evhOKW1i6Mf63PYy5qVKTR8lxDMKf7o/lSgc09FIhQewpMc19ImcUtxmKXFOxRg1VxDcUoow&#10;aApPSmA4dOtfQn7OEPleC7ib/nrev+OAor57VTjBr6a+B1sYPh3pny4Mweb/AL6Y4/QCvDz2dsNy&#10;92jqwi949DiBJqdV5pkCkKDiphyOlfGs7hpx0pw6UYFBoENNRSHkipHIqJhk0DGYyasRLxTUXvU8&#10;a8Ci4BjArH8RXXl2rY/umtmb5UNcX40uUisZWZv4TSb0Gldng/iWQ33ivYOhk6V65pMXlW0Sf3VA&#10;xXlPhK3Go+Ngr/MFYt+VewQIVPTjNRLsdMtFYuJwDSow701RS7D2pMyZYRlyOK1dIXzZAOOtYi5B&#10;p0EkizAqxXnsacXYlnYlFjBXcCfbvXzB8Wrz7X8QNYl3FgkwiX2CqB/PNfRCXTrCvzbm3A18n6/P&#10;NNr1/JMT5j3MjNn13GuvD/EZshDHuK9s+FNqqeFLORFVHmZmYj+I5NeGbzXUeEvFGt6RGRasZrW1&#10;UuYz/AGOCR+NLMKUqtO0TrwdSMJ6n0jpESRv656fWttd0gGeledeAPFdnrtvF5dwftKj54mGDXpu&#10;jxrKoOfrXkUIu/KzrxEuVcx8q/F/R9R0T4gaimoBnW8f7TbzdpEbt9V6Ee1cke4r64+MPgiHxh4T&#10;ltokUalbAzWUx4KuB9wn+6w4/KvkWRZIpZIpkaKWNikiMOVYHBBr6Kj8Nux5E5cwH2pO9NY+9H41&#10;120Mr6hgdc0AnNHGKVfWlYdxp3d6DnFONIcmrjoyGroRQSQvc1K6HPTpSRMUbcFzmlklZv4cV7FK&#10;vRUPeepwzpzvoNbIzkYNIB60nJOSacOnWuavV5tjWnC240ikX7w9KDSxAlz7UUY6imwYGk7Z96km&#10;XCYqMgiHPfNa1oasmErIfHzn6GoqfCcSAY68UztXflitTaHVd2FA6UveivTMRKKWkoGAHvRgetGK&#10;XFAWClFGKMGgQtKelIAcZxRQAUZFFIaAFzSZo7U00wFJpOaUClxxVokbRTsUmPamAlFOoFNMQ2lp&#10;3ajFFwGgUppwFBApgNFKBzS4pQM0AKor2/8AZEXPxE1Fuy6Q3/o1K8SUHNe6/sfRE+M9cmxxHpqI&#10;PxlB/wDZa8fPJWwU/Q6ML/ER9P8AavO/jdg+CNT/AOuD/wDoJr0M/drzn4z5Pg3VF7eQ/wD6DX5r&#10;Rd60PVHsx2kfN3O0E+gptOc9B24ptftNP4UfHy3AUc5ozS9aoQ2g/dOPSkbrVrTNN1PVJZItL0+6&#10;vXiTzJFgjLlF9TilKSim5OyBK7PYvCk3wv8AFmk6V4Wuoby3vLaHybWSUmNmduWKlSVyTzzXmPxF&#10;8NXHhHxZNo88hmjEYltpiMGSMk4J9wQQfpVbwbBc33izSbWxVjcfbYiAvBTDgkn0wAa6b9oDWrXW&#10;viIwspFki0+2FqXU8M+4s35ZArxcPQeGxyhTd4yTbv0+fmdtSXPQvJWaODDUZp1ibYX9sb5JGtBM&#10;hnVPvGMMNwHvjNeoJqfwOlQk+FtVibt80mM/hJXo4nFOg0lTcr9jlpU1NayseW5qxp1nJqOoWunw&#10;gmS6mSFR7swFV5ijXErRJ5cRdjGmc7VzwM/Su5+BOm/2n8StOYqDHZq9y+fYYX9TVYqr7OhKb7BS&#10;jzVFE9R+OGm6xqejaN4R0K3eRHPmXLs22KOKMYBkY8AZ598V5TFr1j4IhuLPwnc/bdYnXyrrVymI&#10;4x3SFT1A/vGvVLr4jR2XxmvPD99Ip0iSOO0BYDbHNjJJ9ju2n8K8u+NHg2Twn4pMtpEf7IvyZLZh&#10;0jfq0f4dR7H2r5vLd40K2il7y8/U9PFO15w6aHP+GrS48SeM9NtLqaa5nvbtFlkkYsxGcsST7A16&#10;38c9G17xT4s03RNFtA9tp9tvlllkEcSO5wAWPU7R0GTzXKfs46Z9u+IRvXT91p1s0gJ6B2+Ufpuq&#10;fXtTvviB8ZrTSxPKNNhvxHDEhwuyI5dzjqTtPJ9hXTi5S+ufu7JU4316GVFfufe+0zhvFfhXXfDW&#10;qw6bq1mI55wGhMcgZJBkDg/X1xXYadJ8RfBHw71WKbRbSHRbn7080qM6GTCfKFfnOR2qf9o+/bVf&#10;iFa6HagObO3SEAD/AJaysDj8tv51r/H2X+yfCPhfwPatlyEZ0zy2wBVz/wACP6VcsXUr06EZpe9q&#10;/RddxKjGEpuPQ8x8BJbnXFLaHe69cwJvtrKEZjeQdDKf7o6+9db431jxXqPg+9tPHuhXMJadZtJu&#10;4Yk8uBxx5RKkjaRkdc12niHwtd+E/htZeHtBns9Ou9RIOq6rcXCxbV6sMk5OfugL2BriPG3izQdL&#10;+GUXgDw3fSasVcSXl+VIjyH8whM9fm9O1ZfWXi66nTjfXz0S69l+pUaapQtJ9DgpdG1qHTn1GbRt&#10;Rjs4wC872rqignAySB61DfafqVlaRXd7pl9aW8v+rlnt3jVuM8EjBr33xZrs/g34E6HbzkXGq3UU&#10;QiNxmTY3+sLnPXb2B74pdZ1n7B+z1p2oeKV/ta/utkkCXPzb5WcvHnpkKMEj0GK2jnNd2agmnKy3&#10;1IeDhtfpc+eJLe6W1W6e0uFt3+7K0TBD9GIxVYmvf77VtTf9me/1PxLPHdT3+5LQGJVCqz7YwAoA&#10;GMEivn4D5QK9XAYyWKU+ZW5XY5K9FUmra3RNY2t3qF5HY6fbS3d1KQqRRKSST/L61oeMdG/4RvxH&#10;NoMt0lxc20UZuCowFkZcso+meteu/sqS3gm1uWVoBptpGG/1C7/MbknfjdgKvTPeuQS71r4t+OU0&#10;gR2FvDLdSXLXEFoqSrApIDO/VvlIGPUiueWYzWKnFq0ILV+v9bGkcNF0k+rMvwZa+EtIsV8S+MTF&#10;qZfIsNGikBeU95JecKo7A1p+NdZXw7MbrwBc22n6Vr8Im822UC5iIADwFiSUAPOAB161e+JWqaN4&#10;I15PCvhHQtKeOwCfbp7y2W4kuJDglSzZxx6dz7U34++DdK8Lalo+s6Xp8KWmpIzS2LM3liRQGIGC&#10;CFIPQHtxXFGtGrXjOre072T2aXSxvyclNxj0PKZCzu0ju0kjHLMzEsx9STyajbPJr6I+JHhH4f8A&#10;h/4eaZqF9okOnzTNE0sFozedcPsyYlcklVz1bsB61ieO/DPhC4+BUPjLT/DsehXzMjQrHKzFwX24&#10;Yn7wI5rrpZ3Tko2g0m7GUsFJN+8eIUgNHeivdZwpiSOEQs3AHWrF/Y3mnzJBqFtNaysiS7HX5wjA&#10;EHGfTnBwfpXrH7Nnhbwr4m1W7fWNLury808iYNJKPswBPy/IOSeCeeOK5n4qXmgeKPGU8ugNqz6j&#10;fah9mk+0CPydoPlr5e3nqB17V5bzC+JdFRdlu/y+R0rD/u1Nvcv+J/hnaaJ8NYfGkXiV7uK5ERto&#10;Ws/KL7zxnJJHGTXnI+tfS/x+0aw/4Rbw9ol7rEOi6FYkNPOVLu5RQqRxoOWblj6DAzXl/wAUvhvY&#10;eFvDGk+JNG1qbUNP1BlVRcQ+W/zKWVh04wOhFcOWZoqkUqsm5Sbtob4jCtP3FokebWtrd399DY2F&#10;u9zdXDhIokGWYnoK67x78Mtb8F6Da6rf3lneJJKILgWrbhbSEZCMf0rW+HPh7XdJ8N3/AI3utYg8&#10;MaS8RgivHtfOupc/88V6rnpnqf1rZh8JXGm/CLxD4it/F8d/oGpRCQQT2bb5nDAK3zHKSbuM81ri&#10;cycayjCS5U0n5vtfyFSwqcW5LU8XbgZPT1pD154+tezfAj4a6F4lx4l1XXLe6trBxLPYxRsAjD5g&#10;JGIxjjJArz34jW0Mfie5voNd0rV11CaW4zYOSsI3cK2QOcH9K7KWY06ld0Y7rqc88NKMOdnM96ng&#10;5BAPSrvhfRLjxFrUOlWt3Y2kkvSS7mEaDtjnqeegr1r4hfDBfCngOy0uyvdMn1EzSX2o3FzcJFIy&#10;KmAsYY5KjB4HU1WJx9GhUjTk9WZww86kXJbI888OeDPFviCD7Tovh+6vrbOPNR4wo5xzlgawLyJ4&#10;LiW3lUCSJyjjOcMDgivff2dFOgfCrxP4scPmVpPIUDJfy0wuB6lmxXl8/wAMfiCNDl1668PSiAKZ&#10;p/30ZlA5JJjB3epxjNclDM061SFRpKOi8/xNJ4NqnGUVqzhnBzwMk9BU2p6dqOmSpFqVhdWUkkYk&#10;RJ4ihZT0YA9QajhhnvbmO0sYZrm4mO2KOFCzsT6Ac167qtp488R+E7fw74u8FardavaITpOoW6Rm&#10;RcL/AKqYBsYIHU4PsTXRisWqEo7We+qv6ip0HNM8aPWkJq1qdnc6ffzWN9bvbXdu5SaF8bkYdQcV&#10;UbrXZFpq6MGraMSkZlUZYgfWnAdzWl4YkvYNcsbiwtIZ5HmWJPtFsJoWLELghgV7/WpqTUItjhBy&#10;aRlB1I+VgfoaU9K93/arTR9J0/w9o2n6Zp9jdOXuZzBAseQBtA4HTJJ/CvNPAUPw6W2lvfG15qdw&#10;zS+VDZacSrIuMmVm7jsAD+FcNHMI1aCrcr16bs6Z4ZxnyXOSpCK9G8XaH8KtO0e61Dw/4wvdYupo&#10;gLHT/KKPE5I+aVio4AzxxmvOicHBIzW9DERrpuKa9VYzqUnDcYaQ089cYprKa6LmVmMNJTipxmkH&#10;WlcErCUUuKMUMsTNFB4GfSvUPDnwfk1XSZbo+J7KK6j0wak8SoJIooz91JJAflcjJxjtXPXxNOgk&#10;6jtcqFOU3aJ5jSHrSxnfEr4IyM0hGK1TuRyiGkpaRqYwooFLgUDEFOxik70orOQIUVZ0w41K2PpM&#10;n/oQqsKsWBxewH0kU/qK5sR/Cl6G1L4ke26awFzjPc10unHduHNcxpnLkgde9dNp+NwAzn1r8ar/&#10;ABM+1p7GtEeCD2qYYPOOKghGcE9qnX/IrnjubMfjHA4ppPOBQxPHahQc1qIUdaDSkUEcUAdPHnyI&#10;z/sj+VROefrUkR3W0R7bB/Ko2GW54rEGSkA/MRwKp3DgHavJqcl0UkHI9KYsQIyeWNWQUSCTyOaT&#10;vUswIkI6Co81JQ2bkgjpUJwalP3hTWwDQUiIioz1zUrVGetBREe9MI4qVqjYdaAI2FRtUrZ7Uxhn&#10;pQBERwc4qNhwOM1LJkA+9RtwtAHK/EkA+DdRB4GxT/4+tebaXxZA/wC0a9P+Ii7/AAdqeR0gJ/Ii&#10;vL9MObML/tGu7C/Azmrbn01Z2SqnKjNaUCBFAA5ryBfi7qbDcun2HtkN/jU0Xxgv0TEui2T+6u6/&#10;415fJJnbKlI9fyhHpUMz7cDPGa8oPxgnPXRIAPaZv8KsQfGCzkjC3WiSq4OcxTcH8xT9nLsZ+zke&#10;rKOMikHWvLF+MlimcaFNj/r5H+FPHxm07+LQrj/gNwM/yqvZS7DUGelhv3wbHHSrS8k7eRXlUPxi&#10;0Tzh52jakgP8QdGx+GRWrD8XfCBGGGpxn3twf5Gk6M+wcrO+OAeRkfWhVWQ8446VwEHxW8IyIfNu&#10;ruJt3H+jkir9t8SPA0vLa55TejwuP6UvZzXQGmdQCdzDjjvUNm4WRuQwz09KxB458EyKwTxJZLn+&#10;8HH9KdY+J/CbMSniTS2J6EzYP60uV9gsdJjf8x4PvTQgD5DAmqMesaLKoMOu6a/0uU/xq5bT2Tv8&#10;l7bOT/dmQ/1pWYibJwQDxTtqMN2OfUUKqNzG6sPZgf5Gk2uOQjZHpU6gKFwhJH61KuAOlV/MZiVC&#10;89xjmpDLtjxIpyO+KBNEhC/j6U6LpgnvVVJNznCtg9CBUu5+6kD6UElrODgY5oJwahRiOo/Gldj1&#10;yRzS0AnyMZB+tRsRn5Qab5oUYYH8Ki8wknCOR9aYEkWFJAGO9PYjYdw465qNc7gQxH4VJuABBGaA&#10;AIpX5W4prblXbgMo5z3p6kYxj86Tbz94fTNAAjZQMvOenFGQTg8GnRjbzyRSAc52kjrgUAOCc5PF&#10;BUnkHJo3YGaAwPTNACYJ+9yaQqQMqc+xPNOzS9ADzQBGHPl525buKehyORx6GgjLZ7U4Dj6UWYDQ&#10;i4IxUMsaGaMFScHIPoatL97+dMcHnjvTAjkUFQPQ9KUKAAM44pSPXmnIFU9KFoA3aMglVJA4OOlI&#10;wHTHHrUpKEf3feoXlUdDkfTFUwH46cCneh71ErMTwP1p4VmxuP4CpeoDmCs24r2qNkR22sof8KeO&#10;eOlCoRJn2oVwGSQiRApIU9iVB/nUJsrdkEUsMUoBySYwMn1xVosw6Zx9KRAOTzn3qyGUzpemhsjT&#10;7fIOQSgz+dSSWlqRuNspYepJ/rVk59aa77ffAouBmtawvPkwgMqYVuOATnGKtJGi/KFX/vkUxXaS&#10;5fAATgA9yamUDdz1ptsLjljjC/6pQfal2jopKn1BPFLg7uPwqROeSBSQDVQ4wQTjvmo/L3Mf3Qbn&#10;kGrGVCkkUyDyV3FNxJ65OafNLow3IjBDKceUnvxUVxpVpKhDWsD+uYwc/pV3KqoGceppCWwccH37&#10;1cas47Ng4rscxf6HZi5tCtlC4aXY6GJCNuDnqOlXh4b0B4ismi6aQRggWqD+lXLja9zESyhgcg54&#10;qyocPjcmO2DzW31qt0k/vJcI9jAn8JeGpJfMPh3SnYf3rRTx+VUbnwN4NnTe/hiwDs+5tiFACOhw&#10;CBXXHcrcYBNMIWRih6g9qqOPxMdqj+9kOlB7pHByfDjwa9ysiaEkcgJcGOaRQG9etYXiz4Z+HoY7&#10;FtJsJYWM3l/8fMmEVuWP3s9q9b2BdzdDjmsnXYIrsWSMN/77I9Oh610QzjGwd1Vf3kPDUZbxRxS/&#10;CXwlOZG/0/EieWd103A9s1R1H4QaDN5rW1zqabgAwMgZTjpnjNeqR+WoCtgAcc08IBnGOa2/1hzF&#10;f8vWT9Rw9/gR5RJ8GtMki8xdXvI5GkWbICnDAY/u1F/wppGuImfWrgiMlwPJQckY7Yr1opKCCrIM&#10;VICd2Cq+9aR4mzOP/Lwh5dhnvBHi0/wU8qxj2eIZoxHEyNugU5B9fmqO8+Cc32V/K14YNqsPNrnh&#10;TnPDV7izR7CpUEHqCM5ocArwVx6VrHirMou/tPwRLyzCtW5DwK5+EGtTOsf9saYrSNG7k28isdpB&#10;APJ9KI/g/wCI97yWesaduN00zK6ygMCAAD8vtXt08AkcEjBH92rcMYVcLk+vrXQuMcyX2l9xl/Y2&#10;Ef2fxPn+3+DPiiFrMG+0lmhkkdjukA+bP+xVb/hUfjG1RIEt9IumjjZEmW9KcN14KivooMSeKdzk&#10;FiBx3qlxpmS3t9wpZLhbbM+apPhl44t45DFp1o8q2qQxlbuI/MDz1NV2+Gvjlzcs/h8Rl5YpABdQ&#10;nIUjPRq+mJog6knI+lRNDIxHHmA9sV0LjjHJaxj9z/zMv7Cw3mfMcngLxbb3EtxdeEtRIW5adZI2&#10;jbjHfDZxVaLwh4kVbXz/AAzqDhRMwDW5YEscr0zmvqae2mKkb1TI6Y6j60RRukIBK714GOw/Cto8&#10;d4q3vU0/vM5cP0G7qTPn34T6FqUXj7TZrnQ72xjj5lMluyIGAY9Tx6D8a7vx3IX8HakscbSP/Z86&#10;7VUk5MbcV6ZGJSuWIO4dM1DDbKjufIRWY5LY4rw8zzyeYV4Vpxty9EejhcFHDQcIs+FTZ3SoitaX&#10;IIHeFv8ACq8sE8Z/eW8qf70ZH9K+87yJm2oET6qgBpxg82Ly3gibAGCyA/nXoriqS/5d/j/wCXl8&#10;Xrc+B8DGeR+FIXQDJIH1NfeE+mWcnkxTWNrISScmBOMfhUTeHNEnut8uk2EqxgjDWkZDE/8AAa1j&#10;xZH7VP8AEHl0ejPhISwno6/nTg6A8MvPvX21f+EfCrhw/hrRXfvmyjJH6UkHgzwl9mEP/CK6LJjr&#10;jT0P4fdq/wDWul/IyP7O/vHxO24qdpyxBx9a+uvBNn/Z3h3S7LHMNlEpGO+wZ/XNaB8BeBWuGt/+&#10;EIshIF37xahVXn+8D19q3BpcUFuzRRkuowAe9edmOewxiSUWrGtPBun1KiscZDEj2qRZScDrWhBp&#10;khdi8pwVAVQoOKdBppL7ZA5K8EgAZry1ioFuhIoocnmnNgVcuNLuOtsitzghmwR9KP7LnbiTaCR2&#10;OSDR9apk+xkZrH5qTHNbDaRFgAOQ1INFYZ/eEntzxT+tUw9jIzlT5etTIMLzVpdLnDYLJgehzSvY&#10;zKNoYMT6Cn9Yp9xeykZV8+2M5rzT4lXaxae4z8xBx9a9VvdHuHQ4k7Homc1wPiz4e6zrweGHUra2&#10;IXI86JiDn3XpSdem9LmlOk76nknwfi8zXru5f+BMAn3NetADHP51k+APhf4h0OO4kmuLCbzmwCu9&#10;TgE9iOldanhfWTJsxbnAzuDkj6dKJVoX3NJwdzNUAVIoGPWtQ+FtaQD9zC2fSSqt1pV/aKzXCRRK&#10;Bks0ygY/OhVIvqZ8jKLHJPFOhTLDirSaXqMkAmhtvNjPIaORWB/I0630/UBJtNnNnuMZp88e5Liy&#10;zEgEI56GvIPjP4Nt1WXxHpsTI5fNzGPun/aA7V7AYp0lEBt5g+M421HNaySK8UtpJIrDDI0ZIIrW&#10;FRRd0xJM+SVGRxUtvNLbsxjbAddrD1Hoa9F+KXgEaPKupaXbXhguJCGt1t3by+M5BAPHWuBNpchi&#10;DZ3IHfMLDH5ivQjUjNXJUZJnT/CXVk07xnarJgJcN5ZPpXr3hX4g29r8TdU8P3riKzmlAtJWb7sg&#10;UZU+x7V86gmCQMd8TqcgnIINPe5SSYzS3AMrHJZn5J9c1zuhD2vPc3lUcqfI0fc8MiSJuJwK+S/j&#10;zHo4+J2oyaOwIdUN0AOBPj5sfhgn3r0P4J/E+2lsf+Ef17Uohcx/8e1xPIAJE/uk+o/WvKPibLps&#10;3xC1yXTbtZ7aW63owOQSVBbHr82a2puzOFxlc5Y0Y+apljDMQCD7bqkW1lZvlhdvoM12KaHyvsV8&#10;D1pQp54qVoWjb94hUf7QxQFB4H86pMTiyHBFLg5qXywSTT/KPQZqri5SD600gscAVNJGVp0MeOoJ&#10;rqw1L2j1MKs+VEDLhRTeasuCznA4FMKkqTiu2pCKZzxk7ERUgbvWn268sTSsG24/lUtuhCHOeTV0&#10;leSQpXsQyhQpA5NIR+7FSyICOnelKDy8Y5xVVH77EloiCBcyqKYwYMeO9TwjEin3pJV/eNjpmunL&#10;2kmE/iK+DRg1KUpChr0uZCsR80lS7DRt9qLoCMUuD6U8DHanUXEMH40Ec0+l/Ci4WEGduO1AUZ5p&#10;etFO4EbDkn3oxUmKQigBm3PWgrTwDQQaLiaGYoxT9tNIIqriExSYp2D6UuKLiGYpQKcBmlC0+YQy&#10;lpSKUr3zRzILDRS0u00EEU+ZANNKnSlApyrxRzAKnWvoH9juLOr+JJsdLa3XP1Zz/Svn+Mc19E/s&#10;d7I28TM52ktbIvvxIcV4ufu+CnY6cL8aPoc52GvN/jXNFb+CtVaQ7QYGH1JGB+pr0kng15f8cyh8&#10;GamrqG/cHGfz/nX5zQ/jw9UewvhkfPEwCuRmo80suS5J9etMFftcFaJ8fLdjs0maO1FMQhOa2vBn&#10;inWPCepvfaRLGGlTZLHKm5HXORnv+VYpGKSoqU4VIOE1dMFJxd0dbq3j3Wr2SeW0tNL0mW4z9oms&#10;LYJNKD1Bc5I/DFci3B49aeDxSGpo0KdFWgrFTqSnuxmaUk4pDSE+1btkWAnHNd98MPHmleC45JY/&#10;D811fzrtmuGugOM5AVdvArz96QZrDE4eGJp+znsXTqOnLmjudJ4r1fRta8USatHZ6jaRXUplu085&#10;HYMcf6s4GOnfNd/4h+J3hHxB4RHh7VtG1eVEjVUuPMjMqOo4cHPX+fNeOHNNJOeprmnllGoopt+7&#10;tqaxxM1fzPSPht470PwZpuvxJa6hcXd4xFpLsQAIEwm/5uDknOM1nfBnxLpPhrxl/amvNN5f2d0E&#10;scZcq7EEkgc88j8a4fmlNN5dSkp3vee7F9YmmvI7/UPE3haf4qWmu/Zrr+zxqX2u7up0Jlk/ugIO&#10;iLheOp5+lXvjF4v8L634li1XQpJtTuYxCFlkRo4oVjfeQgOCzMeCSMAdK8wJ4ptQsppKUXd+6rDe&#10;LlZq257V8TdW8D/EGy0vVB4wt9JuLWNllt7i2d2GcEjaByQR2yDXmUg8MSa7ptnp1xOlgsyJdX15&#10;8nm5cEts/gUDgd/WsImmcelXh8tVGPJGbtroKpiXUd2j1b49+JNH8TeItF0zSNQt7iwt4drSxv8A&#10;IpdgDz7KKd+0Jr2k30Ph3w/omo21xZWcBZ2hkDKhwEXkeg3V5PnimYX0qKWVQp+ztL4L/e+o5YqT&#10;u7bnvPxyGir8OdA02DXbSLTrSIOkULB5bh1TEQVR2ySST0rwJc8EinkLjgCmV0YDB/VIOPNe7uZ1&#10;6vtZXse//Cywubb9n7WZ9H8qXUtR84D96qBP+WYyxOBgDPNc1+zxe6R4d+J11p0upw3CXFkLaG6A&#10;2xtKGUsqk9RwQD3x715RHPNHC8CTTLC5y8ayMFb6jODTFbBBX5SOQR2ri/sqUvaqU9J+X9bGyxVl&#10;Gy2PSLXwdrfiL4x6iuo2Nxb2q6rLc3lxMhWMRCQkfMeDkYAx61ufEfxBa/ET4ueHvDulEXGmWNz5&#10;ZlUcSNkGQj1UBMZ+teU3ev69dWv2O51zUprUDHkvdOyY9ME1SsL28067ju9OuprO5iz5csLlGXjH&#10;BHtT/s2pNqU2rxVlbZPuP60ldJb7nrv7UN9JqvjzSfDds2RbQKoXPAklbH8gPzrc/aTsr208DaF4&#10;c0uA/YLCH7RdykhEVIlCIMnAJJY/KOTXg+oajqF9qJ1G8vrm4vSVP2iSQtJlfunJ9K0fFPi3xN4n&#10;iig1/Wri+hi4SOTasa+5CgAn3OTWUcrqU/YqLVoXb82V9ai+a63J9d8A+KtD8MWviXU9OSLTrrZt&#10;ZJldkD/dLKOmfx965givSvHPjmVvhrpvgSPVU1qWKRWur5EIjWNDlIkJAL44G7HavNTk9OK9PA1q&#10;9SDlWSWrt6HLXjCMlyHvfwXVfCnwQ8TeLmGJ7oSeScdQi7EH/fRNcB8EfDl5c/FrSLHUbaWGWyP2&#10;yaOVcMMLlSR7kg1W8O/E3xXoXhM+GbF7E2gYtG8tuHePJzxng888g1Q8EeN9d8I6/da5ZC2vb27j&#10;KTS3gZ2OWDE5BHJIrzFg8TH27SV57HT7anaC7HZ/HC9ufGPxkTw1DNuitpI7GBR03MQZD9f8K634&#10;+Rw6r4u8G/Dy0ylmkiNcBRwisQiD2+UN+deJ6X4o1HT/ABxF4tMcVxereNdOrj5GZs5A9OvFdD44&#10;+J+v+JNZt9StbWz0k28sc2IBuaZ4/ueY55YDnA4HNYSy2vCVKMFpFP7zSOKg+Zvq/wADr/2qtRZN&#10;Z0Pwdp8fl2VnaiVIEHBdm2IPwAP51Z+Nynwj8EvC/gx2CXM5UzoP9gbn/wDHmFQN4t1jx8z+I9G+&#10;G9lda5o8IWTUXugVh6t8sZI3MOSM5xXMfFL4s/8ACZ6dbxWuhQ2dz5Bhmu3k8x9jEFlTjCgkDJ64&#10;4rlw9Cs5UqXL8DvLVbmlSpBKUr77HYeED/wh/wCy5quqbDHeav5mxu+ZD5a/+Ogmvn0BFAVcAACv&#10;XL74taVc/DXSfDc/hP7TeaaI/Kaaf/R/MQYVyo5Yd9p4rya6nmurqW6uH8yaZzJI2ANzE5JwOlex&#10;llGrCdWVSNru5x4qpGUYxi9jsfgfoy638VdDgdA8NvKbqUY6rGMj9cVuftI61Hq3xTvolYPFpkEd&#10;snHRhlm/Vv0rM+BfjTRvA3i+41TW7W6lhltDCj26B2QlgenocVV8Y+INA1fxE0umadcWumz6h9qv&#10;J5wHupyzDd/uqF4CD6nmoqQqvH87i7KOnYcZRVDlvq2ez6xqkvw6/Z90qC1CpqV5GqRFlB2SSfOz&#10;4PcDn64rP+FE8/h74G+KfF2oXU80t8ZniM0hcuQmxTye7E1xXx08f6V4zm0i20CO6TT7GJtwuI9h&#10;3nAAxnoFHX3rd1Txz4Bn+C2keGmub6a6tljM2nRRMhkdMkq8hGFUtzkEnFeRLB1PYJuD5pyu9NUj&#10;qjWhz76JEvwo022+H3wb1T4kXsEb6xcxMmnlhnywTsTHuzEk+wFSfsvXF+03i/xVq15LPGkSmaSR&#10;87pAC7H8sVUsvFng7xZ8E4PB+t+IYvDmo2TJ/rIXdGCPuXbj72RxjOc1f8N+KPhxa/BjWfDNh4kO&#10;nsTJFJNLCxuLosF3SLH/ALQyoHbHNTWVSUKinB8zlbbZGkZQurPSx4Fq1/Lq2rX2qTEs93cvMxPX&#10;5mJ/rVUivYfgr4H8AeOYPECXc9/DeWzk2cLXG1oYNo2yHHDnPXPAryKZAk0saNuVXZQw6EA4zX02&#10;GxEJydKKacbdLHmVqTXvvqeifALwDb+NPE0t1q6E6HpgElyucCZ+qpn04yfYV2XhDxpqXin47WOj&#10;aMYrTwrbPKsNhFEqxNFEjfOwxySwBHpxUv7M2pWE/gXxL4aivYLbWJ2d4RK4TeGi2ggn0I/WtL9m&#10;/wAHxeFvEGp/2zfae/iFLXalpDcrJ5MWeWZgcZY449K+fx9dTqVnU+yrRX6noUKfLCPL13OK+M2r&#10;XerftBx2mnLBPJaS2+nxJNCsqFjgvlXBB+8fyrQ/aufTbG70Lw/pun2drJHE9zMLeFUyW+Veg9jV&#10;X4caTbzftG2w1LU7W7vRLc3s6xNuSOfDFYg/R2AIJxwDxziug8b+Cr/XPj8dU8VSQadobXUEFkrz&#10;KZLwKo2oiAkgFs5JxgZqYzp0atNX0jG/qymnOMvNmX8YNA0Hwl8EvDOmQ6TZRa5emMzXQiHnEBTJ&#10;J8/XqQK1/h74Z8GX/wAD7nxNrnh7R9Nm8mYG+SAswRSUEgDE/OcHHvis39re11F9es53MMFha2yw&#10;2kbv89xK5JfYo7KAMk4Har/xv/4pT4F+GPCiExyz+UJlHdUTe/8A4+RWanKpQpxjL3pyuNpKbutE&#10;iD4aeH/h14x8CeIJ/wDhDV0+HTkZYr+S5Z7lyELb2bseBwOOcVyXwS+HOkeJ9N1LxT4pnnGh6aDm&#10;GJ9jTMq7jkjkAD05Oa9A0jSdS0j9mNLXR7N5tQ1wZZkOAizN99mPCqEHJPFYP7PVrrzeCfFttLbC&#10;/wDD7xyQ/ZrVwbiWbbg+UemMdz14p/WKkKdVwnpdLV6+YvZxbjdCfDjwd8OvHfh7Wtbm8NXmiQaZ&#10;K20WWoSMZIwpb5t5PzYHbFeIaq+nSapdNpCXC6cZmNqLggy+Xn5dxHGcV6nrHjmfwn4FuPA3h7wv&#10;qOgfay32m61Q5uJQ33sfKB04yOgrySNdqgDtxXq5ZGp705N8r2TdzlxfKrJI674Z/D7V/HV7cC2m&#10;i0/TLNd95qE4ykQ64A/ibHNdR4b+Gvhfxfp2vSeE9b1Qvo67vtF+saw3JwT8qj5lHB5NdgV/sT9k&#10;EXGkfJNqCqbt16/PJh8/gMV4HYi6bdFaSTxxyFY5mjJ2gMcANjjH1rONetiZTlGfKouy+Xcr2cac&#10;UrXudT4D+Ht74n0i78Q319DofhyyUtPqFwpfce6xqOWP/wCrmu90TwVb658Mr6bQPGr2nhm0WWW4&#10;UaeYpbuRASTLzkjGABnHPSr37SjR+Fvh34Y8D6b+5smHmTBePMEajr65ZtxpNTSXwV+yzFaTIYrz&#10;WpFBXuBKd3P/AAAVx1cTVrxjU5rXlZLy7nRCnGDaXY87+GHw3vPHqTDTdd021eBQ00M0chdFJwG4&#10;G3n2Na2kfBPxDqj3kUes6PDdQBmSzlkP2h0yQrso+4G7Z9RXZ/s5eV4c+GXirxnKo3KCIyehESkg&#10;f99NR+zPNLDZeMvHusSNLIVzJK55cqGkf9cCniMfiYyqcklaNktOoQoU2lzLVnnfhL4P+MfESFoj&#10;punsQWSG9uNs0oBwWVACdue5ArhtWsLrTNTudOvY/LubaVopVyDtZTgjIr3n9mua61nxX4r+I2uS&#10;FvJgI3t0Qtlyo9gqgV4NrGoNqeq3uq3EmHvbmSc7jz8zEgfliu/BYmtUrShU6Jbdzmr0YRgmiqKU&#10;UGkwa9Y4x1KKaM04VDGOFT2KhryEHjLgfrUAqzYjF3F/vj+dc9f+HI0pfEj2jS8q4UHofzrpLU/I&#10;NoxzXN2OBOB0rpLMqMDOfevxqv8AEz7ansbMPKAkAGpVBznNQwA4B9anRfU1zo2HY9aM7c048Zpo&#10;5qxADzTjgD3pccUjcZouB0lv/wAekQx/AKVR8+SOKbbnNvH/ALg/lTxndyMVl1E2O2KRjuajXglT&#10;1FSKxyTUc/B3L+NWQV7lQQTVVlwKsyEuORiq7knt0pMqJE65IpjKamGc8UyUDcfWkUiA8ZFMYc1I&#10;3So2pXLGHNRvUjZxmmEZpgR00hc4AqTGKawxQJsaUBqGYYIGOKlOexpkhzjOaBXOa8fgHwfqo9LV&#10;q8q0gZsz/vn+leteOQD4U1YAf8ur/wAq8m0QZtGOP4/6Cu7C/CzCsctFqksQG8kCkk8SrEzKtxCx&#10;B5VjzVe4gLsqjgmuUuoW+1ygED94a1wOEWJk12OzFYl0krHXDxdjOYY2+j04eMICRm1bPswrjPJO&#10;PWmmFs4wa9VZPHucH1+XY7lfF1mRloJR+INSR+KdOblhKPT5a4EwkHFJ5ZXtT/shdGH9oPsehDxL&#10;pR6zMp90NPXxDpTfdugPqprzsxnPem+W2eCRUPKH3LWYd0elDWtNc5+2xD2OaeNSsHHFzCR67q8x&#10;IbpzmmHd0yw/Gl/ZMl1H9fj2PUxc2bDKzwt9GpfMgPRl5/2q8qUyAH5jTw84Gd7D6GpeVVF1H9fj&#10;2PVRt7N+tKsjqThiD7GvKlurtOVuJR7BjThqOpBsi7m/76NQ8sqlfXqZ6zHfToBsuZ1PtIR/Wpl1&#10;nU04XUr1cdCJ2GP1ryX+19WXAF7L+dSLr2rqv/H25+oqHldXsP67SZ7Pb+NPFdumyHxHqIXGMGYt&#10;/OpU8e+MEXaPEuo495Af5ivFk8SayD/x8ZH+6KlHifVQBlkP1Ws5ZbV/lKWLpM9oHxD8aj7viW+H&#10;4j/CpYviT43j5XxJdn/eCn+YrxNfFGqLncsR/wCA08eLdQHBiiqf7Oq/ylfWaJ7kvxW8dr/zHN3+&#10;9BGf6VYi+MHjhBhtQtZf9+1T+leEDxdeY5giP50o8XXIPNqmPZql5dP+QXt6L6n0BH8aPGSgFxps&#10;n1tv/r1Mvxu8VqObLSj7+SR/Wvn1PF7g5Np/49Ui+MELAtaN+dS8vl/IP2lHufQUfxx8TDBfTNIf&#10;/tmw/rV6L47aqAPN8PWLeu2VhXzmvjG3728g+hzTh4tsmPMUwz0OKh4B9YD56T6n0ta/HdAcXPhr&#10;juYrn/EVaPx20nP/ACLt57/v0r5kTxVp+MEyD6inDxPpx6yOP+A1H1L+6x/u+59Op8dNBON2h6mv&#10;sHQirMPxz8KniXS9Wj99qH+tfLy+JNOI5nx9Qaeuv6e2MXS496n6mlumPlpvqfVSfGXwK+N8+oxZ&#10;7Nak/wAjV61+KngOdvl1wxe0sDqP5V8lx6zp56XcX/fVSLq1melxCf8AgVQ8EvMOSPc+vh8Q/BBQ&#10;MPE1jj3Lf4U8fEPwQTt/4SewGfdv8K+RV1G2PSWM/RhT0uoXPyuPzqfqcfMPZp9T6+Txp4SmA8nx&#10;Lph+suP51aTxL4eflNf0xv8At5Wvjnzkz93PvQZE/uj8qX1VLqP2XmfZkGp6dNIDFqli46jbcp/j&#10;TzqVqJhEb2zye32hM/lmvjBZI89APoKUyoTu5z65NH1Vdw9j5n2g1/Zo4Vr62BPQGZf8alSVH5Wa&#10;Js9CHB/rXxSZUJzkk+5NOS5ZOFldfo5FH1XzE6LPtkK7AqSGHtUM1vLgbVJx2NfGiandoMJf3a/S&#10;Zh/Wpode1OFg0Wr6jG3YrdOP60fVH3D2TPsFmmRgNvXtipllkVwPLNfJVt478YQLsh8WasqjoDPn&#10;+dXIfiX47iwV8VXrY/56BG/mKh4WXcXs2fVLTvkjy9p96RZzvIZlGOnNfM8Pxd8eRsC2tQzDustp&#10;GQfyFW4vjL4vVt8kWjynvm1x/I0lhZidNn0cZCwOJPyNRyTFG2Bv1rwWD44a6ABJoWkv7hnH9asn&#10;46X7DD+GdOJx1+0PR9XqdjP2cj3RZBgE7qcxGzPWvCofjnfIDnwzZn0xcvinf8L2vOP+KYtQfa7f&#10;+op/V6nYPZy7Ht8SqGLcf4VOq/KcD6V4bH8dmVyz+GCMnnZe9fzSr0Px5sNv73wvd477btD/AOy0&#10;nh6nYPZy7Hse7Hy4IPelUg85ryWL49aA3yy+HdVT/dmjOP5VOvxx8J/dbTNcT1IWJv03UnQqLoDh&#10;PserA5Q5OO1MtwoZuRXm6fGfwLJHtkl1aHv81nn+RNTJ8XvAR4GrXqH/AGrCQ0vZT7E8rXQ9EaTA&#10;OOM/pSFyEGeQfyrg4/ir4DJw3iUL6Zs5QP8A0GrCfErwPJGSnijT8dvMEifzWl7OXYLM6iW3tbi8&#10;j8wyAgcYPH5VYitrRJMiPJHQkmuSt/HHg+edHj8VaOcDp9owf1ArXs9d0O5ctD4g0mRj6XSc/rRy&#10;SXQTTN/cm3hQfrUcYUHfswT1NVYrm2kBaLUbNgOoE6nH61PEHcCSKWGVPVZARSsxA7xkHjJPHWqW&#10;otsntAoxucj9Kt3CTBTiEkHrtrOujO88ASOQhCxbKnI4pWYzRTYUO4ZPoRSxnKgKFH40yIXTRcws&#10;w9dmKYFlRCzwsAe+KQi4mBwcGopEw/mKSfbNRJ5gHP3celSoeOjflQMfIoKjA5p8LbR8wFRMwUAA&#10;81IHG3nrTEJc7TJlEUHHUVLHISuSNuPaos5qRGG3GcgUhjywKnofXFNLRnIZAyn9KYfIGCM5PXnF&#10;OIwMg8H3oAcqoeicU5YwOmcfWo1Z1+7QJiOpAOehouBLKI8EFWYEcjOKaiRBcBCPfNNZ8nPalUgI&#10;cnHvQCQvkwqPlG1j6Uhjbdu3qFA5zTXAbDYHHQ+lO3gjBB96YWIpZMOFTk0gDSEBuBT9qCVTkk56&#10;Yq0MCL7vHcYoAqO4jmjHlqcd8f1qUNGWztI9cUgUmUDFSFcdv0pDIbiKEx5x16kNT3ZxF5cbADGQ&#10;aSZAyBOgJoeMJJmMnAoEQRrISwfc2TzxwasQw7mLOc8cCnx7dh3Adac3zYOSox2phcckaKuBsA75&#10;pY1DMQpB+hzTSilCvJBqtHbBZWaNdufQ4oYi4ykcnFIgHmZUj0xSLkLteRix7miNSFO1hnPekMeR&#10;3GKjO4AgE5qbbkcsM9qiZJtnEeT0AyAcUCEOVHXnuTSMXMnDfL6UxRIqjMEoHq2KmQBjyrqfpQMb&#10;ggjaPqTyMVDcKWVhxyOat+V6frVeSFvmJ5XtzQBXigaOJMHIC06GBgDtVeOvJqwqEjGStKpXczDq&#10;etACOpjQff6/himSW0DxtujUMR3OamCtyd5I9CaWRSyY6ZxQAxYFSDEYUjHAxxUarwS6hT7DNTHE&#10;SnBCjr2phKiTJZcdc0xFRIIJLqSVd2/5Rn6CphEpVy2enrU8TK4EobcCOwpSrZOCQPpRdjK0cIK/&#10;KWxjI5PWlWDKYYBieuasoRkR7huxnb3NSooGc8U02hXM59Pgk+9CmR3KD/Cqp0DTnuFkksrYkc/6&#10;kHr16itkug5JP4UBgR1FPmfcRj3HhzRJ0zJo+nyEdN1rGcfmKrnwvobgFtHsAAPum0jx/KujTGBj&#10;GKdtU9hVe0l3C5xVx4D8JXEbGbwnos5J72af0ArPufht4G+83gjTR2/dxEH/AMdNehlBjGKCnGKP&#10;az7geaWnw28DICP+EWMLd1Z58N/4/ii4+Enw9vUOfDcCHOMwzyxt+j9a9IETiYOG4AwRSSQjzd4J&#10;B/T+VV7ep/Mx6dUeWS/A7wHJEwi0+8gk7H7dKT+rVTf4E+CzKEE2qxkgnK3mR+RBr19kUKQik56i&#10;kRMYyuMVSxVZfaYrLseNv8AvCsmfJ1fVkOO8iNg/981WuPgDo4BWLW9VHHXy4zn88V7cFUZIUZPG&#10;RTFjzyw246YNbxzLFQXuzZDo03uj5+k+AsCy4h13UtuOr2kZ5/BqrN8CXMm2PXLoD1bTxgn/AL7r&#10;6GnZY5IkMczrKcb1XIU9t3oKnmiHljkZqv7Vxf8AMT7Cl2Pmy7+A9+EzD4ii6cCSwcfnhjiqa/BL&#10;XwoS31vSpGPZ45k/9lNfSyo28ggBc8FQTU0ULqhO5ic/mK1p51i4O6l+ASwtGW6PlO4+DniyNnQX&#10;ehyOMfJ9qdSf++kFQn4ReMsfImkuAMHbfrx+lfU7RQ+e0oVBI4AZioOfTNOhgidX8yOFj0J8scH8&#10;q1ef4p6u33EfUqK6HyOfhj41ScxjSIHYHgrew4b6fNSXnwy8eQt83hqZh/0zmib+TV9YLp9iZmke&#10;0i8wEfMMgnt29qsi0RMoscYVc4HXHFbUeI8RS2SYPA0mfHj/AA78dAgf8Inqh9NqKf61Vl8DeMoA&#10;pk8L6su47V/0cnJ+gr7NgjBjBdVZvUr/APWqG5sY3uIXEaqFkBOPoa6Y8WYhbwRH9n0u58e3fw+8&#10;cWkBubnwnq0cQ/iEQb9ASf0rKfQ9ZT7+j6gv1tn/AMK+5Gt0ZSpHvkGo4oBDEY0Mm3tjtWtPiyt9&#10;qCJeXw7nw4dKv1Qs2n3qgdSYG4/Sq7W7ry0Ug+qGvu948qCRn9KYbOFn3siEHsygitY8Wy60/wAS&#10;Hl8ejPhDy1JoxGvVlH1NfdT2GnsTvsLSQ5/igQ/0pJtA0V48SaTpzDGWBtU5/SqXFq60/wARfUF3&#10;PhTdDnAlTP8AvU4BT/EK+1pfCXhSRi8nhzRpAx/isozn/wAdqJ/AXgmRTu8IaGxHpaKP5CtlxXS6&#10;wZDy99GfF/ljtSFSO1fY0nwx+Hbnc/g7TOeuwMP5GoX+E3w1Zf8AkU7Yf7s0o/8AZq1XFdHrFk/2&#10;fLufIAQkZ4o2HmvrD/hTXw5mV5U0WYLuI2i7lAGPfdmqU3wO8BSxhrePUY8n+C/YjHtmtY8VYXqm&#10;hf2fM+XQnHSk8kY5FfSK/AfwxNcXCfbdWt1Qr5ZWdXyCAT1WmP8As+6Ax+TXNUXPchCP0WtlxNgn&#10;1f3EvAVPI+cvLA6E0hiGO+a+iJP2d7DaSuv3wP8Auof6VTk/Z8hxtXxLcJJ/t2oIx9cirXEeBv8A&#10;F+BLwNQ8C8vil8sdxXuzfs8z9V8VxYPTdZn/AOKqBf2fNSdDs8VWBYHGDbNjHr1/StP9YcB/P+ZP&#10;1Kr2PD/LPXFIY+ele3Sfs+62gJXxHpx+tvJVCT4D+KMERavpjN23xTIv57TWkc9wUtqiD6lV7HkP&#10;l+1Gz2r1t/gN42C5jvdBk9MXMgz+aVUuvgh43t1jeeXRlDuIxsuXc7j0B+Tp/KtFnWCf/L1EPCVe&#10;x5eU9qAvHSvS5fgr8RY32/2XYSD1W/TH64qKX4P/ABAiGW0a2fnnbfRH+ZFWs2wb2qL7xfVav8p5&#10;4ie1e6/sw38VhZa4ZOrXVuRzj7qt/jR4K+Cel3egyyeJ9XurTU3lKolsyskSg+vIbPHpivTfBvgn&#10;wN4Y07+y7TTVvLpsO9zeISZ29c9B1xgAV4+aZvhqtGVKErs6aGFnCXM0djp/iCwv5WjEixkDqzDB&#10;rhvjjG58GajIR8nlkZByORUkd1LaiWK40mHyxJzGtqFwueisuD+NZ3jrT7zU/Dl9badHJewShWhS&#10;UFWC5BKk/T+VfKUY05V4yv1O6SlGLPBZ/v496jrsdR8K6klvM8nh2eIgoUljSRlfJ5xmq0mhvHeb&#10;H8PXC2/n+V5n7wH649K/W6eLoTWk196PjqiqRbvB/ccwKM1spp0WI4v7OlkmcyE7pGjChWx/Wo7m&#10;yto4LkNavDNHEsikTlwctitvaR7mXtV2ZkMabmty5tNOjuzF9luPLEywtILj+I+1V/sVnsUBbiaR&#10;5pEVY5FGAh75qlOLQvbJbmarUE5rReythFcAx3cUscJlUOysGGcdqSa0s4CFke9JEaO7IqlV3dKa&#10;aYvbxM0n2pM1pyabCrTb55xsm8pQsYYt8oNMXT4Gk8tbm4WTYzqstuV3ADJ70w+sQM1qSr5soFih&#10;aa+ETSRiTHkscA+4ofTtkk4e7gRYXVNzAgHKgj+dCH7en3KBqM1ox6cZX2w31nI2CQqucnH4VF/Z&#10;8phjla4tEEi71Ekm04/KqD29PuU6U1d/su7DypmAeVt3MZQB8wyOTQul3jfcFu56/LOpouP20O5Q&#10;OR3puMVcTTr2SJZEhBVxlSZFGf1pv9nX5leIWrs6AFgCOM9O9UgdSD6lNs0yrzabfjrZzf8AfNV4&#10;rS7mjEkVtK6HoyqTQHPHuQikPFSmC4EhjNvLvAyV2HOKa8Uo+9DKP+AGgfMu5Ee9Npz5Azg4PfFM&#10;JA70DugI4pM0Fge4/OlKDyw+4HJxj0oHcjbmmk0p9iKae2KAFoPSlwaCDQIYRxSYpTSUAJikbpTq&#10;afSgBhNKCe1JilUUmBoaL4m8Q6BFeW+iaxc2MV4my5SPGHGCO4ODgnkc1iooRQq9BT5B8xppFRCn&#10;GLcktxuV9Gxppp607FIRVkPUSp4eVqCrMK4XikyXsOA4pshxxingGmS9aRKuVpME8gVGeOgqWQc1&#10;EaRs7m5o/ii80Xw9e6XpFpbWdxf7ku9QTJuJIj/yyBPCL9OTXPgBVCgcCpMGm4NTGnGDbS1e47tj&#10;QFznv60sZMMnmQu8bngsrEEj60baMHNEknuVqgjLRyJLDI8UiHcroxVlPqCKlmvLya7ju5r67kuI&#10;iCkzzszqR0wxORUXIBphqeSLeqC7J9TvL3Urn7VqF9dXc+MCWeZncfiTmpdS1TU9T8salqV7fCIE&#10;R/aJ2k2A9cZPFUzSGl7KCtpsPml3NqTxd4nk8NR+HJvEGoHR412C0Eny7PTjkgehOK9g1+78U+Fd&#10;J0NPhBbGTw/JaJJPc2Nqty89xj5vOzlgenUCvBSDipLW5urXP2S7ubfPXypmTP5EVw4nARqNONvS&#10;2jNqVdw3PdfHnivVtT+C2oRfEXTLO01yeaNdJj2BZ3OQTIY8koAM88V4COnNSzySzymWaSSSQ9Xd&#10;izH8TTMVrg8J9Xg493fyRNar7R3O38E/EvXfDWgXPh42en6vo0+S1nfR7lGeuCO3tWT4i8XX+rWP&#10;9mWljp2h6WJBKLLTYfLR3HRnP3nI7ZOBXPc0mKr6nRU3Pl1F7WdrXPT9U+L0utaHYWviDwfo+ral&#10;pwAtby4Zjg4A3FBwTxyCcGpPFPxi1DXPCNjpcmh2v9p26kHUZX3FWKlS8aYwGwSMnp2ry6jJrn/s&#10;3DJpqOxp9YqW3PQD8Rli+Dg+H9noxgZz+/vDPnzBv3N8uO+AOtGnfES1034M3vgW00m4W9vWbzr3&#10;zgFwzDPHX7oxXn4prHnin9RoWtbrf5h9Yn3PVfht8RvCvh74W6t4V1jTNUnuL15N5tGVRIrADG8n&#10;K8DHQ1D8JfF3w507UNduvGnhm223Oz7DFFZefHDGAQYwD0J4+Y8n1ry+mmpll9J89rpy31GsRLTy&#10;HXTwyXtxJbRNDbvM7QxnqiFiVX8BgVHS4oxXatFYwlq7gKUUAUUwHr0qxZj/AEmL/fH86rrmp7Y4&#10;ljP+2P51z1/gfoaUviR7TYYL479K6XTwudrYz1zXOQIgV2z824AD8K6HSuUDKQTtwea/Gq/xM+1h&#10;sbFudox1zVhASOeMVBACF9vSrkcZYAnOawibMackUIPWrEcZ6FcioTwxCirEK2KYfXsKUgk80u0Y&#10;6ZoQHQ2vFrFk4+UVNjIyKjs8G3ix02irXlgjg1l1EyDHFRzkhTkYqyVxVWf53CDjmrIK2Dg98ioW&#10;OK0HiXJGT0qlImG4xSZSIQaZN94euKm21FMDnoBUstEDCmNUmGz6/SmsDjFSUR0wgCnkHGDQowOR&#10;VJ3AjxTWUmpwPWmNgnFWQysQQKjarLqR2qF0PFJgYHjMY8L6qCCSbST+VeRaFzbNzwGH8q9k8VD/&#10;AIpzUwRn/RJT+SmvG/D3/Hm+fVf5V2YX4WY1jnzbf6UAcgA1j3NsrXEgW2jk2/MSRXeXWmbb1lA4&#10;C5rl5Wt94kKzo+MZRhgivd4cpqc5nJnVSShGxkmztx5jfZ1+UDjkcmkksYkID2qgZwSshNaTSW/l&#10;MqiZmYgkvjtT2+wtNv8AOnUEglSgIzX2Kw0ex8z7eoYv2GBQcxux37QA2Kj/ALPgcqwSRQxIwW5z&#10;WyPszjcZnidZCynZnNOzblw814H25IAixk0fVo9g+sTRgiwhKFhDdY9eDR9ggJDB5NmzdyOa2gsD&#10;xxFbtI2CkMrKaFhtS3k/aIgvlEbscZpPDIf1mZgtYQsrFHkGBn5lxTW02IHBlbOM/cz/ACroDb5i&#10;K+bZHgLuDEHFL5ALzeTJCCCu3L4BqfqqKWKn3OcOmJtykobkA/KRihtLG/b56bumMGugktmRd0pj&#10;BeVfuuDTjYurtugWUb9ysJBU/VCli5dzmf7LcLuLxqN2OTSf2W7HKvEcejda6ZLJ8xI64ZmY4zmm&#10;x2czSbntjHtVstgY/SpeEK+uM5ldMlZA42YPqcUHTJshdoJIyMEV0K2bNDAWjd48HO1c0v2UgfIj&#10;7VjPLLio+qF/XWc2dLue0R/MUz+zpwdpickdeK6SW1RIwhhYMUBDAHk0s9sypIcEFVXPFS8IUsYz&#10;mG0+ZeWibHuKabCbvG5/4DXTGFACscu/cRhecilkgVMySu4BcqMHAFT9VY/rrOVNlIGAMbA+hFBt&#10;XHVD+VdSkLOI2JLDccHOabDCx+cyZU5ypNL6qxrGHLG3b+709qT7OTzXVrAdqANsG3dnANMeHIdS&#10;FdduQQgBpfVWUsYjlhBz0pDCxxn9K6o2zFiqQowUDgpmnG0jBfEMbcgAEdKh4Yr66jk/syljkUgt&#10;WwTkV1gs0DqrQREE44qIWsZTi3DlpCFGcVP1Z9ili0ct9nOATz60htyO1dT9hhfYTFtyTkZpv2CE&#10;Jv8As8m3rnfUvDPsX9bics8HoKQRMBjmuqfT4N2Qrhdm4jPNRnT7dlYoJFIGfm9Kh4Zdivra7nNG&#10;NwAAT+dGycch3H/AjXStpcJbAeU49FzTH0uPaCjsfmAOVqfqy7FLGLuc+JbtOVurhPo5qaO+1JeV&#10;v7n/AL7rYbSYmbYs43DsVph0ofKTKgBzjPFQ8HF/ZK+u2+0Z41PVQAPt0xpRrGqDgXshHuK0DpTF&#10;TteNsDJwaZ/ZMhAOUGRkZYCoeCh/KUsbL+YpHWtVXpdk/VRT11/Vgf8AXIR7oKs/2ROWKhVJUZ60&#10;06Pcd4v1qXgaf8pf12X8xGPEWqL1MR+q1IniXUQeUhb/AIDSLpUxJ2xEkHBHpSPpcy8+WR+FQ8vp&#10;dilj5/zEy+KL4ZJt4vwJFSJ4puOrWgP0eqZ0ybPMT/8AfJph0+QfLsYY9Qan+zqXYtZhPuaf/CWh&#10;fvWj574YU+Lxfb4+e2nA9jWK9iw528/SmNZEAnYfripeW0y/7Qn3Oj/4SuwIHy3C5/2KcninTR1e&#10;UfWM1y7Wh6AH2o+xNjODUvLKfcf9oTOsXxTprYxOy/WM04eItNY83a/iCK48WbY+6c002rDsT+FQ&#10;8sj3ZSzCXVHbJ4g088C7T8c1IutWJIAu42PoK4JoWxgoc1e0CeCx1EXFzG7RhGBCpuOSOODUTyxp&#10;XTKjmF3qjsf7asmbaLqLI7ZxTxqdu3Anj/76riNauba81ea6t4GEbBQBIm0nAwTjJ71T2Ie2KUcu&#10;k43uU8er7Ho638ZOVlQ/jUgvVY/6wZ9jXmgjOflYj8acFlH3ZHH/AAI0v7On3Gseux6WLoetBmUn&#10;mvNRLdDgTyj/AIEaeLnUAP8Aj6mx/vVP9n1O5Sx8Ox6K0kbHgflSCSPPRa8+S/1NOl3L+dOXV9TH&#10;H2pj+FS8vqj+u0+x6EJkAOMAnriporyVFxHPJH/uOR/KvOk1rUwOZQT7rUi6/qin70Z/4DU/UKvY&#10;PrVJnoR1TVUIMWq3i/7tw4/kaeniDXVYEa5qi47rdyD/ANmrz0eI9TAyY4mP0qxda3fQRwOyQv50&#10;fmYwQV5I/pUPBVE9Yj+sUn1PS7fxn4sibdF4n1hD6i9k/wAavR/EPxwrK3/CX6wSpyN1wWH615Ev&#10;ie7xg28X5mnjxRNj5rVPwek8DP8AlD29Huezw/FX4gQxlF8VXTA8ZkjjY/mVqWP4u/ECMkjxHK2e&#10;oa3jI/8AQa8YTxOT96zb8Hp48TR/xW8n5ioeDmvslKrQfU9qT4x+PgBnV4JPd7SMn+VWI/jT45Xr&#10;dae59TaL/SvD18TQZ5glA/CpF8T2fQpKPbFJ4R/yBz0u57tH8b/Gi8t/Zcnsbb/69Tr8c/FoPNpo&#10;5+kDD/2avBV8TWJ7yD8KeviSwx95x+FS8L/dHek+qPe0+OvifeC2maO/1jYf+zVaj+PmvKBu0PSm&#10;I9C4/rXz6viHTz/y2I/Cnrr9hn/j4H5VMsKv5Q/d9z6GT9oDVlOX8Oaa2egEzj+lTR/H+ckGfwtb&#10;E99t03+FfOo1yxPIuFxSjWbM/wDLwg/4FUfVIfyj5ab6n0nF8fbPcC3hiQeoS8/xWra/H3RjxJ4a&#10;vwP9m4Q/0r5kXWLXtcR/99VINUtyf+PhM/71L6rDsHs49z6ii+OvhORdsuk6zD67Vjb/ANmqzF8b&#10;vAbfK6a1Gc8lrVT/ACavlYX8J5Fwv50438Z/5ar+dJ4SDD2Ue59Xx/Gf4f8Amri91HHr9iar0Hxe&#10;+H5yf7dkTP8AftJRj9K+RFvUP/LUfgaeLxDxvB/Gp+qQF7Jdz68tvij4EefI8T2wGPuvFIo/MrVu&#10;2+Ivg50fPi3SsFvlzIRj8xXx0bsH+Ie1J9pBHJH4UvqkO4eyPstPHngySQJ/wlGkMQN3FyB/9apZ&#10;PHHg1du7xHpnzMFG24U8n6V8X/aBj+HH1o+0KevNH1OHcPZeZ9qQ+LPC06FbfxJpbkZ/5eVH8zV2&#10;HXNHaNQda03p2uUJ/nXw+lwoPy083KnsM1LwkejD2TPuYapphISHUrKQkcAXCkn8M1LHLG+GSaPn&#10;0avhdLnAyMD3qRdRlQALM4A7BiKX1TzF7Jn3YgDDOQy9etPMTbcBDXwtHrF4owt5cAeiysP61YTx&#10;DqoGF1bUFA6AXMn+NL6m+4vZSPt9o5APlUjPWkCOGBy2R6ivimLxZ4gjx5ev6qv0vJP8avw/EXxn&#10;CuI/FWsAe9yx/nSeDfRh7KR9hNJMHUGCRxnqD0/CpyW7MfpXx6nxQ8dgYXxZqZ/3mUn9RVmH4s+P&#10;ohhfFF0f9+KNv5rS+pz7i9nLsfXW5v7zVBNIVyGPB6cV8qx/Gbx+g515XP8AtWsZ/pVhfjd43YAP&#10;PpkpHd7MZ/Q0fVJh7OR9SxshT5S3HYUxF255fpx0r5rtfjr4pjwZ7DSZvpEyfyar8Xx+1xc50TTG&#10;HoHf+tT9VqC5Jdj6G8xkXG0nP51MnP8Anivn6L9oTUQ2X8M2fvtuGH9Ksf8ADQkxXDeGI/8AgN4R&#10;/wCy0vq1TsDjLse8kORh44mx+NRsqgDdbIcegFeIRftCw/8ALbwtJ1/gvB/VasJ+0BoxGX8Oagp/&#10;2bpD/Sj6tU7E8sux7LFLEzFY0C4HpT9y9TkfSvHE+P8A4cPEmg6uPdWiP/swqwnx78Jsfn0rW1Hs&#10;kR/9npfV6i6Ds+x60fKZg25lI6NgGl3nvK3/AHyK8wi+OPgRh80Osw+gNqpz+T1Zi+NXw+cfNfaj&#10;Gcch7Fv6Zo9lPsK3kz0TafNDmUnHYp1pXZuVyoBPpXAw/GH4eMw/4nc0foXs5Bj9KuD4pfD9m48T&#10;2mf9qN1H/oNT7OfYDsY+G++PpmpY5Fx344rlIviJ4Em+VfFOljP96Ur/ADFXIvFfhacHyvEulP8A&#10;9vS/40uSXYR0OQcFXOKcH49ax4td0KRgsWuaa5I4Au0/xq2l/YFz/p9mwI4xOv8AjS5X2DQvhs9D&#10;+VK2B3qms8BOIrmAg+jg/wBal5YcEH6EUWYrokO0kYpc84HWogkg42E0oEo6ITRZhcf65/lQBgZY&#10;j8qbl8Hch+mKCWCZELsT2FKwXRLhSmOKZJIuduAe+Kjd3b5fKIHvzUReINslaNCDgEOOaBjyWcYH&#10;GehA6UsYYDa7jcP4scVXuby1tcPJPhXOFGM5NPN5blJGDqyxkh/YigZKqRdUKknqfpSAdWJTHsKq&#10;+ZboXZWXdnBAfv6YqUPGisN64xk89qNBpCRruZyD97pgVYRNufmzVGzk2qA+ckcc5q5uGDhjnHIp&#10;IYxFbcANuPelljkLIAy43c561G02HCgc9etD3GWjKYOTkY707BZl3YMd/wAaUBewqHezDrihHAO3&#10;I+lNE2JJCpZR057CnsoxgYphYBh8uaC/I4pk2FEYByMbscjNDoHRlYZBGDT845qOSUZAAJB9uKQa&#10;kTiNVVCu0A/LgdKesagD5smhGJ4bge4qRuR2/CmMjC7jgjbj2xmpdmaagweakDcn0p6CIdit26en&#10;H8qbHAgUKiKuPQVNgdx3zTugwP1osBVVCSx4wDg0LIuWXP3TyKVQBM7EjLdVHepUEfXGCetACMck&#10;Y7CmyPhgcAn3qXYCcgAD2qMxMWy3zCiwDJ5bVY1lnljjUMBljgZPAH58VOiwgbkQAtzkCoZLC1kj&#10;MckUbITkq6ggnOcn15qdAE7gmgXoQyZXIVOO9KVJTGMe1SuQBnHFQ3DlUGD35xTGKFKoOefXrTHi&#10;EjAseQc9KepBjG5wDShcDjb9c0guIY3IwWxSeSe5OKl6DGQfqaZ5hA+ZTjOMgg0gQxIUXov6mpGV&#10;TgkdKNwNDSBUy2KLgypNDGTwenpTTFlcKMHHHarccqOxUJgD1FPJVeufyoBsxruzMgAIcfRqbp9k&#10;tvEyTJJKsgwyyykg/hnFa0rqeDgH1NIzKgZ23FQMnAyatTktmNpMpxrC0rCSKNUHAGBz/WpDZWro&#10;M2kJXGMPGrcfjVlHgYBkUkHplcUu7IPy9PSr9tU/mf3kckexU/s+xZmP2K2+bk/uFOT+VVzoukli&#10;39maeRzybZO/XtWi/nnhRtB7k80hRyMAjOKFiay2m/vF7KD6IxZPDHheWcq2gaY7mPaSLYD5c9OK&#10;aPBfhYls6Hp7ZAU5t15A6D8K0kO2RnRCD3Ycg/WrDFmUfOvvxmtlj8UlpUf3sn6vSf2V9xzVz4E8&#10;JSyZbRrZG8zeDEzrlsYycGqsvw58OSTo39mxhEVgrrcS7iGGGzkn+ddY67eRwAeAKSU/OrqT1rRZ&#10;pjI7VZfeS8HQe8F9xxz/AA08Ip8ktnMY2jEWz7Y/3QcgYqM/Djwm8zulreqTIrktd8blGB6muxax&#10;WVvM2tuzySanS2jRcoCvueTVLOsetqr+8n6hhv5EecXXwy0V7mOQTX+Y9xXa6YO4EY5HQZqn/wAK&#10;j0ZoVSS9vM+R5O0lDgZzkHHWvTjBGXwWJY1IsSDGFBrpjxDmKX8VmTyrCP8A5do8ruPhJauWI1KY&#10;IzxsQyq2dnAFQt8JF8+GeHUVjaN2PFqoyCMYODXrp2lcECmnCjKj8q2jxPmUVb2n4Ih5Pg39g8Vf&#10;4OzzRokmr28iRwGIEW7cHOc9etQ3nwi16VZlgvLJ1k8lQrsVyEPPPbIr2238xw58sKuam2RhANuR&#10;WtPizMYbyT+REskwkvs2+Z4HafCjxGt1FJFHpluY5W8xftT8pggfw9aqSfCbxbHFa2zC02osufIv&#10;cEsT8uOhNfQEFtHGuVB49TmkngaQghypX6c/nW/+uWPvd2+7/gmL4fwlra/efPM3w58dwl0XSZ5Z&#10;PsiReZFOmdwbJP3s02XwH4xgnjaHStbISdQ4klDhk7kDJr6FWIhB+9YnHJ70q2xILA8noc1r/rrj&#10;OsI/j/mZf6uYZbNnzjF4K8ZtDFHb6VqMKGWcs3lgfxZX73akm8FeN4led9AunuBaBdwRHzJu54B9&#10;K+kvLkEKoy5VenemKozjAqv9d8WvsR/H/MP9XMP/ADM+YDofiITMP7LurnyZ0jmQ6b0z15A5/Co0&#10;0XWIrIQRaNIJXupWPnWTHC8le1fUcbtKdrEbU4UBR0p5jTGfSt/9d6j/AOXS+8yXDcP52fJ76Rdx&#10;q89zom2UWRYxm2IXfu9PpUD6eYijS6dp8i+YqOqQupUHvX1oUBONn6CoJ7WDBAhiUE5IMa8/hitI&#10;8cP7VL8SXw0ulRnyWbOAKETToZJHuJVHmMyhVXp0qNrey/1rWWwLZmVovMYfMHA69a+uo7e2YAC0&#10;i4/6ZgU2SwspCVk0+0kyMHfChBH4irXHMOtL8Rf6tyW1Q+R2sbZGjaWw2o7quUvtxG48cY96iWys&#10;1WXfFPM/2swRrFKATxnnNfWk/h/RpCxbRtL3f3haR9R07VnyeEvDhVTJoenM+/eMWyj5vXgda3jx&#10;vQfxU2S+H6y2qHy2tjYTLDKn2qOJ4pXZSwLApjioXsLRYxK8eqwxnGGMSFeeh4NfT1z4M8MS48zw&#10;9p5wCD+7PAPUDB4zTbj4f+C54/Lbw/bkbQMLI4GB06NWq41wnWD/AAIeQ4npUR8wy6bbRPMs1zMp&#10;Scwrsi3ljjPQUi6ZE3ktHe5jljkfc8RBXZ1yPxr6Tn+G/gmR/NXStk3miXC3Mq4bpnrVK7+Gvg5J&#10;orUaZco0kbqhS7fYFON2SRxnitP9c8A+jIWRY1faR83mytSQV1OPk4G6BxStpYRZWmvYYRHL5WWV&#10;juOM9q+jE+F/ha6JtZTe4VFyguGKADpgkdapa78K9DE5l0s3e5rjznWW6ACkDHHyHrWkOMMvbs7r&#10;5BLJcatmj59OlszxLHdW7rKrMsnzBRt654qMWCHG3UtOJPQeaR/SvdrH4UaTcQDfLqWntH5sYiZk&#10;lBDdWBHQelK3wesprY2h1W7EYVVU/Zo+CO/XNbrivLf5/wADF5TmF9keEnSrgebultUEUnlsXl2j&#10;OM8cVNFp1yCiL5D+YCVKSgggdea9ru/gujzkx6+uw3ImKTWZP8OMcNUR+DLRNHHB4gt/LVJBg27A&#10;/OPrWi4myyWvtPzIllmYL7J40thdE4AhP0mX/Go/sF3LJIiQktGQHG4cfrXrlz8FtQa2MVrqOkbg&#10;ihXaF1bcDycgGq978HvEchuAt9pMizSRvt3yLwOo+7WseIMtkrqqiP7Nx8d4HkU9hepIiNbPuc4U&#10;DByaQ6dfgZNjP/3zXrf/AAp/xPbvD9nl0541naTic/KCpGOlZNx8JPGFta7f7Njlm8onzYdQz8/b&#10;gkVrHOMBLasvvFLDY2O9JnmZt7jzGjFvMXX7yhDkfWo3jlQgPFIhPQFSM16XL8OvHBa4KaRcq0vk&#10;ZZLhAeBhud1Sj4beOYpLcvpNxOqTO4ZpkJClcDq3rWv9pYP/AJ+x+9Eezxf/AD6f3M8sx1yGHP8A&#10;dpCQD1Fejy+BvHMNoxbTNbNwIy3EaugPpxms+68OeKreS4b+wdSinmWAIDZlj1wxAxj1pxx2Gl8N&#10;RP5oGsRH4qbOI3L6j86buX1X867W50LXbOa3/tXSblVS7OHe02hk2HBPHrWTIJVtxJO1okrRtIIn&#10;sl7Z4zW0a1OW0kQ6s47wZz7bcZyKTg963ZWtwJ5o4LVmaO3Kh0BUFuvFSCyDS26XNjbKTdeXujj2&#10;rIuwnP0zWl09mJ4hreJz1IQa3BbK9p9oGn6bjY0ioGcOQp5qGaCzjmuZGtVMaWsciR7yAGYjPP40&#10;mCxKfQxyOKStr7HbSYRrQ27LcpG5EzMCp7gmkFhburPFp1y0SlgGF2uSAeuDRfsV7ePVGNSgVqmx&#10;s1LSk3Pk/Z0mUAgt8xxigadbSR5ie6RhMsTLKoyN3fildFqrEy8UY9q0TY2gLH7Td4UkFhakjj3F&#10;SNpUYLP9rxCIhKHMfUE46ZqG0NVYmTikIFabaYrKrQXiyZkEZBiK4J6VC9hGrFTqdpkHGCHHP5Ub&#10;h7aC6lILyOKQitRNLl34NxbBFjEpkLELtJwO1Q/2dOyq0cttMHcKPLkzyenagaqwfUoEUYq//Zd4&#10;WKj7OSOoE6mmHTrzzzAIC0gXdgMOnrSZfPHoylinBasy2F5CAZLZ1BOB0P8AI077BejrZz/98GkU&#10;misBUkA/fJn+8P508286uEMEoYjONhzilWORCGaJ1wRjKkVjWV4s0ptXR7LYT4k27Q5bkZFdDpTH&#10;K4yMnmuY0doDcAoxO5Mk5yQcYI9ua7PRbeJ4FdG3MvPA4r8bxOk2faU1eKNizVAvz1fi8v5uMKKp&#10;2yB3wzDGckd6tyum0oOK54suW47IA45HrVVh83uaeoyp5xT7eAycKrMfYc1TY0iOKPJ55qRoiAQa&#10;mu5LLTU83UryC1UDo7ZY/RRzXK618StD0zJs7M3RX+O4O1T/AMBHNNRbC99j0G1Um3TYjt8o+6pP&#10;arIt7krkW8/PqhriPDmvePvFmlRajpmtaPpNlJkKkduXkXBxyOAKtzeH/Gtwv+k/EK+J7iO0VR/O&#10;h04Ldi96+p0zRXIyPIk/75NRJDKGy8Tj6iuTbwl4lOf+LgamfrAv+NNPhPxUPuePr7/gVuD/AFpJ&#10;Q7iszsJInOThsVVeAjkK35Vy/wDwjXjAcDx5Jn/atf8A69Nfw941jGf+E6U/71t/9enaD6jSZ0zI&#10;ehU/lUbxZ7EVzB0rxuh/5Ha0b/etj/jVS+XxzalQPFWkXB7hgY8foaXLF9RrmOu8hs8Kfypkiqhw&#10;2Aa42G/+IJJVNX0TAGSzXHQf981l6f408SXV61m8llLMrlFYQgqT65PQe+Kfsl3DmkeiCL5Rnk00&#10;pxxXLNrHjiMZx4ek9hOB/MVDJ4n8WRtibTtGf12XK0vZruO7fQ60Jnr1qFkKHPNcjL418QRn59Cs&#10;m/3bhf8AGqz/ABDv0yJ9CiH0mFVyMWvY7Zxkc1C4PHpXFn4kxqMyaO4PtIKb/wALP0zGJdOlT/to&#10;tJ02x69je8SoX0LUkHe0lH/jprxTw2S1tIOh+T+VekXPxH8M3VvJbTW9wqyoUfDrkggg4/OuPebw&#10;bbIYtHk1NJmx8sxDj8+tdWGTincxqXfQ377Sx5082zBWM59OAa8hn5OK+hdVt1TTdRmPAW2ck/8A&#10;ATXz5cqcj3Ga+i4RV/aP0OHOXpFFbFGKeBR3r7lI+fIytNI7VKRSYquUkiC+1GwelSYoxRygRbBR&#10;sHpUhFKBRYCIoDQI/rUpFKBRyhoR7DnIJyPenfvMEeY+D/tGn9qAOaTig0GIZY12rK6j2Y04yzlC&#10;pmcg9QTmnEUmBRyoLIFnulUKs7gDpSLcXSuz+aSzdeOtOxxTSDT9mg5UO+13ef8AWD/vkULcXIUj&#10;KEE5O5AaQLS44pezQcqENxPvVtseV6DbgUG4LctaW5P+7S4pMd6Xs0KyFFxl8tbRFdu3aOBSNLH5&#10;bKloke7uGNKFFKV9qXskHIhPNgJ3PasHwASrkUplhACxwuPmDHLZzSbfal2ik6SDlQoazEvmbJ85&#10;zjIxmmx/ZjHhzLG4cspQdKUrSCOl7BAoroSZts7mnnbAOAYx/Sm7bd4oz9oMTAYI2ZBpAgpQg9Kl&#10;0EOwFLZ2aPzgFMW3eR3pXiUps+2Ww4xnYc0bBSeUPSpeHQ0vMeIY3kk8meJcFSCxwDxzSLaqpQtJ&#10;CS0oPytmm+UPQflR5K/3f0qXhoi17jkspV3ZiichyQyygUJYNmGMqu8Bj94H6UgiCnOKPKyc9DS+&#10;qoPe7h9jnw8kkBTbCwJwME002RJXfBKyGFcMi5waeY2IwWOPrSqJF4DuMdMMaX1VDvIja0dkmfyp&#10;FUlFG5cHrSTWirP5XksjrIAMA8irDeYw2tNIRnONxqTz7odLmX/vqo+qILyKD2+I5s7lAnAOB2pY&#10;4E82KOOZZMy5A54FW4pJ4t2yVhubc3ualF1dA5Egz/uCj6og5plBoQqKZJpFLlsHdxwaI4XYxncx&#10;JgZ/yq6k0qxhNsTKucbowaUzzGVZNkXyoUA2ADB9qX1RBzzM9IJmgZ9wZDHuGSM5okgO9lLKqoq5&#10;ygPJq/ujJ5sLQ/8AAMU7zQzSmS2Rg+PlyQBil9TBVJmS9oXRgyRkrKq5CAUJZMZjiCJoxJtPycit&#10;Rmi2qiWoRQ4ZvnJzj60pa2yx8idckk7JiKl4Mr2s0Y4s0YIBBGWdn5PHApGsYuht0GVLKVNbSvbL&#10;JF+5l8tQ2ctkkn3pg+xRo20XBbYUUNggVm8GNV5GG9jGFT9zuYoGYhqU2MIWRjESFUHGfWt0G0AR&#10;vNmjcIEYCMEcUsqWjW02J3eR9vWPHQ0vqbH9Ykc61hFkB7aRcnGcjvTDp1uA5dDhX2YA5ro3gtGn&#10;3LeBULBtpjPamLBBJ5zfaIo2M25dynBFH1Nj+sPuc/8A2XbPtKqwy23kVH/ZlqeQz/XZxXUJaxGZ&#10;WaazCKSx2kgmmR2mY0MU8W35gVZ8d6Twb7B9afc5r+yIWbhxt27skUn9jw7WZJVYKMkYNdOtkCDD&#10;5kRcQY4bjOfWkaxl8sgW6FyoBImFTLBspYp9zmJNGVessYJA71G+iEKCrxtk44NddJZSeZN5SLId&#10;yccdMc1E1hIoTzISm+cYB9Kl4RlLF+ZyZ0WXO0FSfrTRo1wQCqqQenNdYliY3y9tPuVzyEyDSLYP&#10;iISQklYWbaR159Kj6qx/Wzkm0i4QFimAOTT7zTbmUxBY2ISJU/U/410ptfkmdY2RRD8wIIGadPZr&#10;9pkDv5ZCoUzn05pPCMaxhx/9kzg/6o9fSkbS5h/yxJH0rsPsxkZsE7XnC5BI7U2KFWuI0R5ATIVZ&#10;S+eKPqrH9bONOnSDpGfypGsJR1Q118NuxihG4xh2bnOOlSLbPuUMwdwjE4OaPqzH9cSOIaymHVCK&#10;T7E/Ug12rwOsZJkO7YHIKDvTZYGTzMAAgJjKjvS+rMf1xHGfZXA4Qmmm2f0IruJLJgVEiLzIADtH&#10;IqP7HuY/u7cfMVAKcnFL6sxrGI4oW7/3TQYSOqkD6V2S2allPkR5KM2AvHFN+xDymeS3jX5NwIzS&#10;+qsf11HHeTx0/Sm+R32iuyOnRlyq26EKASS+OtRHToyceVt+cKfmzQ8L5DWNRyXkgdqTyeo5/Our&#10;/s+3ZwvkuASQG3elMGmQlUAWRmYE4XHQGpeE8ivrq7nLeUw6bv8AvqnBX7u/510j6bCFf5ZFZVLY&#10;YUkmm26AbywJUNwmQM0nhPIr64u5zwMiniWT86eZZv4ZpB+NbraRGC5ZwFQgZK+tNGkwuwVZlyTg&#10;ZUipeCT6B9d8zD866A4nk/OlF3dqP9c/FbA0pBEHZ0XJIGc9qQaPltqtHjbu3Z4xUvAx/lKWO8zI&#10;W/vQf9c1PXUL0H/XGtP+yQeBLCf+B803+x5CWAKDaQCS2BzU/UI9ivr3mUU1O+H/AC1b8zTxqt/n&#10;AlJ/CrZ0eUBRgHccDDZ5pDos3938mFS8vh/KUse/5isdZ1FT/rP0pw17UF7qfqKm/sacts2nOM44&#10;6VHJo86DLIwA74pf2fT/AJSvr8v5hB4iv+6Rn8KeviO7zzEn4VGdInA5jf8A75NN/sqUcbSD2+Wp&#10;eXU+xSx8/wCYtr4juO8Y/On/APCRyY5iqh/Zsqjlf0NN+wSA9AazeWw7FLHz7mqniLI5iNPHiGLq&#10;YjWOLGX0FL9il7BT+NT/AGbAr+0J9zaHiGDsh/76pw8QwD+H/wAerC+xT/3f1prWU45CZpf2bApY&#10;+fU6IeIrY9c/mKeNftj/ABN+n+NcubKfPMbZ9qDbSAcxN+VR/Zke5f8AaDOsTXbTjMjfjUw1u1xj&#10;zj+VcYLZ/wDnmfypDbsOsf6Uv7NXcr+0H2O3GrW7HiXH4GnjUoj0lH5H/CuF8kj/AJZfpSeU3YOP&#10;pml/Zz6Mf17yO7/tGE/8tv5/4U8ajD3lX864EpMOQ8o+jGnBrgD/AF04/wC2jf41Dy6fcr6+uqO9&#10;/tGEn/XJ/wB9U5b5COJkI/3hXBedcjpcz/8Afw0fartRj7TL+dL+z59x/X49j0FboMOGB/Gjz268&#10;15/9ruhj98xPuBUtrd3DXUayvmMuA3QcZ5pfUKncax0ex3n2hx2bFOF0cAEkV5813eJIwWcjDEda&#10;d/aOoAcXDUvqFQf12HVHf/aQc7gPxoFwpHAC/QV59/ampAj/AEl6edX1Qf8ALwSPpSeAqD+uUj0J&#10;bxlGFkYY9GIqVdWukGFu7gfSVv8AGvOV1vUh/wAtQfwqRdbv+u4fkKl4Gr2F9bpHoy67qKEEaheK&#10;R0K3Dg/zqdPFOux/c17Vh7fbZf8A4qvNRrt96/oKcuuXfcY/Af41P1OouhX1iiz1SLxv4sjA2eJ9&#10;aXHT/T5P8atQ/EjxtAMR+LdYH+9clv55ryIa9cAdj/wH/wCvT18QzAcqp/Co+pz/AJRe1pdz2VPi&#10;x8QFGB4rvj9VQ/zFSr8XPH5GD4jLgf8APW1ib+a14yviFjjKKKePEaj7yZqfqkusR+0pdz2mL4w+&#10;P0zjXIWGMANZxYH0wKl/4XP49OR/adk4J5DWMeD+QrxQeI4u6NT18Q2+cfMKX1X+4Pnovqe4f8Lp&#10;8YG4Wd4dGd1O7JtSMn1OGqaT47eL7hdrWmiuOhH2c4P/AI9Xhi+ILcnOWH4U8a7a9cn8qh4Vfyjv&#10;TfU9yf44+K5IvKuNK0SQZBB2OpGPo1XIPj1r8LZOh6STt28PJ0/E14D/AG9bZ4LYpy61Af4jUPCx&#10;/lHaHc+gW+P2vHaU8OaWpGcnzX5pdO+POo2yFLnwvayknh4pyNvPTB7fjXgK6vB13U/+17c8b8VP&#10;1aH8o1GHQ+kbb9oSMEmfwvLs7FJwDj3yasp8fPD/AJryf2DrkbvjO14T/Nq+Z/7Ugx/rBS/2nCf+&#10;Ww/Oj6tDsHs49z6iT4+eFmXa+l68vPJ2RN/7PWlD8ePAjoBNBricdDarn9Hr5NGoxZz5i/nSjUY+&#10;vmL+dL6tT7C9ku59dxfHPwBIwXz9WiU/xPZnH04JNX4fi58PJ1AXxAU/6620q4/8dr44GoIRxIPz&#10;pRfKf+WlS8JAXsfM+2dM8feDdQgnkg8TacUgALs77MZ6fexnpUsXjvwYX2DxXpWeP+XgV8R/asjJ&#10;IPvThd8YFR9Vh3H7HzPuY+LPC2VB8SaVk8j/AEpen51Yh8Q6DMgMOuaY4PTF0nP618I/ak/uj8qF&#10;uU5HGPej6rHoxexfc++G1LT44xJNqNiiepnUD+dIup6eSAt/ZMPa4T/GvgtbpehwRS/aFzkAD+dH&#10;1RPqL2Uj7wtZo7idvIuYJXXkBJQ3H4GrmyQrnYQTx9K+CbLU57G4FxZ3dxazAECSCVo256jKkGrH&#10;/CQanuD/ANrahuznP2t85/Oj6mu4eykfdoWWLg9KftY8nPPY18P2/jfxRBbyW8PiXWFhlHzr9tcg&#10;/mePwq5pPxI8aaYW+xeKtTCt1WabzR+AfOKl4R9xeykfaUqkKM4APTPFNUN27V8X6h8RfGWoQeTe&#10;eJ9Rmj3btvmYAPrxU9l8S/G1pcfaIfE98H2bArMGQDjgKcgUlhJdw9nI+ymbDAFuvb1pJD8uCRgV&#10;8i6z8WvGmrGDz9XEPlIB+4QJvI/iPuf8in2vxb8cQ8JrEYUdENupWh4SfQPZyPrSNoQxU+Xn6Clw&#10;gJxnHtXyq3xm8am+Ny93ZMhH/Hv9mUR9MfX361oJ8d/FSRbVs9L3DOGMbdPpmp+q1OgcjPpnzQgw&#10;AcfSo5LmQKTHA8n02j+eK+d9N+P2v29vHHdaTp92Qcu5YozD04GBWuf2hoMgN4Uk256C9HP/AI7U&#10;vC1EHK+x7jBLKy7nh2n65x+VS+YpXGznPcf414dH+0PYsu1/Cc4H+xdrnP5VOnx/0JuJfDGpMCef&#10;9IjbH0pfV6nYVn2Pa1d8AghSfU0qySt97b/wGvH4fjx4OPL6HrUJ/wBlIj/7PVuD47+CXba9vrsY&#10;9TbRn+T0vYz7E2fY9TPXjPvxSlAOS1eaRfGzwGcBrzUo8/37I/0Jq7H8Yfh7KDnXXUn+9Zyj+lHs&#10;ai6Bqd2qsJSd/H0qTkdMY/WuCg+Kvw8ZznxLGf8AehkH/stX4/id4BfH/FU2Q/3tw/pS9lPsFzrs&#10;7Rjd07mnI68gMeBmuYTx94FlA2+KtLJ95sVInjXwa/EfirSPp9pUUvZy7CujoVIyQFFP8tT1rAh8&#10;VeF5DlfEekke12n+NXIte0SQfu9d0xhjjF0n+NHJJdA5jQlTH3E/Gqsi3IlzmJl7DJzSLqFnIAY9&#10;Ssn/AN24U/yNK0m8gxSJJ7q4NLlfYd0TGSfb/qx/31Sb5ScGPA9QwpyRXbJkhAM/jUgjm2jcPwFL&#10;lHdELbAcstN82MDLFz/uqTT9rbzhT+RqZFkXkA/TFIG9CEEN8yA/8CWo3Mic8/8AAankZ8Z21FMz&#10;qhIBJx2HSmgTI4mdUwWHUk5FSeYDFlTz9OlQRTP5ZzGMg9SOamHzJk4Bx2WgYsTbkBJpsjSc7BHj&#10;15z/ACpqMBwpUfUYodiBx1I4oAbGW27u/sKsAPtHJwfUVSTO/wCZj24HSpvLY8qx45oAsjkYqOWN&#10;GHzKv5VGsLMMtI/8sUoSUbv3oKjoCMk0BoMiXYDgd/SjI6mQc9jmmxTYz5hwc1Ojqc4BpAR9TkKx&#10;HqO1K6rggA578VG+zzc9B3Ip0j9xk8cZNIZIoIHK5Hsaa7FSCFxikSZimWjCnsA2c0ySXAy6Af8A&#10;AqQrj3YbR8x9qhmeM9Xyf1qGe4QAFuB2A5zUfmBwdsLAeppoCTzUTIDEipDKq4NVWjlzleKmQMqA&#10;Nz64FNsBTLkfKgf2xzUZRHkyUdD2zS5KkBVI+tIsW5j5jMD7GpAcigSthR0pzIpByAfWnhUUYBb8&#10;TmkVTkmgCvBCqFu5P6VKgWToBx7UwKwHBBp9spXgnrTbAbJGcnjNMEBxyKtAbiQKa0cucgq3tnml&#10;cLkIiA4pGQgcc0O0gfBjb34qVMkcgj6incRDsIHTFRTZVehNXCoPQioyvPY0XKKlsfn3spyB6VZJ&#10;3c8j2NLGuJMFBnFP2MWzgCi7EMG7G3nFO3sHXDfMvT2qRVYDioHDFiQmT3zRdoLIe13OHxvZh6Ny&#10;KileKY4uLK0kHbfCrfzFKWAXBTBpNpbtxVqrOOzYnCL3RBNBpc0Xlz6NpkyH+B7WMg/hiufv/Avg&#10;a/n86bwtawyK24G3d4hn6KQK6YxLjgZNRbJd20AH61vTx2Ip/DNr5mbw9KW8UcrL8OPBLIIV8NWi&#10;IoKK3my5IPXndVzTfA/hDT332nh3T/NKhWeRTKcDt8+RW+Vk4yrClUHdVSzLFSVnUf3iWFpLaK+4&#10;y7rwx4SuJRLe+FtKuJOAMwKB+Q4/SsrVfh54Eu7qCaXw7HbiLd+7s5DErBuuQtdUSgdcgn2pZtxH&#10;7sjPuKUMwxUNY1H943haMt4r7jlY/AXw/ixDB4UtTiIRhp2eQ7QeOC1Lc+APBEyqsnhy0XaQ2Ysx&#10;HI6Z2muiBdJcPEhGOu6pmZGI+dgPYcCm8yxe/tH94fVKP8qOGb4YeC/MCJZXcCMWPlx3bhWz1yDU&#10;cvwq8EmMxiyvlUxiP5bt/ujtzXbTIGuYj5jAAnmpjtD4UnJq/wC1sZ/z8f3i+pUP5EebX/wo8LOq&#10;+VNf2YWVZGcShycexFNPwf8ADoh8uPUNUCEls71y2f8AgPFehXw/0aRSrMT6VbEbCIYJzjjNaxz3&#10;HwVlVZDy7DS3gjyqX4J6K8BiTV9RRfKEX8HQHI7VA3wW0dHDQ6zfIfMWQ/uk6ivXNm1RuJPqRQUT&#10;H3fxNaLiLMV/y8J/svCfyI8ab4Jacse1dab5ixLPYqzZPvu7VS/4UtKdzQ+IgQYvJy9oRx6/er25&#10;wMYKgfhTHVdnUD61ceJsxX2/wJ/srCfyHiB+Cd5GhWDxFZbi6ttMDgDH51E/wY1YyPu16zLuxO5X&#10;mGB9BXuCxgjJ2nHfHWk2IAxATJ9BVrinMV9pfcQ8nwj15Twqb4P+Ko13W+q6fLIIfLDF5FOc5zkr&#10;Vb/hU/jVE2yPYTJvRvmvGY8deq19ABcUuG4GMD24q/8AWzH8tnZ/IP7Fw17pMwdP0XQYIFEmk2Hm&#10;7R5mLcdcc5OOavTw6PDp3lafZwRSMQWEUeOlaQXqNoOaQxkpgOU7DaORXzU6kpyuz1oxSVkc/HY3&#10;BlaWK3dsjj2o/s+9kmCGBwx5wa3o4JolKJO7BjklzuY/nSvBH5TxkSM78s2fypqo0Dimcr4h1Ky8&#10;PwPPqFteSLGuW2xkRgepaucTxdcava+dp+o2unWDZG+Hl2x6d/5V3l3pFvNp11BNEziaJkbJLZBH&#10;vXidv4ZuLPULi1hQpCjYXPpWntdC6dNPcsaxe2JZvsonu5jy09w+c/QVkQ6ZcahdACPcSepXpXW2&#10;Ph4Aq0o3Yrf07TUgXITBPtTjUZbajsYugWWteFnaC3kaSCTEgA4AJrom8SaxtwUkz7HNb91aiVI2&#10;CqBsUDj2qp9jT0A/Ci9zLQxJNc1l/wCGSq51PXTnHmf99V0YtB1p32JKYaHKSXOuTcAkH3aq7prz&#10;gqZwPxJrsvsqDPy4qMwYbleKA0OIkstcbINz+WaoXmj6xIQfPU/WvRGgGc4Apn2dSOlK9h3PMpPD&#10;2sSq8b3ZiRxglGYZ/KsnTvBOqWmpg/ajsHRgTnFexm3HGMce1NlgR3DHj6Vak7C57HCN4Yv2H/H7&#10;Jj6f/XqE+EpyTm+k98ivQygwAeajkQdAAKm4+Y8+bwdIeTey/kKjbwUrdbuX9K78oSDkcCmMgPBF&#10;LmYXZ5+fAkDcNcy/99Ypj/D7TyDuklb/AIFXoXlKOwpkkeeAMUc77hzM8zv/AIfaZHZyzQq4lRGZ&#10;WLnggcVhaVosdkvmYMs7D5nY/wAq9cvY91pMvPKMP0rz+Jf3a59BXRCozKV2d/4iGzwprch6rauD&#10;/wB8187XPGAfSvoLxqxh8Fa7KG/1kRH05Ar5+lXeOeuK+s4Oj+7qPzPJzh6xRXxSU7HNLivuEeE0&#10;MNNp5FJtqrE2GUtdr8JvBtj4y16fTb+6ubaJLYy77fbuByBjkH1rrvH3we0rw5otrf2Wt387TXkV&#10;uUnjTo5xkEd64K2Y0KNT2U3r6G8cPOUeZHjm00V7zcfs+2Qilkg8XXYKIWAktFI4GexrwyWFopHR&#10;mDFWK7gOuDitMNjaOJb9m72JnRlT+IhpadijFdRkxOgpgmiBK70B9M08jg19M/Aq48O+L/BsVvqm&#10;haTPqGnHyLlpLOMvIn8Dnjnjj8K5MbivqtPncbo2o0fau1z5n6j0puK6P4laTFoXj7WdLhiWKGG4&#10;JjjUYCq3zAD865+umnNVIKa6mco8rsIBRS4oxWghMUoFGKUCkNCUAcU6kNFhCYpaWjFGgXExQKXF&#10;OUCnYV7jcUAV3PgX4XeI/GejS6rpVzp0EMcpixcuylyMZxhTxzWB4y8N3/hTXH0fU57Ka5RA7G1k&#10;LqM9jkDBrCGIpTn7OMrtdDRwklzNGLinYoApQK2sTcQgUtGKMUcori4opQKMU7CuJSgUoFKKXKFx&#10;Mc0badijFHKHMNAp22lAp2KLBcjIoC89KkxRilYd0JgUmOaeBxRj2osF0NxQVp+KMU7CYwKKQLUm&#10;KTBosiWxu0UBRjGKeKMUrIBhUelL5a7TxS0pzsNPlTC5EYxnpSeWKkpKOQBgjXHQUojX+7TwKdih&#10;wQXIvLXnijy17jNS4oxS9mhXIhGuOABSeVz1bjpz0qbAoxzT9mguiNQ46Syf99GlzLvD+dJuAwDu&#10;OcVIFoxS9kgGSNPIhjeeRlPUMc5qZp7pSu2dhx3xTAOc1JPjzO3Sk6SYaEck1y5UvLna24cDrSi6&#10;uc5/dZ9fLGR+NGKMUexROhHG7RxCMRxOoJI3oD1p3mvhgLe3BYYJEeDilxSgcUexQWQ1nQ7d9nA5&#10;AxlhzTS6sH8y2jcPjIyRjFSMtJtpexQWRGpt1dXFmNynI/eMcUm6FgPNtmYhmbKvt6/hU2wU0rT9&#10;iuwuVDBJAJBttpBGI2TG/J5ppFoU2N9s2YxtDgipNvtS7OKfsIi5SN/srtOWEyK+zaQASNophS0Q&#10;x7Xmc+cHcsmOKlCCl2DPSk8PELDFjtkBWK72gsWAa3zjPvSeRa+ZEi3HCwupk2EDJOelSeWD7Unl&#10;D0o+rILeZBLaxiGZnuoZWMPloFBB6j1qT7HESGWS0YNEqssjEHIp/lj0pDGPSl9WQnfuRz2Y2bpJ&#10;Lfc80fyxvnAHWniwle5UM0PlLKW3GUZx2GKXyx6UnlD0o+rIVpLqQwafI9rA4jSUKZAy7wp5JA60&#10;6TTZRDM/kGJEtyq5kByc1J5QzS+SAKX1WI/e7kVxpk5UxR2hcFU2OFHB4JpJtPdzcBYXfZcoCqrn&#10;I281NsOOp/OkWNhkqzAk9jSeFiF59xsGnHz4Y47a4VfMLtvjwBxVZbBBaRMbUvvVsuEJIbPFXt0w&#10;GPOlx/vGljedFASeRQOgDGp+qILz7lP7CwjK7WEgswSuOetRyWkAgZUdiz7QF2Hj1rRWS5WUyieQ&#10;ORgtuOcVKt1eDH+kyH680fVEPmmZs9oqtLNKzqvn+WNr4A460yC13JE29mUvKAx5zhTitOO4uUVg&#10;JFbc247lByaU3FyXjc+X+7ztGwAcjB4qfqaD2lQyY7Zvspka4R1MJ+UuMhvpUjWzLnL7EjjjOFUH&#10;lvrWn5xPW0sz/wBsRTjOxeRnt4XEgUFSvHy9Kn6og9pUMk2bEkMVfZOi52jofpT7ewlll3eUjR+Y&#10;UIEYyAO9aXmqqKkdpDGocOQuRkinb7dmJbT0BJz8srDmp+pIftpmPBYq0UKiKIFldmLpnABoexxH&#10;L+6hOIfMVkUit1ZoVkTFkBGsbJsDn+L3qNjaC3ljitpleRNgLS7gB+VJ4NB7eaMeSwVXdUtY2Cbc&#10;k5zzSvp0QLgQhj52xRnA6ZreL2pkaQLeRM4G7Y4wcCgtaqY9iznE3mOXwSeMVLwZX1mZhDTUEiI0&#10;AAfOGWTPSmfYIRFETCzFoy7YboAa6GFLCNlfzLttm4qhjXGT+NES2vlwk3MsUiR7D+53A8/WoeCK&#10;WJkc8dNgBdijbVjDcYzzSPpUSsoeGZASAMqMV0UyWxilIuTNJIqqB5OzABqWS2t5J2cX8KxtIHKs&#10;jZ47UvqQfW5I5UaVDiQuD8smwAIM5oXR4ZCmwDDkj5k9K6eO3ikEpE8KMLkyLvJAIqZLJDMjvPZC&#10;NSzEI5ySR71P1Mr63I486Talc549TEaT+xYizf6sKFDZ29jXXLZSG1jEMsBUxlSrSYwc09tN8zzo&#10;YniZhBGo+YAE555qXgx/W5dzim0KHaWQxsMgcA8ZofQYF7xAj3rtzpk0j4W1VNzqXYTKRgH0/Chd&#10;Om8pnig85ftDhgME4/GoeDKWMkcR/wAI7ExX5EO8E5zSHw1DgtsQgDJw1dxDpkqGCN4mDtDIdnp0&#10;xTV05kgOLK5WUxbMeXxn1zU/Uyvrku5xP/CMREcRf+PCmN4XjUcxMPTnNd4+nlDO5tzIyMgIIJwC&#10;OaFsMhCkZCNcYUMpB6VLwbKWNZwTeFFxkpIKZ/wiyEbgZMGu8gtoAqNJJsdS25TnnrinxWqmOMsX&#10;AEBkIU470vqbH9dPP28LoB9+QH3FRN4YYH/Wt+Ir0GW3V4rny5DIiIpGWzgmpZLJzcvGJQpVUIUs&#10;AOnNT9UZX11nm58Mtn/XfpTW8NSfwzD8q9JNqTMUif78+wHqOn/1qUWhMi5kDKytnKgYwDS+qyH9&#10;dPMW8MznpMv5VGfDl0CAJE+lenLZTuMRxqxWFWwUyTmiax2tKuxdwkRRleBkVP1WRX108vbw5eKC&#10;SyAD60JoF6QGXGPWvTzpw3xqVgcO5ThOhFRrZ5jhAhSRmVmyR2BpPCyGsYjzE6FqH9xD+NINEvyM&#10;+UtenGxUMzNBjbAH25x1IpGsPLT57cAZCnbJnGcUvqrK+uo8tbSb1f8AliD+NNOl3nUwV6Y2noNy&#10;+UzkzGNQDimJp0T+WRGwVg5PP92l9UfYPriPNfsF2P8Ali350yS2uFHMcn4GvSm06MQ+b5NwqYzu&#10;2jGKjm0yFRIZN+1dvb1pfVPIpY5Hm22YHH7z86Ck/wD01r0MaNbZXy4zlpNh3L0NIdMtskGT/wAh&#10;nFT9SXYr66u553+/B4dxS75h/G1egNo8bOFBQgpv3beMVDJo8Jid42icKM8A0PBrsUsb5nDedMD/&#10;AKw5+lPW4mA/1n512Z0SNQFkNvuHUZph0OMlAEjO8kDBqHgov7I1jvM5A3dwD/rOlKt9c4+/+RNd&#10;Q3h+MsTsjPfhgaD4cVgCIRgjI5FQ8BH+UpY3+8cuL+65yxP/AAI05dQuf7x/Bq6GXw6igboWGeBU&#10;TeHPSGT8qn+z4divrz7mKNSuB13n8RSjVJP4hKPoRWodCAXISRh7A0h0RFGWRwPcVP8AZsOw1jpd&#10;zN/tRx3mH0x/jS/2s4/5az/98j/Grkmir2DD8KiOijqWIqXlkOxosxl3I11f/ptL+KU9dX/6eWB9&#10;0NA0cH+OmHSmBxu4qXlcQ/tCXcmXWD/z9r+Tf4VINZb/AJ+oj+Yqt/ZPH3qY+mOvQg/hS/spD/tC&#10;SL66y3/PxD/31Ui6wxH+viz7OKzG0x8cHn6VG2nSg84NS8qLWYs2v7WkJz5kZ/4EKcNUmOACh/Gs&#10;FtOkHRQfwphsZMH5F/Kk8rfcv+0DoxqNwf8Alnn8aDqVx/zzauYNpIP+WYoNvLj7rD6GoeWS7j+v&#10;nVJqkoHMb04as/dXrlRFcDoZB9GNL/pY/wCWkv8A32ah5ZPuUseux1Y1XP8AC9P/ALXHcMPwrkvM&#10;ux/y1nH/AAM0huLwdZpvxY1P9m1O4/r0Ox1/9sKO5pRrCD1rkBc3eP8AXyUfa7sH/Xv+Q/wpf2fV&#10;7lLHQ7HYjV0J+8R+FKNWQnmSuN+23gH+tz/wAf4Ugvrzu6H6xij+z6o/r1M7b+1EI/1lP/tKPH+s&#10;/WuJF/c9xEf+AUv2+f8A55xf98n/ABqHgayBYymdsNQi9RTxqMQIIK1w66hKDzDF+o/rS/2k4P8A&#10;x7pj/fNS8FWfQf1ukzuBqEROflqVNQ2/clZP918fyrgxqT/8+4/CQ05dTOeYX/CT/wCtU/U6q+yP&#10;6zSPRYdevYuItRvI89dtw4/kasx+Ldci/wBV4g1ZMf3b2Qf1rzQaqveKX8HBoOqp2E6/iP8AGp+q&#10;Vf5R+2pM9TTx74rT7ni3XVHoL+X/AOKqzH8R/GaY2+L9c/G9c/zNeRf2op53z/kP8aeuqxj/AJaT&#10;j/gH/wBepeFn/KHtaL6nssPxV8dRn5fFupH/AH3DfzFWo/jD8QEwB4pnb/eijP8A7LXii6tH3uXX&#10;6oakXV4s/wDH1+aGp+rS/kHzUe57fB8afH8T5bXI5ge0ltGR/IVej+O3jaPgz6Y/rusx/Q14L/bM&#10;f/P5H+KmlGsIf+XuE/mKl4Z/yBel3Pfrf49eLkXbNFpNwM/xWxX+TVYT49+Is5bSNHb/AIC6/wAm&#10;r57XVwOlxAc/7VSLqrdRLAf+Bip+rr+Ur933PoyH9oHVRIN/hrSyD1KzyDNX4f2hZOk3hSE57x3r&#10;D+a18zjVHOPmi/BxUo1NwPu5+hFQ6Ef5Q5YPqfTaftCWwOJPCs2PQX6n+aVMf2hNNK7T4Tu8Y7Xq&#10;f/E18vf2o5PMb/hThqoxysgz7VP1aH8ocse59RW3x88PNzP4a1VOOQs0TD+Yq0nx18FPy+j69Ee+&#10;1Yz/AOz18rLqqekn5U7+1Yuu5hS+rw7B7Ndz6u/4Xd4CfBZNfjA/6dV/o5p8fxl8DyEsNS1SIej2&#10;J/oTXyf/AGvDjmT8Kf8A2xbYy0g/E0fVabDkXc+ubb4s+AnTnXQvpvtZQfx+WrMfxO8BScHxJaD/&#10;AHo5B/Na+P01eAn5ZRj0zUv9pxdpBn61P1OA/ZrufY0Pj7wKxBTxVpme2ZMfzFWx408Kyt8vinSW&#10;/wC3pBXxeL5T/ED+VKLtO7LS+qQ7h7PzPtNfFHh5ziPxBo7e322Mf1q3FqmmyjMeq6a+fS7jP9a+&#10;JFuUI4Kn8aUzJ1CJ+VS8JHuCpvufcUc9u+Nl1akn0nU/1qwibvulGP8AssDXwqs6E/cX8KmS7K/c&#10;kkTHI2yEfyNJ4RdwVKXc+5zbyE/6tvypjRTKceU35V8SjXdVBBGsanx0/wBNk4+nzVbg8X+JoBiD&#10;xPrkajst/L/8VUvCeYOlI+zBG4X/AFZH1FNj5OCAPTmvjxfHfjAEY8X68Oc/8fzn+Zq3B8SfHMP3&#10;fF2qsP8AbkDfzFJ4SXRhySPrj92ThpcD2BNOUoOkrkeyE4r5UT4ueP1Ax4kdv9+3jJ/9BoT4uePF&#10;n846/lj2MCbR9ABip+qzJ5JH1Z56rxvY890xQ8y9C4P0NfLg+Mvj7OTq9sw97NKvQ/HPxikYV4NI&#10;lI4ybYjP5NR9VmHLI+kWk4OF+lRGRscDBrwCD48eJlB8/R9GlGOMCRcH/vo1LD8etXXb53hzS5T/&#10;ABFZ5FzR9VmPlke+QybnbdjPFPLENwDivDrX4/OJCbjwhbkf7F8Qf1WrE3x9sJkkjfwhchWHWPUA&#10;D+e2p+r1OwuV9j2vzBTfNfPQFa8WsPj1pcMflz+GdSlweGN1HnHoeOfrUtz8ftOzi08KXZGOTNdK&#10;MH6AGl7Cp2Cz7HshK98CmMwzgAV5LB8d/D7Mv2vRtUVNvzCJEJB9sv0q9F8b/A7dbPX4/raof5PS&#10;9hU7D5ZHpRYH0oJCjJINeZ2Xxu8ETXRiuLXWrOMniaS3Vl/EKxI/Krx+Lvw+84oNWutv942b4NS6&#10;M10Hqd+xHA3YpAoPeuKi+Kfw9kB/4qIL7PbyA/yq1B8R/AchwnimxX03hl/mKnkl2EdUY1zljSEo&#10;vAJP1Nc7/wAJx4OkYN/wlmkFf+u4FWk8ReHJhuj8R6QVboftif40csuwGumzzWbAJqU7WGCoxWJb&#10;6vpDzOYtc0lwP+ntOP1q7Hf2DA/8TXTGJPQXadPzocZdh3HzRR/aIjzgZ4FTYjHIGKpyzwNcRbLi&#10;3k6/6udD/WplhlkG8Ieeg3A/yNLlYXHXbfuODjkdKsoFZBkGqF1b3hXaLdzgjtVyOO4C4MTZPtSc&#10;WCYsmBxTOvtUnkzYyUcn6VEFfkbWBHqKQxsi5xzTNi9WXPtmpcMOqnNNOe4xQIbtxwBgelGOOmM0&#10;pXnlyfYClAOeBSY0QyAjAUgn0pEMmeIh9SwqVuG7fSlXGDwaksgZp+cRfiDxToRdk7jCAv8AeNTq&#10;MAHp9ad5rAdQRSAgAmaThSPr0qysTlBvwD35pPMYdh+NCz7uCmOeppjGxLJiTzFC4OFx3FcVexW7&#10;+I7y2i+YxBWbjuc13Z2shzn8OtYOsQR29+02VVpUGcDnj1qUVF2MUW4HbihuF47VM7AnAbP0qEnO&#10;RXRFaEyZvogeziPfYP5VA0Q9Ks2eDZxjdkhRTZV68UEMqlMdqapGasABhk0GHAJPFWTcrsDTHUbc&#10;1KzANg0hKBSTzmmMrSJxmoSKtHrxULLikFxhUYB601owOgqVVJSnsAQKAKjCmOvfFTsnzHvUbsMY&#10;FMCuVNNKgVNt7mhlzyBUtFlYgUxx7VO6elMKmpAp3iZtpD0wjfyrhLaySTavzDjg5ru9ZaSPTpfK&#10;AL7D1HtXJ2LBo1K9+a0gZtGv8RlSP4faixXb5gHPqS1fP82Q+B71798VsxfDy4HZpI1/8erwK4I3&#10;nHrX3PB6/wBnk/M8bN3+8RDilxRmjNfZpHiNjSKFpetAOKGibnsH7LkG/wAU6tL/AHLID83r074x&#10;xs2l6BFg7Zdbtl+vzV47+zlrcGl/EJLS5kCRanEbcEnAD5yv59Ku/GrT9W8HfEu31GWS5k06W4jv&#10;7YM7FMqwLJjoD/jXymOwsquYdtNPM9ahUUaJ9FalmLTr9wpwlvIfyU18VJALrUUg8wIZ5wgYjIUs&#10;2M4/GvoP4/R6vceEdP8AGHh2/vI7Ixhbn7PMyq0Ug4YgcEc4/Gvni1bbeW8mekqH8mFa5JQdOnOp&#10;fV/oRi5KUkj1WT9n/wASq37rxForjj7ySKf5GuA0/wAJare+ND4SjktV1ATvDvZz5WVBOc4zjj0r&#10;7BtyGWIno0an9K8N8CWIm/aI1WXbxby3Ehz9AP61GFzavL2nPb3U7F1MLBWscze/BHxxaW01y7aR&#10;JHCjO2y7OcAZPVan+FXhr4laekfinwgliYblGiKTTrhwDg7lPoRwa90+JN2NP8Aa3clsEWrKp924&#10;H86y/glGYvhfo3PLo7/m5rB5vWqYZymk1e2xaw0Iz0PAvi9a+LV8U/2j4wsLa2vbyMENbkFHC8Z4&#10;J5rjcCvYv2p2Y+JdHhByFs2OPqxrx8Ke9fR5dUdTDRk1Y87ER5ajRp6F4b8Qa4k0mjaPdX6QkCQw&#10;LnbnpSaz4c8QaNEs+raJf2MLNtDzQlVJ9M9K9s/ZYUromtSgn5rlFH4LWl+07OU8AWkRyfMv17+i&#10;muCWazWM+r8ul9zf6svZc9z5uHWnAZOACSegApDktxXtn7Pngu0ubZvFGp26zYcpaI4yuR1bFelj&#10;MVDC0nUkc9Gk6kuU8qg8LeJ54BcW/hzVZYSM71tmIxXbfATwnoviTXtWsvEmltcJbWysIpN8bo5b&#10;HYgg/WvpdA4QBWKqOwPSohbWy3rXvkRC6ZPLabaN5UHoT1I+tfM18+qVabgo27M9KGBhGSdz5n+P&#10;3hbw74S1vTIdBtHs4p7dnlRpWZchsDqTivNVmhZtqyIT6A19K6ZrOm+Kvjw0NvFDdWumaVLCxdA6&#10;SNvXJAPHBNbvxW0XQR8Oddn/ALD0xZYrUtHItqisjZGCCBkGu3D5s6KhSqpuT6mFXCqd5xPlClxh&#10;ScZpVGVB9q1fCdrFe+KNJtJ41khmvIo5EYcMpYZBr6KclGLk+hwQjeSR7x4K8aeEPCHwhtltdYtb&#10;nUo7XzntVJDtM3JXHsT+lfPeq3VzqepXGp3sjSXNzIZJGJzyTX1a/wALfh7PcCN/C1oi7ufLZ17+&#10;xr5hh0qbUPEkuk6XCXeS8kht0J7ByFyfQAV4OVVcO51Jxvfd3O7EQnaMTKxge1AA7V9LeE/gv4U0&#10;+wUa7btq96VBkLsVjU+igEcfWm+K/gp4V1Gxf+wUk0W+VSYmEjSQsfRlPOPcVt/b2FU+X8TP6lUt&#10;c+a8UoGKv6jpt5puqz6TqVu0F5bTeTMnocgZB7jnINe6XHwC0Ld+68R6qh7hoY2/wrur5hRoWc3u&#10;ZQw853t0Pn2krr9P8GpefE+XwUmosqreyWwuvKBOEBOSufb1rudT+AVzbWdzdQ+L4JBBC8pWSyK7&#10;tqk4yG46daVTMcPTaUpavYSw82nZHi4FKBTY23xq+Mbhmp7eF5Zo4lwGkdUXPTJOBXa3ZXexgk27&#10;DMCjFeoz/A3xvGSqT6HNj+7dsP5pWL4l+FvjHw9pFxq2o21ibO3UNK8N0HKgkDpgZ5NckMfhpOym&#10;rmrw9RK7RxIFLg103hnwL4q8SadJqGh6V9rto5TCzCZFwwAJGGI7EVduPhh4/iGT4ZuW9kkQ/wBa&#10;uWLoRdnNX9RKjN7I4zFGK1ofD2uS65JokWlXL6nESr2qrmQEAE8fQ1Y1Dwj4q0+CS4vvDmqW8ESl&#10;5JHt22oo6knsK09tT095ai9nLsYQFGD3q9aabqF2jyWdhdXaR8uYIWfb9cA1638APCWj61a603iT&#10;w+lyYniEAu4WUrkMTjOD6VhisZDDU3N626F0qEqjsjxjB25AGfcV9HfDDwh8O/Gvgq01NvC9jHeq&#10;DBeCMupWZep4PcYYfWvLfjjo2kaB8Qn07RrGKxtBYQSmNCcB2LZPJ46Ck+Gfi/xN4Ga7vLHSJrqy&#10;u0XzEnhkEYI6OGA64yK4cY5YvDxqUXZ7rWxvRiqc3GSOM1OzfT9VvtPfO+0uZIDn/ZYgfpiq2K9r&#10;+Gnhbw/8T7rxJ4k1y0lhllvUZY7O4KopZAW6jnJGefWuB+LPh3T/AAr48vdD0xpmtIIYXUzPubLp&#10;uIzXVhsfCpP2L+JLUyqUJRXN0ORIpTTsDGaTFejY5noNA5px+4eO9Kq84pzL+7/GhCIcUYFOxQF9&#10;qLhcApPQVf1XRdW0nyv7V0y7sfOBMfnxFd4GM4z16iqRUlDg844+tfUUmk6B8YfAeizSXEsc9oiF&#10;mgI8yCXYFdGBzwcfyNefjsb9UcG17r3fY3o0VUvrqfMaaffyWr3cVhdS20Zw8yQsyL65YDAquBxm&#10;vo/4krovw0+EFz4W06ZmvNS3RIrsPNkL/fkYegUY/KvnMLtGKvA4v61FzUbK+nmTXpKk7DNvtSgU&#10;+kruOcbilp2M0bPeiw0NX71PlB3ZNCKNwpWGSaLAR4zS4pwWl207CuRYpyin7fal2+1OwmxjDmkx&#10;UjDnpUlolubyAXjyJamRRO0eN6pn5iM8Zxmh2SuCu3Yr0EV7b4k+CGm2PhK/17R/El5eeRZNdQI8&#10;KbZQF3AZHPIrxZCHjV/UZrmw2LpYpN03saVaU6VuYjxxRinkelJg12WMWxuKTbT6KLCuN20ECnUV&#10;Q7jMUYp+KKBEZwBk1I0FxHbLcyW1wkD/AHJWiYI30bGD+ddJ8LNEtvEHxF0PSrxd9tNcFpUIyHVE&#10;Z9p9jtwa+mrXULTX/EXiTwTdaXB/Z2nRQx8j5XEiZI29BjPH0ryMwzP6pUUFG/VnZh8L7WN7nx9R&#10;ipp4VhuZoFO5YpWRT6gEgfypm2vWi+ZXOR6EeKUCn7falCimIYFo2+1S4oxQBGEp22ngUuKYXItt&#10;OCVJjikAqbANC0oSngUqgbgWLbARu29cd8e9D0Q1roMCCl2CvYPEXwg0yz8C3HirR/Ed1fRR2n2u&#10;JHgQK6YBxkc9M15Hx2rmw+KpYpN0+m5rUpSpW5uowKKXYOtPApSK6OQyuM28Uu32p6inYpOAcxEE&#10;56U7YOmKkApwHNLkHchEee1OCe1TY4oAz2pezC5GEFOCCngU4Cp5AuRiME0oiGOlTADFO20uQLkA&#10;iHoKeIjjjP4GpVXnpUgFTyFJohVGBBy2R3zUm6YdJZB9GNPApcZpcgaDY5J42YpNKC3UhjzTzLct&#10;tLTSMVOVyeh9aMc0oFHs0L3exILy8wAZ2P1ANILq587zWYM23b8yg8UlAApezH7o6WeWWBomWJUb&#10;rtjAJ/KlkuPMO6S1tXOMZaPn86aBQAM0vZhaIfaDvi2W9ugjfeAqYycEevvUiSRhi4srdWIIyM9x&#10;/wDXpoA6U9VBFHskCjETfb7ED2SMVQLkSEcD6UM8PlhUtAo8xXbLk5x9aUimsoo9kg5Iiq9kkwl+&#10;xyhgxb/XcZ+mKZEbUQRJJFcK8YIDROBwTml20bRij2SFyIZObUxS4W6eR0CZkYEAZzT5V0+WZpWk&#10;ukDOrMgQYOOlNKetMKCj2KDkXcREtGViZpIXFw0iExbuD0p6x2uS8l6H2o4RBBt5IpgQYo2Cl7FC&#10;5V3Ee0hktlVL6GMGBY3V1brRLbW8puVS4hXLxFGfODtHNDIDTSlDooXL5kgtVeeNmnsVAlEj7JDk&#10;n6GoorSQ20JhlgYbXDo0gXqeDSbB6UFM84pewQrPuIunYlEG6PeLMrw4xu570Ppc5gMaWWJGQJuE&#10;ykce1HlUnkj0/Sh0EPXuD2D77kxQCVhOAVCgkjaM4qOHSpUe2DwtEzzSEKRzjbUuxh0OPpSbH4+Z&#10;vY5PFJ4dB73cqRaV5cGTZ3Ql8tlIEXBJ75pZtLCly9uZGjgjIQj161b/AHw6Sy/99mk8y5Ri6Tyh&#10;iMEhzk0vqyB85nrp6biY42WM3UYUMpHH41FHaQLcl5LgRskr7lYnkdq05Z7yTbvuJH2tuG49COlS&#10;C+1Af8tyfqAf6UfVYk3mY8WnqY4XZpAi27ykI2P4qbLaBoLnypWkjWNDy2cEmtkXl353msys23Zy&#10;gxg9sU2a6mkiaExwqr43bIgpOOaPqqDmqGU1lM11Ptn2iKVV2FgBtwCetMjsXbYkbbA80vzBQeF5&#10;71sSXRlYtJZ2bk9S0IJNKLraYitrbKsRYhFTAORg0/qiFzVDCNmW4DiVJIGkBMYBGKYLCZkRIYon&#10;YWwkKmIEsc4rdFxAiSCPT7eNnQpuUnIBpGuLZ0iWWxDGNAm5ZWU4H0o+qIHUnYw7jTxE0+IIiytE&#10;uGTgFqadNAniR4rR1eXyiY1IIOOa3GubZYTHFYld0iOzGYtnac45qRZ9OF4Lo2VwHEhk2ifK7vpT&#10;+qoXtahzEenDyoFS2ikeQSN8xI4U0j6dFhpGgAAthLsBIwc4ro4pLMQQLIt3HLFuAeFl/iOe9JOb&#10;MwTbWvJJZECDzdpwM57UvqqF7eoc5NpQjAMlnhdwUkT5xnpxUL6XGhYCGSQmdolAfHSusnTTZLl5&#10;vtF0iu6uyCEEEr071EqWT5c3MkMi3MkqHydwwenel9TQ/rFQ5QaZBIInVZFVo3cjIJ+WmNpcSxea&#10;0F2seM7iq4wa654rT95I9/5rCB40QWxTk0ktpbToNuowxK0CRujxMcbQKl4NB9amjk5NHijaYO0u&#10;I3VBtUEkkZpq6OkvlmN3w7lDuTBBAzXYyW9rNJclLqFD9pSSMyZwQq47U+Gzia5id7nTVjR2ciJm&#10;ySRjuKX1Ndivrkzhm0uDbuE7kepgOKY2jKWcNKqqsYk3FD0NdtHZSNp8CQ3NrtMBR0km24Ynrikf&#10;Tkeee3jnhyLNEDeYApbIyAfwo+pIf12Zw7aOnll45UkAIB+UjBJwKbJo8aOyNc2yspwQcjH6V3km&#10;lyzlVFrbRlmTe4ulbhT6U6OwlJkltY0mH2py6blGV7YzU/Ul2D69M8+/sZi6ANCwYFgwJxgde1Mk&#10;0fEbOrQOq8na/OK7yHRZ1e2gaL98bec7dwOCSMc1CdHmFqyrplyJmiEeQV28d6j6in0KWOl1OHfR&#10;JVJBEQI7eYBUb6NKHUeWMucLhgQTXoF1pJae8kjs1uCs6Ajy9xA284qvBpDxyWim3ki33ErKrJg4&#10;2+lL6jHsV/aEjg5dGlRCzRHAHJBBpv8AYlxtDLbyYIyDiuyj06KK13Nb3KTeS6FfIbBJ6HNOuNMR&#10;TK81uzmKGH5eR97qeKl4Bdh/2jI4dtKmU4aFwScAEUn9kzrz5Eo/4Ca7a209JHTygTGb1Vj3Z+7j&#10;3pltaQK3mS3axujOHjdic+mKl5eilmLOIOnyddjkH/ZNMaxcckNj6V3KWLLBE7yTLGlmshCPtz8x&#10;FRzWatBc7J3mjV4tpLZwT1qf7PRazFs4c2bg9D+VNa1YHnAr0CSwna9lC3GFjnClHYD5MDNQCxY+&#10;XGkgRWeZi20Hhean+z0V/aJwv2Zj0YH8aYbZ89K7mWxZkmG9ZUa2MinywCO3akOn3DzSRwQROsYQ&#10;FfKBJyBnml/Z6H/aPkcN9mf0pDbSZ+7XcHTMSPGkUJZrpowXTIAC5qFtOXgGK2dXid1dEI+6KX9n&#10;j/tGJxn2eQcbTTfIk/u12L2AXAjs4pCsSO3LZOfpSS6akcky/Z95EqIo3lfvDPWpeXFf2lE44wHP&#10;KD8qQwHPT9K7EaUPOSOS02b9wUrNu5AzUP2OBbeNjbO5aLzCVI4GcVDy4uOYxOUETDpuH04p4Mq/&#10;dkkH0Y11D6XArSkrKVQIQFwT81NOkw+asbR3cbOcDeg5NQ8tfYr+0Y9zmvMnH/Leb/vs07z7kf8A&#10;LxL/AN9GtxdOhNukkjSjczKAse7pQNKiJDCb92YzJvMfYHHSpeXeRosxj3MT7VdLyJ2bHrg1Ja3h&#10;+1RtdFTFkhiVHp7VpnTYCQFukyemY2FNbSNisXmhjw5T5sjJFZSyzTYpZnHuUby8Hn5tdhjwOSnf&#10;vUQvpu6Rf98//XrROkPvVQ0TBlLBgeMDrTf7Ic/dkgJ9pRUf2XZbFf2lFv4iib6TH+rj/Uf1oGoO&#10;OsS/99t/jV0aRO24BR8p2nLAc1E2kzhlHl8t0wwNL+yl/KX/AGj/AHiBdScf8sj+Ehp66o/eN/8A&#10;v7/9annR7vHMD/pTP7KuSSohckdcDpUPKo/ylLMX/MPTVmB+7J/38/8ArU8auwOf3/8A30KgbTp4&#10;yA0Uik8DK0GwuAM+VJ/3waj+yo/ylLMX/MWV1p/70/6H+tPGtuvSWUfVAf61QNrLnAR9w7bTTHtp&#10;O6kfhWbyqPY1WYPuaR15v+fhx/2z/wDr1ImvHH+vA+sZrFa3YDnj60CF8dR+dS8pj2Y/7Ql3Nwa9&#10;j/l4T/vlh/SnDXm/56xfkf8ACsIQn2zR5Tdhms3lUfMtZhLudAuun/npCfxNSrr49YT9HrmfKb0p&#10;Chx0pf2XEP7Ql3Op/t5R1Cfg4pw8QRA8qM/74rkzH9aaYz6H8qn+zEV9fkdgPEEJ/gP5ilXxDbjg&#10;Bh+NcYyYFN2n0pf2Yu5X1+R241+0P94VImvWhP32/GuE2E9qUAjvUvLfMFj5Hff21add5/KnDWrX&#10;/nq35VwIBHOaeGYcBm/Op/s59y/rz6o70avaY4nApf7XtOnnrXBBnHSR/wA6XzJe0jA/Wl/Z8u41&#10;jvI79dUs/wDnupp41O2xxPH+defCaYf8tGzR583d6Ty+fcr66ux6ENQtiOZYz+NOS7t26GI/lXnZ&#10;mm/vA/hSefMDww/Ks3l8w+uR7HpBe3ZfuRH8BTgLcjmGPPrtFebfabjs5H0NO+2Xf/PeQfRjR/Z9&#10;Qr65A9HVYQQwiUH2GKnSZl+5NOn0lYV5ouoXq9LmX/vo09dU1AH/AI+ZT/wKpeX1AWLps9NS+u1I&#10;K6hfLjoFunGP1qzDrmrROHi1nVEYdGF5ICPxzXly6xqQ/wCXuQfjml/tzUx0unP4VDy+p2H9apHr&#10;aeLvFSD5PFeuD2+3yf41Zj8eeNIxhPF2tD63Jb+deOjxDqYI/wBIY/gKePEmojrKD/wAVDy+p/KP&#10;6zSZ7RD8R/HUZ+XxbqTZ/vMrfzFW4fin4+Qj/ipJHx/ft42/pXiKeKNRHB2Ee6VIviy9B5hjP4VL&#10;y+p/KP6xRPdE+LvjoDH9q2zA92s0z/KpJfi344kt2i+32Ssw/wBYloocfTtXhyeLp+rWyY/GpB4v&#10;cjBtFI+pqHgKi+wNVqXc930/4yeMLa3WOZNMvGB5llgIY/XaQKvR/G3xEB82jaS30Lj+tfP6+L0/&#10;itMfRj/hU6eL7U/ftnHvuz/Ss3gJfyFqtTfU+govjdqoP7zw5p5HfbM4J/OrSfHCUjEnhaPg/wAN&#10;4R/7LXzx/wAJbY4/1UtSxeK7A9S6/UCs3gH/ACsftKfc+iIfjdDn954Xm/4DeA/zFWj8abNxk+G7&#10;gH0Nwpr52XxJp+MeeOfp/jVhdUWUA275U+lYTwijurGsXCWzPoc/Gnw/BbtJLoeoo45IDocn65rT&#10;t/Flr4psbfVbW1ntY2UqEmxu4PXivnDRbObU9RjjcswLc+wr3nRYRa6dDbKgEaKAOMVhOhGOwpWR&#10;sq20nvQTmq8bFhjtUnbihKyIZ1dkuLOHocoM09ow2eaZp/NpFnuo/lTmyGI646VAhixBWI49qdcD&#10;CeppzZxnvTiPl5q0ZmTPAWIc8HPFAjJq5KdrYHINQs2BnHX0oGmVnQqai5bnFWpCSORTAmeRSKIQ&#10;eMY5psjYwMVKRSFA45xxQxpFdmOOmKjAxUrgAnNR4qbjSAjIziozUh6Ux1B4PfrTuMj5PGaac4xi&#10;pX2/wqFGOgqNhgCi4Fa9GbeTOPuN/I1wukv+5QHsP6V3k67omB/unn8K8esPF+lwxqDHdHsTsH+N&#10;XDYlnoPxv/deA0UdDcRg+/Wvn5/vGvf/AI8/J4OtUbjdcqf0rwGT7xr77g9WwbfmeBnD/er0GAUu&#10;KUUjdMV9gjxRtJ2paQ8U7AKB0PfqD6GrU99fTxLFcXtzPGvRZZWYD6ZNU80oNS4Rbu0UpNaI0bXW&#10;dYtrF7C21e/itHUq1us7eWQeo25xiqqNhgcdDUQ4NOJ+Q1nKkknZFxm21c+1tFcy6dZSf37eM/8A&#10;jorzT4Z2u74veNLzH+rfYp/3jz/KvQ/BziXwxo8uc7rOI5/4DXNfDa0MXiTxldEY8zVNgPqAoP8A&#10;Wvz9T5PaHu2u4lL9oq9+y/Dh7YHBu7lI/qAdx/lW78KV2fDfQVxjNqDj8TXAftQXyeVo2m5675mH&#10;pjgV6b8PIlh8DaFH/dso/wCVa1YcuCh5tkRleq/I8N/ablLeP7OMHhLBf1JNeWMeeK9K/aQfzPid&#10;IueIrOJf0zXmZWvrsqVsJD0PLxH8Rn0T+zDGE8H6jLjG6+I/JBTP2pZSvhbSIuz3hP5LV/8AZsiK&#10;/DqR/wC/fyk/oKxP2qZCNN8Pxes8jf8AjtfPw97Nvmd0tMMeDFtpJr68+GVoll8O9BgjA/480c8d&#10;SwyT+tfIkq/u2x1Ir7P8JwiHwpo8Y42WUS/+OCu7iOX7qK8zLAr3mzyr4n+LNc034u6Vpun6hNb2&#10;sP2fzIVPyybyMhh34Ne1KAZwDjBPNfO3xJxcftDW0J5H2m1Q/gAa+iVH776GvExtOMKdJpatHZSd&#10;+Y8I+AlsIvi94oA6Qx3Cj6GcV6N8aH8r4Va8fWBR+brXB/s9gy/EbxhddjvGfrOT/Suy+P0nl/Cj&#10;VzwCzRL/AOPitsQ3LHQX+EhfwX8z5YAworovhonmfEDQUIzm+j4+hzXOjJUE113wejEnxO8Pr1/0&#10;sH8lJr7HFO1GT8jyqP8AER9cHCs7egJr58/Zx0yO98d6vqso3izjdo89nkkIz+QP5177ePstrl8/&#10;dhdvyU14x+y0paDxFc4zuaFf/QzXxGEk44aq15I9eavOKZ6f458SQ+E/DNzrk8BuPKZUSINjezHA&#10;Ge1L4H8RQ+KvC9rrcVu1uJiyvEx3bGU4Iz3Fcb+0lIU+G0a5x5mowj8gxq18BL7S4fhjYwy6pYxz&#10;meZnje4RWGX9CalYWMsJ7ZLW9hqp+85WcF+0RpscHxG0W8QBTqECK+B95kkC5+uCPyr6HmUC7IHJ&#10;DV4j8fHhuviD4LhilimUMMlGDDmZPT6V7iQGvD2+f+tVi5P2FJPsKlbmk0fN3gUfaP2jriXjjUrx&#10;s/RWr3fxKxj8K61IeNunXBz/ANs2rwf4OMl18ermYMpAuL5+Dn1H9a9y+IR8jwD4ifOMabP/AOgE&#10;V0Y/WvTXkiKekJM+NbVMWkQ9EFaOiJv1zTU/vXkI/wDIi1Sj4iQe1bPguITeMNEjPRtQtx/5EWvs&#10;az/dP0PJp/Gj7InUfapM/wB4/wA65T4t25m+F/iRQORYu4/4Dg/0rq7lsSzEHkEmuf8AGmL74ca0&#10;2cifSZm/OMmvzqlLlqKXme9JXjY5/wDZ8sza/C+0c8NdXU859xuCj/0GvQgDuGcnmuZ+HEA074aa&#10;EhAzHpyyt+ILn+ddNbyCaOKQDh1DfnTxNT2laUu7JguWKR4h4L/fftMa/Lj7j3WPwRBXpPxQmeL4&#10;Z+J33HA0uYc+4x/WvOPhcPN+PniiYc4N3/6MUV3/AMYmMfwn8TN/esiv5so/rXoYr/eaa8omMV+7&#10;b9Tif2XVePSPEMqsQTNAnB9EY/1r1+e7gtYTPe3UcEQBJaVwo4Ge9eVfswLjwprr45OoIv5RD/Gl&#10;/acfb4T0lOPmv2P5RN/jRjIe3x8oX3f6Dp2jSTNvwloul+LfEl18RL+zWVJytvpUUy7gIovlExB4&#10;yx3Y9BXoe9wuA52+mePyrM8NWiWHhrSbKJdscNnEoH/ABn9c15lJ4314/tA/8I9HekaQl2lkbUKN&#10;rDytxb13bjnNcvs6mJnKMXpFfgi24wWq3PULHT9N0uW8ubS1trP7UwmuWRAgYgY3HHGcd68z8Et4&#10;c8d/Enxlq1zpVpqVkotorc3UIcfKpQsM9Adtem61bx3Wjahay8xy2sqN9ChFeP8A7LEeLDxA5HQ2&#10;65/B60wy/cVKt9VZCn8Sj0Jfj/4W8MaP8PxqWk6Dp9hetqEEQlgi2nac7h+leDN1x3r6L/aebHw5&#10;s4/7+qxfojmvnNgc+9fUZFKUsLeTvqeXjElUO1+Cugad4k8dRaZq0DT2f2WaV0VyhJUDHI56mvZr&#10;r4OeBZ0ZYbC9hkKnYVvGOGxx1rzP9mVS/wASJXx/q9MnP5lBX0epwQ47GvKznGVqWKtCTSsjqwlK&#10;MqeqPj3wbo8WreNdO0G/8xY5737LOUOGGCQSPfivZ9U+CHhGPT7u4gvtXiaGF5BmRCMqpP8Ad9q5&#10;DR9M+wftM/YgBtXWXnXjqrxtIP8A0KvevFL+T4X1mQH7lhOf/HDWmY4+sqlP2cmk0hUaEOWXMj40&#10;iYGFWxkkdK9+0b4Kx29rbXlv4w1fT7ya3jaX7OgXBKglcggkZPevEPCtkdQ1zSbALk3F1FGR9WGa&#10;+z7mWKD5m4QMFH4nArbPsZUpckIPfcjBUlK7Z84fF/4cv4W0iHxDL4iutYaW7S2cXMWGUMrEHduP&#10;denvXD+FtEfxD4jsNEhuFtpLyURiVk3BeCc44z0r6H/aJtvN+Fl64Gfs91bzfk+P/Zq8Y+Cqh/ir&#10;oKkZxMzflG1bZdjJzwMpt+9G5niKUfbJdzq5P2f9bH+q8T6W/pugkX/GuU+IHw01jwVpttqGoahp&#10;95DcXH2dfs+4MrbS3II6cGvqlOa80/aVjz8OI5iM+TqMTD8Vcf1ry8FnWKnXjGpK6fkdVXB01F2R&#10;5ToPwj8Xa3odprGnvpX2a7j8yIS3LK+M45G3A6etSy/Bjx7EGItdNlwCfkvRk4+or6I8IWf2Dwlo&#10;1ljHk2EKke+wZ/WtK6YRWVzJ02Qu3/jppyz/ABSqNK1r9hfUafLc+I0GQD2NXNL0+71PUYNO0+Br&#10;i7nbbFGpGWPXHNU7Pm0jP+yK7f4Jw+b8VdEGMlZHb8kavrq9V06Up9keTTjzzUSnN8OfHkP3/Cuo&#10;H/d2n+Rqs/gXxon3vCurD6QE/wAq+vypDc/LmkZAP4j+dfKLiOtfWKPU/s+B8ZTaBr0V+NPk0TUV&#10;vCnmCA27eYU/vBeuPemXWkaxaQtNd6RqFvGv3nltnVV+pI4r6WYl/j4JAR+58PYH4yGrXxplk/4V&#10;Vr+5id0Cr+brXZHPpupCHItbGLwEbN3PlRYZ5FLx288ig4JjjZgD+AppG04dHT/fUj+dfRH7MgeL&#10;wXq0o4MmqHp7RJWd+1QS+maBHgbmkuGz9FUf1rr/ALXf1z6ty9dzP6kvZ89zL+GHxb0TRfBjeHPE&#10;8d5N5QeKCSJA4MLD7pyRjGSPpivGYVQJ+7OUydp9u36V9r2FtD9is4XtoGCQRrholP8ACPavlD4o&#10;iNfiN4hESIiC+cKqgADGOwrLJcVSq16nJG19WGMpuMI3dzmGAFN49aee/tX038PfBHhC78B6HPf+&#10;GdLubmaySSWaS3BZ2PcmvTx+YxwUFKSvc58PhnXbsz5h7UBc19Y3Xwx8AXAIbwtYpnjMW5D+hrzT&#10;4o/CK10bR7jXvDc0xgtR5lzZyneVj7sjdTjqQe1cmGz/AA1aSi7q5tUy6pFXTueM4pMe1ep/AjwX&#10;oHi+TWP7dgmmS1WLyhHM0eC27J469K1fjV8N/C3hXwpBq2ix3kVw94kJElwXXaVYng/SuuWaUI4j&#10;6vrzemhjHCTcOc8XxS7a9q+Gfwo8OeJPAunazqM+pR3V15pbyZgq4WRlHBU9gK434w+ENP8AB3ia&#10;10zTLi5mhmtBOxnILKSxXGQBxxTo5nQrV3Qje6/QU8NOEOd7HExySQ/vImdXHIZGIIPsRzXv9xcj&#10;4VfBuEFmm8Ta8u9pHbLKzL1JPOEUgD3rgfg98PYfHDajJd6lc2ENmYwjQxqxdmycHd7Cu8uPg62t&#10;SvFf+NdWmktJmhjW4hEu1OCMZbjIx0rzszxOFlWjTqSsovXT7kdWGpVFTcoo8CCnqTk9z6mjbVi9&#10;t2try4tXOWhleIn3Viv9K9J8H/BrUPEvhWw16DxHaWovELrDJasxXDFeobnp6V7FbGUMPBTqSsnt&#10;ucEKM6kmoq7PLaUV0XxA8J3XgzxANGvL2C8kaBZhJChUYYkYwe/Fc/jj1relUjVgpwd0yJRcXyvc&#10;QCgjFeh6H8IPFusaHZaxZy6ULe8hWaNZLhlfawyMjbjP41NJ8FvHSf8ALHTGH+zej+ormlmOEi2n&#10;UVzVYaq1flPNxS4rr/E3w58V+HNJk1XU7KBLSNlRnjuUc5YgDgc9SKml+FfxATkeHZJFPIKTxnI+&#10;maf17DNX51b1E8PVTtynF9qAtdRc/D3xzbIWl8K6ntUZJSMP/I1zkkckMjRTRvFIjbXR1Ksp9CD0&#10;renWp1Pgkn6MiVOcd1YjxxXtPw1+Dum674PtdY166vba4vD5kKROqhYz93IIOSev4147biETRm5U&#10;vArAyoG2llzyAe2RxmvbPFHi/wAWeKtI0keF/BWrafZWc6T7wNwlEeNijAHy8fyry83nXUYwou19&#10;3sdeDhBtymi1ruvw/C6zuPBFzYXmsaTeWzNaStKqsiuCroeMEAnPbrXgUUZSNUPJAAJ+lerfGzxv&#10;pvi20srM6FqWmapYTFj9qCjCMMMuAc8kKR9K8tYqnLsB9aeUUeSjzzVpS38/MnGyvUstgCmlwaRZ&#10;omOBIhP1qQ4HXivWOTUQDjpS44py4I4NO7UXAYBTttKOBTulFwG4pVFOAzSigBNtOC0AU/jtQAg6&#10;09aQU4ED39vWk9NQsSRRyPkpDLIB1KIWx+VDKVbaysp9GGDX0X4Mgsfhz8NbS41YGO4vZUefGAxk&#10;kIAX6KuPyNcp+0hohS40vxDEo2yKbWZlHXqyE/8Aj36V4NHN1VxPsuXRtpPzR3zwnLT5r6nj6gUo&#10;AoHNKBXtWOEXFFGOT7c0d6VhikU3BzxTqUVXKIKTvS0oFKwJgBUiUij3p8AjMi+aXEeRvKD5gM84&#10;98VL0KiJTTXrOo/CSxXwvNremeIbi7AtTcwKbdcSjbuAyD3FeUY+UH1rmw+LpYi/s3tubVaM6fxd&#10;RnHpRxiloxxXVYxuNOcUw1IfTFNOKaQmxtFLjikcNtO3Ge2afKA2kIp5BxTSOaLBcSil2mjaafKI&#10;bQalhgmmfy4IZJXxnbGhY4+golguIuZreaH/AH4yv8xRzRvZvUdna5FQaUjikPSr5UTcTikwKUZo&#10;osgGEDrikK5p+M8UpXFFgI9oppQVIBRRYLkRQDtRsGKlpcDHSmBXMKkdBSGECrJFNINAFYxU0x+t&#10;WiDTCKdkSV/L54oaMCpyM0FafKguVvL96aY6tbRikwM01EV2QCIHuRQYefvVZI9KULxRyjuVDH2P&#10;8qBGB71aKcUnl0cgrlZkHYUzZ6gflVox0nl0+RAVvKH90flR5Sk5wPyqzsNIU9qXIhFfyh6Ck8v3&#10;I/GrO0+lGw+lHIMqhHT7juueuGIpD52Q/nSbh0O45FWmXFMI9qXIKyIhNeDgXlx/38NIs94kjyLd&#10;Sh3ADNu5OOn86lx2pCtHsxOMSGW4vJChkuZGKNuTPY+tSC/vu8+fqin+lLsHpmjavpS9mK0RjXl0&#10;ZjMzozlAhzGCNuc4xUVxPPPCYSsIUkN8sQXJByOlWGQdqaYxjPpR7MfLHsRSXDSOWls7KRj1JgGT&#10;Qblw8RW1tlWMMAioQDuGDmn+XTTH7Cl7MXs4kTzReRNFHYW0RlTYWTdnH502SW2kcvJpsTNgAnzG&#10;BOKlMfHSjy/Wp9mHJEiS4gjMPl2CoI5C+BITklSO/wBaaDYosnl2EquyMoJnLBc9eMVMY/pTfLFH&#10;s0DhEiBs9yOI7yKQRrGWjlAyAKaGslZCI7tmM6yO0hBJA+lSmMZ6U0xZOcUOmifZxGxx6bHcCYTX&#10;nyl2VDGu0FgfQ1HALQRwkXc0MiReWy+RvU857mp0t1kc7iFwM81C0ODxQqKD2Y2VLTa7G7aaSSSP&#10;P7nZgKf8KVLe2F4JTqEBhWYyhCjbue2aTyqaYvWj2KD2ZHa20f2eF1ubeOZJJGKSk4IP0ouLJPJl&#10;JmswBAY40hkJzkg96c0dJ5QpexXYXs2+o+8sZ52McUts8DeXtJmAK4xnio/7PdnZ4kjm2Xbtt3gZ&#10;GO2aRovUUwwrnlAfwpexiJU2uo9tMk2Nus2hhigk5aQNknntUV1pdw0CJHp29ZI4ysiIOD3yacYV&#10;24xTdjKMB2H0JpewQuSV9xbvSpGM2bdpES8XcFTJ27fSmRaaqyRpFBcKieYzF4ioGR0pwEi52ySL&#10;k5OGIpWecgg3E5B7eYaX1dD5J9zPnsIorJMWr+Y1uro6huWqe7slCzsdwAliDYyOMc1ainu4lCR3&#10;UyKBgAOcChLm7R2dLmUO5yxzyfrSeHQKM+5SgtofMgjhn85xKzDrwu09c1D5UUdqjSXFwkjweYpM&#10;xwT6YrV+3agRg3TkH1ApsVzdxQpEki7EGFBQHj8RU/V0O1Qzp4Hje5kV2BFvEc9+e9SG2KyJGbtJ&#10;w06hPnDHb74q4k9wJ3mJR3kAVtyAjA6cU43UysGENruByD5Cgip+rIr94Z5hYnc93JGXd9o2KVG3&#10;61D5chUznBYWnmcr33elaKzuIhHJbW8yhiw8yPOCTk0faCZixtYCpi8ry9pC4zml9WQv3qKUllMq&#10;gzJG6mSMK+wDOTzSGy3u2BaJmRkRWhznbVxJYEcP/ZltuUgggtwR+NBuI3QiezWUmRpARIVwT16U&#10;vqqDnqGY1tEVST7PDnyHcjbgEg4psmn/ALpmktIV+5tdFI6kVqmeAso+xbYhCYtgkOSCc5zik8yz&#10;+Xda3RCkHb9pJH8qh4ZdUWqlUzG05DK6pbWwCybBvdgSRUK2MD+U5gCqUckAn+Gth5rWV3eS3uFL&#10;SmRdkgGMjHpSLJZIY1ENwIkR1OWBJ3VLwkexXt6qMJrCNoXLWmwiISAhyetSHSovMdEtWYIQCTNt&#10;5xmtctaNB5Jmv/LxjaduMCnSPaStLuNxHmVXRlUEjAAqfqcewfWaphDTbdzDiJ03ytGylsnihdOt&#10;n48mRAysUJfIOK3M2sUlt5bzOscrO5ZADyPSnp9mjiMKX0ypzgG3Bxn8aX1OPYf1mqc6NKhIVVjn&#10;digY7MYGfrSf2TCflBlVg4QhwO9dGfsrGSNZ2RfKRVcx9weeKaY7ZWR2uklZrhXYiMrgAVDwUexa&#10;xdVHOLplu0nlrLLnJAzGMHFA0qPajGVgXTcAIyePwro0hVFIS7sm+ZirOrZG6gQRg+XFdRBxbhQ+&#10;4gbt3rSeBj2K+u1TmTpSsuUm3YYKRsIIz9aQaSrSmJblN+SMbT1rpZIDgyTTwFnmjOEfdgCnJbNG&#10;7kR20p8xnVvtAGM+1Q8DAax9Q5Q6ZiNXM0SBuRuzTDpr+WXSWJwCAdpPeusS0dAiI0YlFu2MMCN2&#10;7pTZbOby5pJo0j3tEAAwJODzUPAQK+v1Dlm0uTzPL86DfnG3dzTBpkxUMZIlHIG58dDXXmxkW4lZ&#10;rN5f3xdGR16UyOxkQwo0SmURSMEIB5J4pPAwGsfUOSk02ZIzIHjZR12tmlOmXAOPk3em8ZrqLuwn&#10;Frczy23kgogAwOTnnpUk2nMLqVns7hgWVo3jjzwBUfUYlrHzORGnXRyVjBwcdR1oawvFXcYTgdTn&#10;NdYbDzDB51sw3yysEdecY44qstovlTSratDi3O4bSBuz70fUIj/tCRzbafeY3GB9v0qMWdyScQSH&#10;BwcLXV3FnGt1IJy8W3YUIQnjHPSkS1Wbyz84V53PGQSAKn6gh/2jI5Rre4UZaCQD3U0nkzf88pMe&#10;ymunSCKQy+SJAPs7F1ZicGlntx9pMZuhDtRCAzYHSj+z0V/aPdHLhG/uP/3yaXYwPKn8q6pYFdiY&#10;5WVZLgjcnoFpgRWOI5pJFaF2IbGQRUywDGsxv0OYOBwRQmO5GK6g20hYRRSBSsSHacc5+tPW0BkZ&#10;YtmWm2Z2ggcVH1CRf9oLscyEUjtRsUeldMbVSwUGOUMrniMDpSGyLEJFbxPhFY/Jyc1DwLRax8Tm&#10;WTAyDXV+G4naEBQc4GM1G2nQiVlEEZYy7BkcDjNdb4M0z98XZVwDhQOleFnOHdKmmz1ctxKqyZ2n&#10;gLThEBKV+ZjknvXpluflAJ5rm/D0ASJOFX6CukjIUZ64618vPU9du5cTAAwMU7txTF6A+tO7c1lY&#10;R1lgwazgI/uD+VOkHXgnmodPMpgiLFfL8tQBjkVZlTcQeeDnA71nYYkbfL0pzkYGahVtpOakLKUO&#10;0dB3ppmbK0xUk84NRnBUZ5NMZyWJOKBIPahstIjnY5HFIGAX5qWTG7NRPycipuNIHcE8Uwk9uKX8&#10;KSkURnNMNSN19aZ1oAYetIaeeDxTDQA0iomEm/JK7MdO+ambio27ntQBXfJDbh8oU/yr5fSZQuFG&#10;Bk4/M19PzRNMQFyD2+vavltY3Lup6h2BPqcmtqew4H0B+0UwTQtMjHA89zj6KP8AGvAm617n+0jL&#10;ut9Ii6bnlb9Frwxjjiv0PhKP+wp92z5rOH++sNzSE0GjtX1Z5AhpOtBoFMBKB1paQUAOByad/Ce9&#10;NHWnA84ApPYaep9hfDCb7R8P9Akz1s0H5ZFS+ELbyRq8vQ3Gpyv+WAKyvglJ5vww0Vs8ojp+TGuw&#10;tYFhBRP43Ln6mvzTFe7VnHzPoqbvFM+cP2krsXXj77MG4tbNEA9CeTX0B4ViEPhnSIsfds4h/wCO&#10;ivl/4p339p/EXW5xyPtHlL/wEAV9UaRGU0mwT/p1jH/jor1Myh7PCUYnPh3zVJM+Z/2gJPM+KupK&#10;P4I4l/8AHBXBEZ4rsvjfJ5nxZ1znhXRfyQVxm4ZFfU5fG2GgvI8ys7zZ9Pfs8oE+FloR/HczN9fn&#10;rj/2qXJl8PxZ7Stj9K7v4Cx7fhRpH+00rf8AkRq88/aokzr2hwgfdtZG/wDHq+bwi5s0v5s9Gr/u&#10;545jOB6kV9raSuzSbKMD7tvGP/HRXxZbjdcwoOS0ij8yK+3rWIJbwJ0xEg/QV0cSbQXqTgOp87eI&#10;UNz+0ug7rqUI/wC+UBr6IfCiRh2Un9K+fodtz+00wHO3VSc/7sZr6AviI7S5b+7E5/8AHTXmZg7q&#10;lHyR0UvtHjH7NI83WfFFz6suff8AeMa6P9o1wvwrulz9+7gUfmTWF+y6u618RT/3po1/ma1f2m5N&#10;nw1gQfx6nCPwCuf6Vq1fMYLzRDdqDPm0/wBK7b4FR+Z8VNEGPuyO3/jjVxLHLV6F+zvGJPitpuR9&#10;2KZ/yT/69fW492w035M8ygr1EfSeunytD1KTPC2kx/8AHDXlP7LEf/FM6zKOrXMS/lGf8a9P8Zv5&#10;Xg3W5FPK2E5/8cNeefsuwlPBWotnG6+AHviNf8a+Io6YOp6o9iX8RCftPMV8DaZH/wA9dTX9Eavn&#10;l0QnJRT9RX0F+1EwHhrQYSc7r92/KP8A+vXK+HPgle6/4bsNbh8UWtqL6ESrDJZsdmc8Ehua93Ks&#10;TRw+DTquybZw4mnOdV8qOD+HkAk8d6DEqqN2oQ8Y9GFfZOTuYg854r5m0rwbd+DvjR4b0W9vbe9k&#10;NxDcCWFSo2nd2P0r6WlbazlecZP5c1wZ5UhVnTcNmv1N8JFxi7laDStPhu/tUNhZxXHJ82OBVfnr&#10;yBnmsH4uSeR8LvEr/wDUPdfzwP61i/Cz4mnxvq0+nnQvsPk2xn80XXmBsMBjG0Y61f8AjfJs+FHi&#10;H/at1T83UV5tOlUhiYQqb3RvOUXTbR8oj7o9q6T4Yp5vxF8OR4znUoT+TZ/pXN11/wAHIxJ8UfDi&#10;kZ/00N+Sk197itKEvRni0daiPqu6OIrhvSNz/wCOmuf0onUfhTEBy1zoZUfVoSP51vamwj0q/k/u&#10;Wsrfkhrn/hBJ5/ws8OO/J+wqh98Ej+lfnNvc5j3nqT+InGjfDi8KkA22leQn+95YQfqa6KGMxmOH&#10;P3Aq/liuM+NFz5XgpLZPla91K0thg+sqk/oK7dhm+/7aD+dPlvFPuI8R+Cv7/wCL/iufjG25P5zg&#10;f0rt/jg2z4Ta9/txxJ+cqVxH7PeJfHniqfPVH/Wdv8K6/wCP8nl/CfURn/WXFun5yD/CvUrq+Ngv&#10;QwjpRb9TN/ZpTHgbU5P72qMPyiT/ABrP/afI/sfw/GOrXknH/AAP61tfs2x7fhtMx/5aapM35Kg/&#10;pWF+0qwa58LW+fv3Mh/WMU1rmUvV/kH/AC5R7FCmyC3XsIkX9BXz3o2J/wBppyef+J1K3/fMbf4V&#10;9GlP3yoOxxXzh4C/0j9o+WTrjUb5vySQVOWvStLyYVt4+p79qz+XpN/JnhbaVvyQ15T+yuh/4R/X&#10;ZD/FcQjP0TP9a9M8Vv5fhXWZP7thOf8AyG1ee/suxhfBWpS4+/fKPyiX/GsaOmDqeqKnrURH+1K3&#10;/FHaRFn72p5/KNv8a+fDXvf7VD/8STw/H/evJWx9I8f1rwTHJr6jIlbCL5nlY1/vT1b9l6PPjvUH&#10;7Lpj/rIlfQ+BsxXgX7LkefEutyf3bBB+cg/wr2fxNef2fDpsu7aJNTt7dvo5I/wr5/O1zYxpdkej&#10;hNKSPPNb03yf2mNCvQvy3dmZTgdSkUiE/wAq7v4gv5fgPxDJ6adPz/wE1X17TS3xI8K6kB/qY7yB&#10;jjpmLcP5Gj4psI/ht4jb/qHyL+fH9a5nV9rOku1l+JbjyxkeA/AewF98TdFVlBEG+4bjpsQ4/Uiv&#10;onx3dC20+xzx9o1W1gH4yA/yU14/+y9Y7/FGqakVyLawEQOOjO4P8lNd/wDGK9+zzeD7TPM+vROf&#10;cID/AFYV3Zy/bY3kXRGOF92nc1PjLbi4+GXiGP8Au22//vlgf6V4P8BEEnxZ0g4+6s7flGf8a+jv&#10;G1sbvwfr9ueklhOo/wC+DXz1+zrHv+JtjIMfJZzt/wCOD/GtcrqWwNZEV4/v4H0jfTm1spZs42Ef&#10;zArkPjlaf2h4DNpjcX1C1X85Av8AWtn4gXBtPBup3OceWin/AMfWrniSyF/awwkZUXcEuPZZA39K&#10;8Ck+SSmd710Ll9ILWFdoGA6RKPqQBVfXpQnh7U5OmyzmJ/BDVTxXPi60K25ButUQY/3Edz/IUvjR&#10;xH4K12T006f/ANANOEbzi+7Jk/dZ8d2w228Y/wBkfyq5pl7d6depeWFzLa3Mf3JYm2svGODVZRiJ&#10;foKAa/UORNWZ8zezuj6G/Z31rWtb03W59Y1O6vvJnhSIzybimVYnH6Vo/HjxDq3h3wxp1zo969pP&#10;Pe+WzoASVCEkcj6Vjfsux/8AFL63LjG+/UfXEY/xpv7UDY8PaDF/evZW/KP/AOvXxUqMJZr7O2l9&#10;vkezztYbmvrYzfgPrOqeIPiHqeoaxePd3K6XsEjKAQBIMDj6mu5+OjlfhbqqjjeYU/ORa8+/Zhi3&#10;eItdlH8FlGv5yf8A1q9Z8f8Ah1/FHhafREvfsTSvG/mmLzANrZxtyP51GYezo5guiViqKcqPmcl+&#10;zfHt+Hdw/wDz01OU/kqCsL9pw75fDMAP3vPP5mMV6P8ADXwu/hLwwNGe8W9YXEkxlWLywd2OMZPT&#10;FecftIjf4p8K246sjY/GZBSoVY1swc47a/kVOPLSSZ7Zt2Oq+mBXx78QW8zxzr0nrqE3/oZFfYs/&#10;/HyVHQNj9a+NPGDeZ4p1iQfxX85/8iGuzh3+PP0/U5sxfuoxwMhs+lfYXw+TZ4H0CPpjT4f/AEEV&#10;8fNwjdvlP8q+yvCS7PC+joBjFhCP/HBXVxO/3cPX9Cct+0zktY+JI0v4or4QuNMWS2eeGAXSzEMr&#10;SqpBK4wQCwHWvQL61Se2ntZAGWWN42HqGBFfOfjFTfftIpbxn521WzUAeirGT+gNfSBYh3fPHJrw&#10;cbQhRVJw3auzvpzcuZM8X/Zgtvs0PiZc5KTwxA/7oetT9pdx/wAIXpcZ/i1EfpG9V/2bgG0zxHOv&#10;IfUFAP8AwEn+tT/tG2l9e+G9JSysbq7KXjM4giZyo8sgEgDpzXY582aqT7r8jLltQ0Og+DEez4Xa&#10;AvYwO35yua8n/aWbPxDt167dLi/V3NeyfCu2mtPhzoFtPE8UiWY3o6lWUlmJBB6da8S/aRkx8TmG&#10;eE06AfT7x/rWmVO+Yy+Zni1/s6R6H+zNYCDwHd3x4N5qD491RQv88139kmfEd7MjnaYolZf9pSw/&#10;lgVjfBix+wfC7w/ARhngM7fWR2f+RFP8DXcmo6lrd2VcRJezQIcfKdkrjH5AV5ePn7TEVJ+f/AOq&#10;jHlpqJ8z/EK0Nn498QW+MBNSmwPYtuH86+lfg8nlfC3w4uMZsg35sx/rXgXxuhFv8U9dGMB5I5v+&#10;+okNfRHwwj2fDfw4n/UOiP5jP9a93OanNgaPy/I4cJG1aZ4R+0id3xNI67NPgH/oRrzbscc+1eif&#10;tDOx+KV4rgDZa26jB6jZn+tefJX0OV64OmvI87E/xn6n2F8N4wnw88NopUhdLgHB6fIK6BVyeK+S&#10;fhMA3xH0FMdb1P6n+lfV2oSbNLu5AcFYJGz9FNfE5rgnhsRy3vza/iezhqyqU7rocd8eoz/wriVG&#10;Q4kvbZfr+8H+FdtjAA54AFfH2nahqF7NY29zqF3NE08R2STsy53DnBOK+wUOZ8dt2P1pZjgpYOEI&#10;Sd73Y6FZVW5IUAld33h7civMP2g/C9pqfhR/EEUKJqGnFWaVV+aSInDK3rjIIz6VyXwfv7r/AIXP&#10;qkQmkENy96ZE3Ha2HJXj2r1b4obf+Fb+IN4GDZsOfXIojSngcVTs+z+/oDca1N3R5D8APB1rrerX&#10;OuanEs1pp7qkMLLlZJiM5PqFHOPU19DEkg815/8AAW3W3+HFu+PmmuZnPv8ANj+lcz8fvEer6X4h&#10;0e206/uLVI4DckROV3vvAGcdeB0962xqq5hjXBPbb0QqSjQpJ2O6+Jfg+z8Y6FLauka6jEhayuCP&#10;mV8cKT3U9CPxryD9nK3SXx5c+fArmPT5cxyoDtO9AQQe/WvoZCSUfvgH+teP/CC2SD4z+LFjUKkf&#10;2gKAOmZ1p4LFzhha1JvRL9Qq0lKpGR6hq+g6bqemXdjJplj/AKRA8W4WyZUspAIOO2a+cfgtplte&#10;fEPTbXUrWG5iVJfNhmQMpKoRyDwea+o2yPmHavC/A+m/2d+0Bf2artSKa6dRjHyspYf+hU8txU1Q&#10;rRb6XFiKSc4vzO0+JnhXwta+A9cvbbw9pcFxDaM0UkVsqsrcYIwK8c+Fvgl/F+uvFLM8On2YD3Ui&#10;D5jk8Ip7E4PPYV7v8XWK/DPX8Hrakf8AjwrI+AVitr8PY58APeXUsrnHXDbR+grXCY6rQwE5qWrd&#10;kTUoQnWStpY3dP8AAvg6ztvs8fhjTHXGN00Akc+5ZsnNcV8TfhRpU2lXGp+GbX7FewIZDaoSY51A&#10;yQAfutjpjr0ra+KXj+48Iavp1haWUN000f2i48wkYj3YwMdzg816DEUmjilUfLIFYA+hwf61w08R&#10;i8Py1+Z2fnuayp0qicbHxYvzDNOUVf8AEsCWvibVbaJQscV7MigdgHOKpL908dAa/QoT54KXc+fa&#10;s2jsvhn4BvfGVzJM07WWmQNsluAuWZuuxB64Iye2a9Vf4MeEWtDEk2prJjib7QCQfXGMV03w70yP&#10;RvBOk2UYC4t1kfH8TuNxJ/P9Kjh8baTL46bwkqTm7QY83aPLLhdxXrnIFfEYvM8XXrS9i2oxvt2X&#10;VntUcNShBcy1Z4H8Q/BN/wCDtRjSaX7XYXBIguQu3JHVGHZv51zKl43Dxkhl5UjrntX0/wDFzSot&#10;T+H+rxlQzwQm6iOOQ8fzZH1AI/GvnDw/brfa7ptoBk3F1FH+BYf0r3srzCWIw7lU3jucWJw6p1Uo&#10;7M9Xvfhb4q1iwtW1HxwbpVUSJFcxSMIyRz/EfpWD8T9H8X6HoNla614mXVNOmlEccKggIyDK9RXv&#10;zNFH14AOwfXoK85/aEtw/gWC5HJgv4z/AN9Bl/qK8DBY+rPEQjK1r9kd1ehFU2+tjyPwT4Q1PxbP&#10;dQaXJapJbIrv57lcgkjjAPcVd8U/D3xD4Z0z+0tT+xPbeYsW6GYsdzZxxgela/wAvRb+PfsxOFvL&#10;WSPHqy/OP5GvTvjVbi4+GuqccwtDMP8AgMq5/QmvVxeZ1sPi1S05XY5KOFhUpc3U8Y0T4feKNb0e&#10;DVtOsYZLW4BMRadVJAYqeD7g1jeI9C1Tw7qK2Gr2v2edoxIFDhsqc85B9jX054GsxYeDdGsQoHl2&#10;cefqw3H9TXz38W9Q/tP4i6tOGJjhkFtHzniMBT+u6tMuzKtisTKDtyq//AJxOGhSpprc5WlFLjii&#10;voTzxVUswVVLMTgADJJq2+malGdsmnXqH3t3H9KNJk8jUrWYHmOZG/JhX18s251+bgkdK8XNMylg&#10;pRSje524TCqsnd7HxzsOduGJ54A9KI2AbbnB969S+Cdrn4o6o5GRbx3XPuZgor0D41yrB8N9SJVS&#10;0pSJTjnJcf0BrGvm/s68aSje9vxNIYO8XJs4H4Z/EnS9E8Oy6HrwnkiQkW5jXfhG6qeexJ/OvLpz&#10;HvcQNuiDHyz/ALOeP0xX1P4WsrRvCukK1nas32CAktEpP+rHtXz18V444/iNrcUMaRxpOoCouFHy&#10;L2FZZXiKVTE1FCNm9WViqco0o3ZzOaVaRR0zX0J4C8I+F7zwPo1xfaBYTzy2iPJK8XzMTnkmvTx2&#10;NjgoKUle5y0KDrNpOx89tTO+a6z4tabYaT46u7LTbWO1t0jiKxoOASvNcp2JPYV14eqqtKNRdTOp&#10;Dkk4iemKRhhS3XAzXtvw/wDhXp8OnRX/AIlha5uplDi1LFUhB5AbHJb19K39a+GXhDULR4oNN/s+&#10;VlO2a3dsg/Q8EV5FTP8ADQqciu13OuGAqNXeh5rqnwo1mw8PT60+qadLDDa/aWiAcPt27sema89I&#10;4r6i+IEkNn8NtWWWRV22DQgnjcxXaMfU1xGi/B/Q9Q0KwvpNV1KOW5to5WVAhUFlB4yK5sDndqbl&#10;iX10si62BbaVM8Tpcc1seNdHi0DxZqGjwTSTR2sgVXcAFsqDzj61k4NfR0qiqRU1szzpRcZNM9d/&#10;Zr0ppb/VtacERxxrbRn/AGidzfpt/Oue+Nnig694nNhbTbrDTSY0wciST+Nv6D6H1rf8BfD7Wr3w&#10;pb6jp/jK60uO9QyNbxRMFz05w4z064rz7xt4cl8K+IptGlu47tkjSTzVjKA7wTjBJ9PWvCw3sa2Y&#10;SqOV2tlbtud9RTjh0ktDCxxSEV23gf4ca14ptVvhNFp9gxwk8yli+O6qOo98it/W/gvq1paNNper&#10;W2ouoyYWiMLH6HJB/HFejUzTC06ns5T1OdYSrJXSPKsYFNIqe4hlgmlhmieOWFisiMMFWHUEV2cP&#10;wq8Y3FnDdQWNs8cqK6/6WoOCMjiumpiqNJJzklcyjSnJ2ijhOlIea1h4f1Z/EbeH47QvqQkaLyQ4&#10;+8BkjPToK0L/AMBeMLC0mu7vQbiOCFDJI+5SFUDJPB9KbxVGNk5rXYSpTd9DmcYoAz0pyEMARyCK&#10;sWFhfahMYbCzuLuVV3FIIy7AeuBWzairshJvRFXbQBx71pSaHrcX+t0TU0H+1aOP6VWktLqM4ktL&#10;mP8A3oWH9KhVqb+0inTn2K2KQ09ht6+uOlMZ487S6g9xmr549xckuwlIV9KkUAjIIpSoq0S13Okv&#10;fA1/bfDu38bC8t5bOUrugVG3xguUyT0wDUfgrwPqvi61v7rTZ7WKKxUGRp2I3cE4GAewrt/g/wCP&#10;9I0rRG8L+I0C2isxhlaPzEKvyyOuPU/Tmtzx/wDELwxp3hO50nwekTz3cZjDW8HlRRBhgseBk44A&#10;r56eOxsKjoKN23o/I744ei487eh4GOVB9RmkA5qTbhcdhTcYOSeK+jVzzmLilAobGaUCqFcTFGKP&#10;xoNADWwO9JxSHOaTNAXHDFBFIDzS8k8CnYTEHGc04qc4ZWXPI3KR/OkZWaJgDhu1fSXiPwtp/wAV&#10;/BmhanZ6mLOeCLKSCISAFlAdGXI5BUd+1ebjsesHKHMvde77HTh8O6yfLufNTMm7G4Z6YppHOa98&#10;+JemaZ4E+Cy+FluFuby8lCrIyBXkO8M7AdgBx19K8F2n/GtMBjFi4OolpfTzJr0fZSSbGYpCKkxR&#10;iu057ERFAHHSpNvNJigBhFB6U8rmjZgZz3oDVEQHvSEN03fL2GKl25NBU5oKINpJwBkngUrxMnyv&#10;w3pVhH8oEoBvPGfSoyCTn1oAgK0m0Z6VMc16B8MPhvY+OtMuZR4km0+8tpNssAtVkG08qwJYH2+t&#10;c+IxMMPD2lR2RdOlKo+VHnBSk210Xj3w1L4S8W3WgyXX2xYUSSO48vZ5isuc7cnGDkde1Ye0VpSq&#10;RqwU4O6YpQcHaRXKfjTCh9Ksvj2prDHatBFYrzTWSrOKYwNBLICo9KTYPSpitJt9qBEJWmbR3qxs&#10;9RW98O9Ftte8c6NpV0u6C4ulEq/3lAJI/SoqzVODm+hUE5SSOZJTYD/C3AYjAP0PemFR2r7EM+ke&#10;KNT8QfD+60eFbLTbeJc4G394pxtXHyleMEV8gzRGKaWHdu8qRo8+u1iM/pXm5bmLxnMnHla/JnTi&#10;cP7FJp3IAgPamlBU4Q0hXmvVOQh8selR+XV19ioMAEkVDiiwXINlIU9qn2ijFKyHcgVOaUpU4AzQ&#10;45pcpRXK+1J5fsKmxShB9KmwXKxipDGuORXofwh8DaP441C906+1y7028hQSwpFEriVOjfe7g/pW&#10;V8UfCP8Awhfi2TQ1vHvIxCk0c7xhCwbPUAkdQa5ViqTrOhf3jb2M+Tn6HIeVSGL0FWMdqCpxnFdP&#10;LcyuVxGB2prRg9qsYPpRtOOlS0MrGIY5prREcirWKTbz0o5UMqiPPWneX6VPj2oxS5UBB5frSbBj&#10;FT49qTHtS5EO5B5fFIYs1Y28UBankAqmKgxA/wANWSopdowaXIF0VPKHoPypPKX+6PyqztoK1LiV&#10;oVjCoPSjyl9KsEUm0UuQasVzFxj9KTa2ch2z/vGrJWk2DtRyBZFceZuB8yTI6HceKV3uHQo88rKe&#10;oLk1KyY6U4ocA4o5A5URtd3oAxdTccY3VE1xdNIrtcSFk5Uk9KlZKYVo5CHFA95eSRsjzsVYYPA6&#10;Uv2274BdWAGBmNTSBRQV9qOQOWIjXlyzRlinyHco2ADNON5N5bKIrdSwwWWMA4phWlC0nAXJEVrp&#10;mVVktbaXAxlk5xSi8w0YS2hjVH3bUBAJpCo9KAg9KnlGqcSZJ4l3lLKFGZSpYE96ebiBiGezBbaB&#10;uWUgnFQBT6U5VqHAr2USwlzCnl7LUoqyF2zJkscY716Z4Wtk+xWzKm3cN4+nFeXBRkV7V4agjOkW&#10;M0fURhWGfavk+KFalD1/Q9vJ4qM5eh0ukxhVAIzxxWskZ44JqnYJnawAAxnFaS47dMV8Qz6Bbir0&#10;60o6U0HtStxnFQyjqLKOR7C32S7BtG47ck+3tVouhYxhvm7iqmnbm0+FQ5TMY5A6VaA2DC5I7s3U&#10;1ixkE5PBA+tRhsHGalkRm4zn6U37HI2DnrQSyswFMqw1o46tg01rWUDgg0rMfMisclvb1op0qspw&#10;aj5BpXLBh6UoHNA5NKBQA10AqF+BxU7ZxjNQycDBxQIiNIadgCkxQMac0xgdp4qQjmmEHoTQBHDx&#10;IPWvmS7gdL+6XYwAnkA4/wBs19PcBl57145caZHJfXDlfvTOenqxrWD3BOxu/tJOftekJ6Rytj6k&#10;f4V4wxr139pBh/wkGmR/3bRj+bV5E/Br9L4WjbL4Hy+au+IYlIaKD0r6U8waaM0jUUALQKQUUJXA&#10;eAKVfvA1GDilzzmm4sVz6n/Z7m3/AAusuc7LiZfp81d7cziC1muGOBFE0n5DNfPvwd+KOgeE/CZ0&#10;XVrTUHcXLyiSBVZSGxxyQR0rqPE/xo8I3/hjUrSwGppeT2rxwh7cBckY6hq+DxmXYiWKk1B2bPbp&#10;14Klv0PCppmvdbknzk3F4W/76evtW1Ty4YE6bYlH6CviDTJUtr20mlOVimR3wM8BgTX1TB8YPh1N&#10;5bHW5IvlGQ9q4x+lelnmGqSVOMI3SMcHViua7Pnv4vSeZ8UvEDZzm5I/IAVyjVs+Or+31HxprWo2&#10;somt7i7Z4nH8SnoaxGkBU8V9BhIuNCKfY4Ju82fXfwSi2/CjQBjGYGb83as/4p/C0eOtUtb8eIDp&#10;zQQmIR/ZPNB5znO4YpPhd4u8I2fw80Kxl8TaXBcQ2oWWKWcIytk5BBrsYPFXheQZj8S6M3v9sT/G&#10;vhqsq9DEyqU007voe1H2c6aiz5z+Ivwtn+H+n2OtS+IItSia6WMqLYxMD1z94+lfTlq6XFrbTocp&#10;JCjDHoQK8d/ae1TTb/whpdtY6lY3hN6XYQTq5Ube+DWp8BfHthrHh608O6jeRQ6vZJ5UQlcL9ojH&#10;3SuerAcEV2YuOIxWDjWnq02Z0nCFRxiZ2geC9eh+Pt5rlzZOumJPLcxXBwVfcuFA9+f0r1DxfcpY&#10;+FdWvXYKsNpIxz/umthoXRTI6FQB1YYrwv8AaJ8fWcunnwjpNws8kjBr2SNsqqj+DI7561x0VVx9&#10;aEbbW+5Gk3GlBl39l4BPC+sztjDXaDP0T/69SftRyf8AFDaVGDxJqan8BG3+NWv2Xrcy+AdRkEZf&#10;zNQYcDPRFrM/atZovD/h+2ZSpe9kcZ9AmP613QjfNUvMym/9nZ4CRya9O/ZpjDfE5Hxkx2E7/T7o&#10;/rXmTGvWv2WYhJ8Qr1+yaXIT+LoK+kzTTCVPQ8/DfxEe1/EpvK+H/iGQHH+gSY/EYrkP2aAn/Cvr&#10;sAfMNQbP/fC10/xlcw/C3xA5H/LqV/NgK8v/AGYPEVvDqN/4ZuZFRr0C5tSx+86jDKPcjB/CvkaF&#10;KU8DUcejR6kpctVXL/7VZZNL8OHBKC5nOffYMCvTPh3bvbfD7w9BIpDpp8RIIwQSuf61qa3o+maz&#10;bLaatp1tfQxyCRUnjDBWHQj0NTXc9vZ2kl1dSxwW1vEWdzwqKorlliefDwopbMtR5ZOR4z4if7V+&#10;0/o8eDmCOIHHbCO3+Fex3zGOyvJcYKQSMD9FNfPXw41dvE/7Qkes7Sq3E07xqT91FjIX9MV754nm&#10;EHhjWJ+gSwnP/jhrrx9J06lKm90kZ0pKUZSPD/2U0La3q8x6ppyAH/ef/wCtXofx+bZ8JNZ7bjCv&#10;5yCuJ/ZMjDv4il/uW1qv0yXP9K639o+TZ8KLtc/fvLdf/Hyf6V0YhXzKK80Sv4DPmLOa7r4EoJPi&#10;toeRnEjn6YjauDJr0X9ndDJ8VNNOM7I5m/8AIZ/xr6nMNMLUfkzyqH8RH0b4sfyPCOuSk8pp1y2f&#10;+2bVzXwDl834R6P38syx/k5/xrc+KDiD4deJX7jS58fipFcp+zZKZPheI858rUJl/MIf618LGF8H&#10;KXmj22/fsRfHG5zq3gfSQR/pWtJMw9ldB/7NXqD8XTMOzEmvF/ildi8/aA8F6YDlLRrZ2XsGeYsf&#10;0UV7NdtsSd+m1Hb8gTTr0+SnSXdX/EIyu5Hin7MeJdT8UT45Kx8/WWQ/0rpP2i3x8MZFH8eoWyn8&#10;yf6Vx/7K12n9p6/Zlh5k9vHKo7kK7Z/9Cr0r4s+F73xZ4OfS9PmgjuUuY50ExIVtucjPbrXXXapY&#10;9OWyt+RlH3qNkUP2eovL+FVox433lw31+YD+lct+0J+88YeC7YDIaUnHrmeMf0r0v4eaFL4Z8E6d&#10;olxJHLcQ72mZPu7mYkgfnj8K8i+PWqwj4ueHbXIA05LeSXB6F5gxB/AClhv3uOnOOq1/IJ+7TSfk&#10;fQDkpdnt8/8AWvnD4OATfHW7lPJEl++fxYf1r6PmZTcNgjG7INeKfB/wjrmk/FPWNR1LT7iC1hFw&#10;I53T5JfMfjae/HNZYGcY0qqk90VUTcono/xAPleAfEMmSCNNn/8AQCK4/wDZmj2fDq5bP3tRf9I0&#10;roPjJdrZfC7xDIzf621+zpz/ABSMqj+dY37N8ez4Wo3/AD01Cc/kQP6UoJrAyf8AeQN/vUvI5n9q&#10;dyYfDcZPBkuG/Ra8QPWvZ/2pn/4mHhyLPSKdsfUqK8YJ5r63Jo2wcTycZrWZ7R+yyg+3eIZcciCF&#10;f/HjXZ/Hu/OneDdPulJBj1m1fjrhSzf0rlf2WI/3XiGXH/PBf/QjWr+07JjwNpsZ/wCWupj9Inr5&#10;/Fw9pmvL5r8j0KL5cOmepyRx3E0Nx12nzUPpuXH8jXKfGhvL+FviBx1Nuqc+7qK1/Ad9/afgXQdQ&#10;zkzWEW7/AHgoU/qDWF8dHC/CrWQeN3kr+cq15lCLjiYx7P8AU6JO8Gznf2ZbLyvCmq3+3BubxY1P&#10;qEUf1Y1H8c01C48ZeEUtbK7mgtZvOkeKFmRSZEHJA44BrrPgfYiy+GGkArtNz5lyeP7znH6AV2vQ&#10;8Hj61viMVy42dRK+rX6EQp/ukiG5hE9tcQMOJY2Q59wR/WvnH9muLHxGdSOYtNuB9MMi19KxkCVf&#10;qK8F+A1mbf4veJYCuDbRXUf0/wBIAAq8DO2GrryFWh+8iz0T4zv5Pwv1yT/piB/4+tdZaSebZW0w&#10;5DwRt+ag/wBa4v48vs+FOqjP32iT83FdN4UlNx4R0Wfr5mnwN/44K4pQ/cKXmzVO87HPeLLnzPiZ&#10;4N00dF+1Xbfgm0fzNaHxMby/hz4jYH/mHyj9K5e8uvtn7RllahsrZaU4A9Cykn/0IV0Pxccx/DDx&#10;CRwTZkfmQK3UOWpSXez/ABIcvckz5OH3AKQUoHApO2a/SbHzfU+iv2YkA8BX8nXdqcn6IgrK/alf&#10;Fn4ajPea5b8lQf1re/ZpQD4aswH39RmJx9FFc1+1Uw+1eGYh2W6b9YxXxdJXzh+r/I9qf+6/Ib+y&#10;4mb7xHJnpDbr+bP/AIV7jdXlpZQiW8uILdCdoeaQICfTJrxb9lhP3fiV/wDatl/SQ1v/ALScgXwJ&#10;aKej6hH+OFY1zZjS9vmLp3tdpfgXQny0OY9Lgube4hWa3mimibo8bhlP0IrxP4//AL74l+ELf/Zj&#10;/wDHrlR/Su3+CEfl/DDSABwwlb85GrifjEfN+N3hK26nFnx9blj/AErPAU/ZYyUf5VL8jSs+amn3&#10;se2y83bY67/618X6+4k1vUWH8V3Mf/HzX2cTmYt7k18VXziS7uJB/FM5/wDHjXpcNJupUfoceZ7R&#10;Kr/cb6GvtTQ08vRrCMcbbWJf/HBXxcOePXivti1UR2sC+kaD8lFa8Ty0pr1/QWWLSTIoNK0qLUn1&#10;OPTbNL9/v3CwKJDnjlsZ6Vn/ABC1qDw74K1PVJmXcsLRwpn78jjaoH4n9K8s8WfGPxDo3ijVNLtt&#10;O0uWG0upIY2lR9xCnHOGrzXxv411/wAX3aSatcIIYiTFbQrtjQ+uO59zXFg8jxFacZ1fh0e5tWxt&#10;OKajuewfsyR7fCOquTndqAGfpEv+NesKMV5f+zQn/FBXr4xnU3/SNKn+OfjXWvB8eknRZIEa580y&#10;+bEH+7tx/OuTG4edfHzpQ3bN6U0qKlI9JIr5l/aDQ3HxXvol+99ntox9Sgx+pr6J8O3s194f06+u&#10;SpmuLWKWTaMDcyAnH514P49tDqv7Rq2BGfNvLJWB9BGjH9Aa2yZOniJt/ZTIxXvQS7n0DpFuNO0e&#10;ztAMJa2yR/giAf0ri/gRctdeDLuVvvNq9y+f94hv612HiOSWPRdSkt0eSUW0pRUGSW2nAA71wf7P&#10;Vnf2Hgm5ttRsrq0lF8zhJ4ihIKLzg9q8+KUqM5ve6N72aR5t+0faiH4jvNj/AI+LCJ/y3L/Svd/A&#10;SBPAugRjounQf+gA145+1BAU1/R7v/npZSJ/3y+f/Zq9r8IJ5fhHRk6bNPgGP+2a16eOqc2X0Tlo&#10;xtXmfNv7QDb/AIrapz92KBf/ACGK4MV23x0bd8V9dIHR4l/KJK4kCvsssVsLT9EeRiP4svU7H4Mp&#10;v+J+g+1yT+SNX1FrzeX4c1N+4tJj/wCOGvmT4GoX+KWiDHSSQ/lE1fSXjB9nhHWX6AWE3/oBr5fi&#10;HXHQXkvzPSwOlFnyf4ZUNrWkx463UIx/wNa+ySNsrMBn5s/rXx/4JXzPFeiqe97B/wChivsMg7nH&#10;vS4kfv015FYD4Wzzv4ffDf8A4RnxZfeIrjVvtktwJVhiW32CMSPuJJ3HJ7dBUf7QGu22l+C30nzA&#10;bzU2EaRg/MIwQWYj04A/Gus8N+JdD8RCf+yL+O6e3IEqAEMuSRnB7cda8w/aJ8JWyWcPi6xVkuBK&#10;sF6uSQ6t91vYg8fjXBg5e3xsPrLfT/gHRVXJSfIdh8ER/wAWx0tj/E8rf+RDXm/7RuX8cadGOn2F&#10;FH4yNXpnwcXb8MNEAGMxux/F2rzD4+sX+JlhEOQLW2H5yNXTg9cynb+8RV/gr5H0CoG4L34FeSfC&#10;H958XPGcno0o/Of/AOtXrrf8fJH+1XjvwSy3xD8bS5ziVhn6zv8A4V5+G1o1n5fqbT+KJ7C7KhAY&#10;43HA9688awFt+0BFeKPlutKaXp/EPkP8h+ddR4m1E2MujvnCy6nFA30cMKNQsDJ430nVAB+6tbq3&#10;f33eWV/9Bb8656M3Tv2aaLkuYzPjEwHw11oZxmJR+brTPgwoHw00jIxlZD/5Eaj40kj4b6pjkkxD&#10;/wAiLVj4OoF+GmjAjkxM35u1b/8AMD/29+hn/wAvTyn9oxi3ju2UdtNj/V3rt7D4y+E4raCOWDVF&#10;aONVP7gEcAD+9UXijwrpni34t3VlqjXCw22jwuvkvtOd7d8e5p8nwU8LSABNQ1hO3+tQ/wDstekq&#10;+Bnh6dOve6XTzOZwrKcpQtqeEeIbqK+1/Ub+EMIrm6klTcMHDMSP51TXJBA7iptUgS21W8tI2Zo4&#10;LiSJWbqQrEAn8qjgGZAK+yhZUlbax4+rnqfYmnJ5em2i4+7BGMf8BFeI+HmEn7Q8hZgANSnOSfRC&#10;K9zgGIYFPBCKP0FfKvjuXd411zr/AMf83Q/7VfG5NS9tVrQ2un+Z7GLnyRiz6b8Z/L4N1xn4Uadc&#10;df8Arm1fOvwatBd/ETQkYZETmY/8AQn+eK5Mu+CokkAPUbzg16Z+zpaCbxrcXhGVtrJ8exYgf416&#10;ccC8uwdX3r3Ry+3+sVY6Hsnie4+xQacS3+v1K2h/76fn+VYvxrtlm+GerZBLQiKcY/2ZFz+lN+LF&#10;79lfwxGCB5utwkj2X/8AXWz8QoPtfgrXbYLndYy4+oUkfqK+YoJwnTn5/qenN3UkfO/w9vP7P8b6&#10;NecAR3iA59G+U/zr6S8aWH9o+FtT09R808BQcZ5/yK+T7edkKSIcFSHB9xzX17o12t9plnerys8C&#10;SfmoP9a9riGDjKFRehyYCS5XEjvbmPS9GnujxHaWzN+Crn+lfJM0r3EslxISXldpGJ7kkk/zr6O+&#10;OGo/2f8ADu/RTtkvHS1T6MwLf+Og183n0rq4cpWhOo+uhjmE9VESil4o47V9MeZYeh25b+7z+XNf&#10;XWlyCaxs5hyJIY3/ADUGvkVQGBX1BFfVngeb7R4P0SfH37CE/wDjo/wr5XiVe7TkvM9XLXq0cB8G&#10;rby/HvjCTB/dzyRj8Z2P9Ks/tD3JXwjY2e7me+3H6IjH+ZFaPw0tRF4k8azYwW1Zl/Isf61yv7RV&#10;xuvNHswT8kEsp/EqB/I151F+3x8W+y/BHXP3KTPWPDqbdA0tM/dsoR/5DFfN3xUbd8RNePcXhB/7&#10;5FfSujjZo1gO4toh/wCOCvmb4lNv+IXiBv8Ap/kH5YFdHD6vip+n6mOP/hI55eeBX1J8Pk2+BtCU&#10;j/lxj/lXy7GBnNfVfgcAeCtCB/58If8A0AV28Sfw4LzMct+JngvxtO74kajz0jiH/jgrJ+HVhHqf&#10;jjSLOX/VvcqWHqF+bH6Vo/GNs/EjVvQeUP8AyGtL8GV3fEfSucfO/wD6Lau+lJwy66/l/Qwkr4i3&#10;mfRWoXUdlZXV9MCUgieVgPRQTj9K5r4beLz4usLyWWxWzmtpVUqkhcFWBIOSB6EVqeOiU8Fa6f8A&#10;pxm/9BNcD+zqn+h67ntNAB/3y9fH0qEJYWpVe6aPXlN+0Ue4/wDaM+0DQ9IKykW/2iQSIDgM2zKk&#10;/TB/OvRfDA2+GtJGOBYwj/xwV59+0mQPCWmKB1vGP5RtXouhDGg6ao4xaRD/AMcFXW0wdJ+bFD+J&#10;I+cfiyQ/xH1wjoLnH5KtcuvLV0fxPbd8QtdP/T44/QVzi53frX3OCjbDwXkjw62tSXqfUHwsAHw6&#10;0PI62oPT1Jryn4paedZ+NK6UuR9p+ywkjspHJ/LNesfDkY8AaGMY/wBDQj9a4C+Ak/aPtjjOwofy&#10;gJr5HCTcMXVmuikevUipUor0PXIYLW0tI4YVWG2gj2qOgVVH+AqhoOt6Vr1tLc6PfR3ccUnlyFcj&#10;a2M4INM8auY/BWuyKcMunTkH/tma87/ZpX/Q9bAzt3wcD/davOp4f2mHnXb1VvxNpVOWagupi/tE&#10;aJFba1Z63CoU30LxXAA4MiDIb6lTj8BXtWhj/iSaeuMYtYh/46K87/aNRf8AhG9MzjJunH/kM16P&#10;pvy6XaKO0Ef/AKCK3xNWU8LSUntcmnBKpKx4joS+b+0VI3pqNwfyjavXPHo2+BdfbAONNnH/AI4a&#10;8m8H/P8AtATv/wBPl2f/AB1q9X+Ijbfh94gOf+YdN/6DXTmGtaivJfmZ0Pgl6s+UYlxGo9hXqP7O&#10;SZ8W37DORZcf99ivMgMAAVp+Hdc1bQbt7rSLs2ssibGYKGyuc45FfYY6hLEYeVOO7PHozUKikz61&#10;Xf8A32H40/8AeZ++x59a5T4TarqGt+B7PUtTn865lklDPtAyFcgdPYVyfxh8d+IfDHie1sdIntkh&#10;e0EzCSEOdxZh1/CvgaeCq1a7oR+JHvSrQjT53sa/wf8A3kXiVtow2tz5JH0ru3gt2GHhicdwyD/C&#10;vPvgDNLdeE9QvZseZPqUrvgYGSqk1S+NfivW/Deo6T/ZF55KyRySSIUDB9rDg5Hua1qUKtTFujF6&#10;/wDAFGpFUlJnQeNvh94e8R2Eqx2MNjflSYbq3jCkN23AYDDtzXzNcQzW80sFwhSaGRo5F9GUkH9Q&#10;a+w9NnN1aWtycDzYkkIHbKg/1r5a+JiLD4+8RrFwFv5SPqcH+tezw9iqnPOlN3S/A4cwpxspJas9&#10;g+EHhPQrv4eabd6jo1jdXFwZJTJNCGbaXIHJ9qk+Jvg3w5D4G1m6sNDsba6t7YyxyxRBWUgg8fhm&#10;uv8AB1v/AGX4H0q3IINvp8ZbPrsyf1zT/EEf9peD75SoP2mwfI+sZNeNPF1Prbnzfa/U7Y0l7K1u&#10;h8oaRBFdazYQSrujluY43X1UsAa+i3+FvgQuR/Ym3BP3Z5B/Wvnrwom7xBo4Pe7g/wDQxX10zbGd&#10;m6cmvd4gxNWlOHs5NXT2ODAU4yUro8T+MPgHw1oPg9tV0eykguEu4kYmZmG1sg8H8Kt/D74W+Gta&#10;8EaXqupC9F3dRGRjFNtGCxxgY9MV1PxxiMvwx1Vhz5Zik/Jx/jXTeCrYWPg3RbUYHlWEAP8A3wK8&#10;15liI4NWm+bm/A6vq9N1djg7z4LeExbTSx3WqoUjZx+/UjgE/wB2vnpHLICx5NfaGrHbpF83pbSH&#10;/wAdNfGCIDAn0H8q9rh3FVq/P7WTdrHDmFKEEuVWLOiWS6nrlhp7yNGtzcxwllGSAzYJFe3P8A9H&#10;V/k8SakMesEZryHwNH/xWeif9hCH/wBDFfYL4JNRn2PxGFqwVGVroeAw8KkXzI+O9Y0V9O8XXHh9&#10;pixhvha+bsxkFgA23Poc4zXrDfAWMEqPF0gY5/5hwx/6MrF+LWni1+NFs+3C3slrMDjqd4U/qtfQ&#10;b4Ejn2b+Rrnx+bYiNOjKlK3MtdjWhhIOU+ZbHxTnajHP3cjPrivb/B/wx8U6fpVtf6R44fTGvIUm&#10;eBLZtoLKDz8+CR64rxaxhN3NDajrPKIwf95sf1r7OCx2sKRsQEjCxg/kBXTn2OqUqdOMftb6IzwF&#10;FSlJs+bvi54O13Q4YNa1rxAusvPN5HmFWDLwT3J44PArkPC+hXniPXINIsGhW4nDFWlJCjAzyQD6&#10;V77+0NarJ8OXl25NveQydOmSV/rXlnwLQH4k2B9Ipf8A0A1pl+Oqyy6dX7Ubk4mhFYhLoyzJ8FvG&#10;Cj5LjSG9hcMP/Za5Txj4Q1rwlNbw6zHb7rlGeIwS7wQpAPYYPIr60VAykmvJP2grL7Vf+FEAJMt4&#10;9uf+BGOvPwOf4mpWUKlreh0VcvpKN4nn7/CfxyYkkTSoXDAMMXSDg/jWVr3gLxboemS6jquk+TaQ&#10;lRJKJkYDJAHAPqRX1m8QBwO3H5Vw3x1BX4WaqPV4Bj/tqtGG4gxNSvGm0rN2JngKUYOXkfMOMCtL&#10;RtC1jWfNGk6XdXxiAMnkpu256ZqiQe1e2/swqfJ19vRoB+jV9NmWKeEw8q0Vex5mFpqrUUGeUy+E&#10;PF8TbX8Lax+Fqx/lUEvhrxJGpaTw7q6KBkk2b8fpX2DyO5/OoLtnFrPyT+6f+Rr5mPFFV29xfeeo&#10;8thbc+N49N1OeAXEGl300JyBJHbOyn15AxUM0UsLFJ4ZYXAztkQqfyNfUXwWLJ8MNJCsRlpjwf8A&#10;pq9eZ/HJd3xg0zPJ8mzGf+2pr0MLnkq1eVJwtZN79jnqYFQgpXPI5GSPAk3I3oykV0/w08V/8Ih4&#10;rttVLFrZwYrqMH78Z9PcHBH0r6wZmaRlbBAJ4IzXiv7OUMbaz4oaSKOQB1wGQED539a5/wC2o4rD&#10;VPaQ0Vuvcv6i6c42epxXxq8UaB4t8SWmqaG8zbbXyZ/NTacgkjvz1NcGCa9+/aYtbWHwjpkkNpbx&#10;SPqGC6RKpI8tuMgV4F1r18mqxqYSPIrJaHLjYuNV3Gnmk216x+z3oGja3e6z/bGl2t+sMUXlidNw&#10;Uktkj0r1SX4b+A3bJ8LWC+6Ky/yNc2Lz2lhazpSi9DSjgZVYKaZ8pYprL619FeKfgx4c1C1kfQTN&#10;pN8ATGPMMkTn0YNyPqDXk/w28Owap8R7Xw5r1u4jWWaG5iDFGDIjcZHTkV0YfOMPXpyqR+zuuplV&#10;wdSnJRfU4sjmg4r6A8d/CnwZpfhTV9UsLa9iuLS1eWPN2zLuA4yDXI/B34eaF4x0fUL3Vp9Qje3u&#10;FijFvKFGCuecg0oZ1hp0ZVleyHLA1IzUOrPLDiljkaFxPG8iOnzK0bFWGO4I5r0P4z+ANJ8ErpMm&#10;lXd/OL4yh1umVtu0KRjAHqaofCXwPB441XULO7v57KC0thKXijVyzFtoB3dutdEMfQqYb6x9kzeG&#10;nGp7Pqei210fhl8HV1W4ZpvEXiBQymRiXBZflyTzhF5+pr5/VCqgEknuT3r6G1P4LSaklvDeeP8A&#10;VrpIF2QLcWokEY44Hz8DgflXgWp2r2OrX2nSNuezuZLdmxjcUYrnHbOM1wZNUoTc3CV5N3eltOlj&#10;oxsKiUbrQgx7VEwyeK9V8L/BjVfEHhmx1uDxBY2y3ce8Qy2zsV5I6g+3pXD+OPDd14S8RTaJfXcF&#10;zNHGknmQghSGGRwea9Kjj8PWqOlCV5Lock6FSEedrQ59gabipGB616W3wN8chA6to7ZAIH2wg4P/&#10;AAGta2Lo4e3tZWuTTpTqfCrnmBHNLsr0WT4MePY/u2enyf7t6v8AUCsnUPh14wsNXsdJuNLj+2X4&#10;c26JcIwfZ97nOBjI61jHMMLLRVF95Tw1VbxOQ245oYZORXcS/Cj4goePDjv/ALtxGf8A2asvWPA/&#10;jDR7d7jUfDd/DCgy8ip5iqPUlc4FOOOw83aM195XsKkd4nNbTW94A8PP4p8W2GhqzpFM+Z3TqkY5&#10;Y/XHH1NYy7XGQcj1Fd/8FPEs/hrXrttP8Kz6/f3MSxosMhVolByeAp68cnHSpxtWUKEpU97BRgpT&#10;SZ6kvwp0bwwZfEPhW61BtX01GmhhknDJKQMmNuOjDj8Qa8Z+LHjWPx7rNlqY0X+zJbe3MDj7R5vm&#10;Ddkc7RjGTXp/h/xN4/8ACepa9rniLwRql3ZalKJ9scg/0bAxjgHjaACcDpXh2sz2t5rN7eWNu1vb&#10;T3DyRQltxjBOdue9eLlVKpKs51nzNLR3v8j0cW1GFo6GdsOfShge5zUsiOoBaGcA8g+W2CPypAu4&#10;cZ+hGK+jU4vS55nI10IduaCtK0kSnaZFB9M05cOoZSCPWpugs0RlabipWxkKOWPQAZJpOAcHhu4N&#10;K62HZkRGKMVKRmm7T2piI8e1G0U8j1OKUAUrgRFcUmKnIFM2+1F0FiIijtipCvak20XAixRipdtI&#10;VAqGMiK0m01Nt9Oa2vCPhHX/ABZc3EGg2S3LWyh5d0qptBOB1rOpOMI80nZFQTk7IwApZgAQCTgZ&#10;OB+ddlf/AAp8fWNhLfz6Kv2aKIyu8dwj/JjO4YPIxzWP4o8M6t4av/7N1u2W3uWjD7A4cbTnByD7&#10;V798A/GFjrvgx/Dut39vDd2Mf2fNxMF82EjCkZIzjofwrzcbi6lOnGrRs11OujSjKTjPc+ZSMHg5&#10;p8YDKymugg8EeKr17o6ToF9qNvb3MluZ7dQ6syNg4INYkttcWd1Jb3UMkE8TlJIpBhkYcEH3rvp1&#10;YzWj1MZRcSq64FRkZq1MvJqDFaoye4zAoIqTbSbTmmSR7aXbW94a8IeJvEsE8+g6PNfx27BJSjKN&#10;pIyByasz+BfF9vqsekzeHr0X8sRmjgABZkBwWGDjisJYimnyuSuaxpSavY5jYaXHtW7rvhTxLodu&#10;tzrGhX9hCW2CSaPClvTNYoU5qozjNXi7ilFx0YKKXFLilFDQ0wA717f4MVW0CyPrEpx+GP6V4qg+&#10;Un0r27wOqjQtNyTk2yk/rXyXFa/cwfmexlPxy9DqLIDaMdqtgVXgGB+tTgE18I9j6FIkAFHB6mkF&#10;Ku3dzkVLQzqdMGdPhOP4BVnnb0qtpWf7PgGCPlFWZGCnGM9q5+oIAPlHGDTg/Ycmo1lUvt6EVMOv&#10;JqkRIa4yMmoZPapZ3CiqrEueG/KqFYiZC02TginNEhG3HWnEBPc0Y6tn61NkO7KMibSQOtM3bfrU&#10;8gPOf1quetQzVbCs4xx1qE8kipmxjpUT0DIxig+lAODSEnHPFACc80jfd96UcfSkY5HpQBC5weme&#10;a87ePfcSsBgb2P6mvRJBkjniuFK4mlx03tj86uOwmY37Rj/8Vdbpx8tmufruNeTscmvTf2hZN3jg&#10;pj7lsgrzI9a/VOHI8uX0/Q+VzN3xEg7Uh6UtIa9488YaQ0p60hqkrgANBNJQetVYhhTlpo60q9KA&#10;Q7tSYpaSlYoUHFLnvTaXmnYOoZzxQi880h4NOFFhkw2kc4NIVjPVFP4Uyg5qHFNj5mPRUU5VAPwr&#10;Y8KaLdeJPENlolnJFHcXcmxHlJ2qQCcnHPasVSc11Hws13T/AA7470zWdU877LauzP5Sbm5RgOPq&#10;RWNdSjSk4LWxpTaclzHe618LPiVpuj3NxL4kiuLS2haSSJNRlxtUZIAIxXj7NnLDPJz+NfSXi/4x&#10;eBdT8IavYWl5eLdXNpJFCr2rDLEcc18zw5WMA15+UyrzjJ1o2fpY2xTinaLNCw1PUbFCtlqV7aqT&#10;uKwTsgJ9SAak1LVtT1JIl1HU729WIkxi4mZwpPUjJ4rPBxRmvU9lG/NbU5XOVrXHlu9afhrX9Y8P&#10;X8l/oupT2FxJH5TPERyuQcHPuBWT+NOWicIzXLJaApNO6Ov1v4i+M9Z0ifSdT16a6tLhdsqPGnzD&#10;OeoGe1czBNLBPFPbyvDNEwaORGwyMOhB9ar04NWdPD06atBWRTqSbu2et6F8ePFthaC3v7LTdVZR&#10;hZplaOT/AIFtOCa53x38SfEni+3Npeyw2diTk2tqCFb/AHieTXD5oBrnhlmFhP2kYK5o8TVatc3f&#10;A3iW98J+JbfXLG3t7iWBXRY5s7CGGD05rvta+OWtarod/pk3h7S4lu7d4DLHNJlAwIzg9eteSCnA&#10;4qq2Aw9afPON2TCvOC5U9DvPhF8RJfAMepRpo8epLfiEHNx5Rj8vd7HOd3t0rV+KnxXHjXwquiL4&#10;fbT2+0RzNJ9rEgO3PGNo9a8u3GkJNKWW4eVb2zj7xX1ifLy30FYd6674Q+KLLwj40h1nULe4nt0g&#10;ljKwAFssMA8kVyANSIcCuqtRVaDhLZmMJuEro978f/GHwvrvgbWNJsrbU47y9tWgj82FdoLepDVk&#10;/Aj4heG/Cfhm/wBK16W7jeS98+IxwGQFSig9PcV46XJGKQNg5rzI5Nh40XR1s9Tp+t1HLmPSL7xf&#10;pOofHu28UvPIukRXsLLK0ZBEcaYzt69a9j1L4peA5tMvhb+IEMrW8qorQSDLFSB/D6mvlUP82RT2&#10;kyKVXJqNXku37ugRxs4prubHw/8AEd54T8Q2GtWqBmgbE0WcebGfvpn3H619XeFvFnh3xPaJdaTq&#10;tuxYfPBLIEljPoVPP4ivjbdTlKk5ZQffFVj8np4uzvZoKGMlTuj6+8ceOPD3hOwee9v4Z7oLmK0h&#10;kDSSHsMDoPc18o69qt5ret3us3z5uryUyOQfu+gHsBgfhVAsg6KB9BTSTVZflMMGn1b6k18U6r8j&#10;6q+Dnjez8V+HrazuLhE1q0iEU8LNhpQowJF9cjGfQ138kTohYqwGMkkYwK+HYJWidJI3ZJEOVZSQ&#10;VPqCOlal14k167tTbXeuanPERgxvdOykfTNeZiOHeeo5U5WTOiGYWjaS1PR/2hPG9pq88HhfSZ1n&#10;tbaUS3c0Zykkg+6gPcDkk+v0r0f9nq3kT4SaWQC3mT3Lj/v6w/pXyyxA4AAHtWlpuu63p1sltY6x&#10;qFrChJWOG5dFGTk4AOK7MRkylhI0KbtZ3M6eLtUc5HqP7UjbfE+hwlSCtjI3PbMn/wBavHmIzVzV&#10;dU1HVrlJ9Tv7m9ljTYjTyFyq5zgZ7VSIya9LA4V4ahGk90ctap7Sbkj6B/ZXj/4kevTAZzcxL+Sk&#10;/wBaP2pnCeHNBib+LUHb8oj/AI1494T8W+I/DMM8Oh6rLZRzuHkRVUhmAxnkHtS+LvFviHxQlvFr&#10;upteR2zF4QY1XaSMHoPSvKlldV4/6xdctzp+tQ9hyLc+gf2er5bv4XWsIOTZ3MsH4btw/wDQqP2i&#10;cr8Kb6NM7pbm3Qf9/Af6V4P4K8e+JfCNpPaaLdQpBPJ5jpLCrjdjGRnpV/xV8TfFXiTS49O1SWya&#10;BLiOfEdsFJZDkc56e1ck8kr/AFt1Y25b3N442n7PlZ9P+GrEaf4c0qw/597OGIj3CAH9a+efiN48&#10;8SW3xB1u207XL63tbe98lIo5PlG0AHH45qeH47+MYwN1ro0pGMbrdh/Jq8x1K6m1C+vL6dh593O8&#10;8m0cBnYsce2TV5fk9SFWcq8U77EVsZFpKDPteFtyxP8A3kVvzANeU/Cy0+z/ABw8e8k4Ltg+jyhq&#10;5qy+POsRW8MMnh3TpPLQJu89wTgAZ71laB8Vp9L8a654lfQbeV9XSNXhW4KiPZ3B285+lcNLKcXC&#10;NROO67+Zq8ZSbi77Hpv7Q7+X8Lrlc/fvLdf/AB7P9K3/AITym5+GXhyQnJ+woh+q5H9K8S+JnxUH&#10;jLwyNFTQjp5+0xzmUXPmA7c8Y2j1rW+HPxgsfDPhSy0S80S6uXtd2JY5lAILEjg/WrnlWJ+pqHL7&#10;ylf5WBYun7Ru+hqeBboal+0lr9ypysUdxGv0TYn867L44N5fws1s5xuRE/ORRXiXwr8Z2fhnxvqH&#10;iDVra4uBdxzDbDjcGkkD5OT7Yrq/il8VPD3ibwPeaJp1pqEd1cNGQZUUKArAnJB9q0r5fX+t02oP&#10;lXKSsRB0pK+up40PyoNN3DPSlzX2aPGufTn7Ocfl/C21/wBu6nb/AMex/SuJ/anfPiDw9F2Wzmb8&#10;5F/wrX+DnxA8IaF4CsdJ1XUXtruJ5WdfIdhy5I5A9K4r4/eJdG8SeKNMuNEvPtUEFiY5G2MuGMhO&#10;OR6Yr4/CYer/AGnKcou12evWqR+rWTO0/ZYjI0TxFL3N3Ev5Rk/1q3+0zIR4R0iPu+oE/lGf8ax/&#10;2dfE3h3Q/DeqW2saxa2VzcX/AJkaSkgsojUZ/PNR/tD+JNC1nStGttG1a1v3jupJJBC+do2YGamV&#10;Go82craX/QtTisNa56T8HozH8L9AB6m23fXLNXnvxE/fftIeGU/u/Y//AENzXcfC7xD4bi+HuhWk&#10;viDS4biGzVZYpLpFZG5JBBPvXAeJb/Trv9pLSLmK/tZbSI2+Z0lUxjajk/NnHUiuXD05/WqsmntI&#10;1nOPJHXse5T/ALuKV8/dVj+lfErEsN3qSf1r7O1TULAaXeSpqNk+LaQjbOpP3D718WQsTAg74Fej&#10;wxBr2ja7HHmUl7tie2UNcQqf4pFH5kCvtkrtdV/u4FfFWlJ5urWMQ6vdRL+ci19uTRt9oOFYjI7V&#10;PFHxU/mXlmkZXPjfx9L5njnXmznOoTf+hmsQNWj4rfzPFWrv6303/oxqzAMnFfVYRfuYei/I8qq/&#10;fZ9Mfs1Kf+FY78fe1G4J/DaP6Vyf7Vr/AOlaDH28i4P6qK7b9nGPb8KbQqPv3dw//j+P6Vwf7VBz&#10;rmiJ6Wcx/Nx/hXxlHXOJPzf5HtzVsMvkezeG08vw1pKYxtsYRj/tmK8q0q0F/wDtT38xGUsw0p9i&#10;LZFH6tXr+kxbNH09AM7bSIf+OAVwHw9sxL8Z/HepYz5TpAp9yq5H/jledhqvI60l1TX3s2lG/Kel&#10;Kp69KVssuMk/WuA+P+s3mjeAUlsLqa1uJ76KISRMVYDljg/hWL+zpr2q6zba0mqajc3phaIxmeQt&#10;tBDZxn6VEMBUlhXiU9E7DdeKqKn1KH7UcGdM0K6OeJJ4s/VQw/8AQTXrmhJs0LT09LOIf+OCvO/2&#10;mLUS+AbK4xkw6ig/Bkcf4V6VpybNPtEPUQRj/wAdFaV582CpR7NiirVZM+U/jK/mfFTxGSc4uwv5&#10;RqK5IYxXTfFdt3xO8StnP/EwcfoK5kEV+g4DTDQ9EfP1n+8l6nf/ALPy7/inpnHCxzt+UTV9A/EN&#10;vK8Da63pYTf+gmvB/wBnJA3xRtvVbSdh/wB84/rXufxSbb8PdfY9rGUfpXyWe65hBen5nrYL/d38&#10;z5q+Hyb/ABtoSD/n+h/9CFfXhbAdu4Br5K+F6+Z8QdAX1voz+RzX1feNstbh+wjc/oaOItcRTXl+&#10;o8B/DkeFfs07m8Yas+Tj7ASfxlXH9a9A+O4A+GOoKe80A/8AIgrg/wBl8bvEGsuTx9gj/WT/AOtX&#10;c/tAtt+G9wD0a7gH/j//ANasMSv+FSC/w/kaR/3d/M0vhLGF+Gegn1tc/wDjzV5P8Z/3nxisY/RL&#10;Rf8Ax816l8HLtbr4aaRtYEwI8LAdirH+hFc9438AatrXxU0rXLbyv7OXyDcszgMhjYkjHfPFZYWp&#10;GhjajqO3xFVE5U0o+R6sVH2lj/t/1rxr4Crv8V+NJfWcD85pf8K9jmmjt45bqZgkcatI5J4AAJNe&#10;Nfs0SfaZPFN2wwZZIX5/2jK39a5sKn9VrS9PzNJv34o3fjzdNYeFNOuozh4tUikGPVQzf0r0VGin&#10;2XCgFXAdD7EZry/9pIgeENNj/v6gP/Rb12fw4v8A+0PAei3TElvsqxtz3T5T/KpqUv8AY4VPNoal&#10;+8cTH+OJ2/Dm+I7zQj/yIK0fhYNnw60MH/n1B/8AHjWT8eXP/CubkD+K5gH/AI/W18MWVvh1oJH/&#10;AD5qPyJpSv8AUl/i/QX/AC9ZyWr+KdO8OfGO/bUUuGF1p9rbR+UgbDFsjPPTmvUB8rr7EV4H8V7G&#10;7n+NdnClvI5ujZmLCk7wGw2Ppg5r3uTmRiPUmrxlKEIUpRerQqTb5kz431Zi+r37f3rqU/8Aj5qO&#10;zwbqIHoXA/Wm3rbr65b+9M5/8eNO00gX0G7gCVM/99Cv0Hah8jwP+XnzPspsKyjHYD9K+Y20G68U&#10;fEzUtJs5oYZZry5cPLnaArE9ue1fT74LA9fSvBvhWjP8bdQ+XlJLwt7fMR/WvisqqSpKtUi9Uj2c&#10;VBT5YvYzfEPwl8Q6Lo15qs99pssFpC00gjdtxVRk4ytdV+zXahbLWtQxkNJHAD9AWP8AMV3nxVlW&#10;P4aeISeM2LL+JIFYHwAtBb/DwS4w11eSydOoGFH/AKDWtbMquJwE3V3ukTDDQp1k4mZ8d7oR614V&#10;hH8FyZvydBXp+pRrc2l3BjIlhdPXqpFTMkZA3oje7KDSjBcenQ14sq/NCELfD/mdijq/M+O4kMYC&#10;d1+X8jX038Hrw33w20eRsl4UaBs+qMQP0xXzjrEH2fX9Rtjx5V5Kn5Oa+gvgXkfDOy955z/5EIr6&#10;nPrSwcJea/FHl4HSrJHJ/tJah+90fSwTgB7hvr90f1ryALlCxPFemftFtnxXpwPOLHP/AJENeYbu&#10;MHp7V6GSxtgoW6nNjHes7n0v4L8E+FrvwdpE11oVhNLLZxtJI0fzOSvUmuf+MXg3wxo/gO+1HTdI&#10;tra5jkiVHjBGN0gB7+lc54f+M97pek2enN4ftpltYVhDi5ZSwUYBxtODVTx/8Ux4q8LT6J/YhtGm&#10;kjcy/aN4G1g2MbR6V4tLAZhDEqTTtfv5nbOth3TaW9jzpcZFfTfwqmE3w50Rwc7bbyz/AMBZh/Sv&#10;mJTzX0b8DpRN8OrSMf8ALKeZP/H8/wBa7uJI/wCzxfmY5c/fZseDrbybzxFIR/rtYlbP/AE/+vXk&#10;Hx5uxN47khBz5FnGv0J3N/UV7vYW5g+05ABmuHl/PH+FfNvxQuftnxA16UHIW5MK/RAF/oa8jI4O&#10;pinJ9EdmMdqdvM+lNP8Al0u0BHSCMf8Ajor5d+ILbvHfiA/9RGYf+PV9S24220I9I1H6CvlTxw27&#10;xtr5/wColP8A+hmujh3/AHmp6fqZZg/3cf66GWOQR7Gvq3wkuPB+jD/pwh/9FivlHPysfY/yr6y8&#10;NDZ4V0hfSxhH/ji108TaRp/Mzy3eR86/F5gfiVrI9JEH/ji1Z+CQ3fEfTfYSt/5DNUfiuc/EnXf+&#10;vnH/AI4tafwJXd8SLL2hm/8AQK9GS5Mt/wC3f0ME74j5nt3xHIXwJrjf9OUg/SuK/Z1A/srW29bm&#10;Ifkh/wAa7H4mnb8Ptdx/z5sP5VyP7O3/ACANYIHW8T/0XXylH/kX1PVHqy/jx9CP9pTjw3pCet1I&#10;f/If/wBevStLUrpVkPS2j/8AQRXmX7Srf8SbRV/6bTH/AMcH+Nep2S7bO2TusSD/AMdFRX/3Ol6y&#10;/QcP4svkfLvxFfd4911s8m+krCBOSc8Vr+PG3eONdP8A0/y/+hVjKM568+lff4Rf7PD0R4NV/vH6&#10;n1Z8PEx4C0IEdLKP+VeeSYb9ovjqp/8AaFej+Bfl8EaIP+nGL/0EV5tZnf8AtHXAPYtj8LcV8Rhv&#10;41b0ke3P4Y/I9C+IDFfAfiE9v7Nn/wDQDXzVo2v63ool/sfU7iy83HmCI/ex0Jr6Q+JThfh94hP/&#10;AFD5R+mK+ddA8La/4ggmm0bTZbxIGCSFGUbWxnHJ9DXpZC6SoVPbWtfrscuO5nOPJuN1rxJr2uQx&#10;Q6vqtxepExaNZMfKSMZ4FfVVkgFnAO4iX/0EV8raz4d1vQvJOsaXcWYmbbGZMfMeM9D719XQDbFG&#10;Dj7oH6Vjn/srU/Y2trsaYFS97m30OZ03wNoeneKn8R2y3IvXeR23TZQl87uMe9O+KB2fDjxCT/z4&#10;SD9Kl0rxn4f1TX5dDtLx5L6MuChiYD5D83PSq3xabb8M/EDf9OZH5stePT9rLEU1VvurX7XOp8vJ&#10;Ll8z5d54pVJyMGgkA0LX6WfNn0t8DM/8Kw0z3ec/+RWrzP8AaLOfH1qB/Dpyf+hvXp/wVG34ZaSO&#10;mRKf/Ir15d+0Fj/hYKK3awiH6sa+My7XNJP1PZxH+7L5He/s8f8AJP5GP8WoS/oFFUvjb4T13xJq&#10;2kjSLPzo44nSSQsFVCzDrn2BrS/Z9UD4dgD/AKCE/wDMV37yJ5gjMiBz0UsMn8K8/F154fHzqQ3T&#10;ZvSgp0IpkdtEtlYQQsQFgiVWY9AFXBP6V8qa1MNe8cX08TZS/wBSbyzjqGkwP0r6M+JOj6prXhK8&#10;stL1CS0uNhIRAP3wHWMnqM+1fPPwysze/EDQ7RlIxdqzKR0CAsf/AEGvRyNRjTq129bf8E58be8Y&#10;JH0x4qf7D4R1KQEKILGQD8EIFHhpjc+FdMJGVm0+LJ+sYrL+LNyYPh1rrg8m2KA+7EL/AFq38PJB&#10;J4F8PyDp/Z8P6KP8K8JR/de08zvv73KfMfheNo/G2nwMP9XqaR49MS4/pX1XqLkWVyfSNzn8DXzc&#10;1p9l+NctoPup4gO0exm3D+dfR2rAf2Tfk9raT/0A17mfy5vYvvE4sErOfqYXxAgOo/Da/jQbvPs0&#10;Zce+0it7UWjtNJjj4VQYYR+LKorP8MquqfD3RwWz52m2+SfXYuf5U3xxceVBpERx/pOr28Q/Msf/&#10;AEGvATb/AHfqdtluamvvs0LUj6Wkv/oBr45QYiT/AHR/Kvr/AMUvjw1qxz0spv8A0A18gJzEmO6j&#10;+VfV8LfDUfoeVme0Tc8AgHxvoYPe+i/9CFfXWM8jrXyV8Ok3+PtBGf8Al+j/AJ19U6zcNa6Ve3KM&#10;QYoHkz9FJrDif+NBeRplnwSPMvjjpxPirwbqgTrei2f/AL+Iy/8As1eqXLfLK3orH9DXJ/EG3TVd&#10;D0i8T5hDqVncqR6FwD+jV0+osUtrlvSJz/46a8OdXnp04dr/AJneo2cn3PlH4YWn27xr4ftyNyvd&#10;ozfQfMf5V9PeNb0WekpI2BvvLeP/AL6lUV4H+z5Zrc+P7Bz0t7WSb6HaAP8A0KvWfjbem08L2JBC&#10;mTVbb9H3f0r187bqYqnS8kceC92nKXmXvjHai6+Gmup1ZLfzR/wFg39K8Y+BC5+JFof+mEx/8dr6&#10;C8XWovfDer2RGTPZTIPxQ18/fs9MX+IFoxH/AC5ysf8AvkU8rn/wn14hiV++gz6IuZhBFGxPDTIh&#10;/wCBMB/WuR+JliL3WfBvGdmtoTx22lv/AGWtnxldC00UXDdEvLbP/f5RVzW7RbjUNMlxn7NeeaP+&#10;+HH9a+fpycGpHoSV9C/LOFmiTIBlLcfQZrhfj1gfDDUvm5M0A/8AIi10WoXIXxXpNmD9+3uZfwXY&#10;P/Zq5j49n/i2V9k5/wBIgH/j4rowC/2mn6oyrv8AdS9D5uJ4HNaega7rGitKdJ1O5svOx5ghfAbH&#10;TNZDdafDyCe3NfptSEakeWSuj5eMnFpo+tfh9c3N94J0a8vJ3nuJrRZJJHOWYnPJryb4r+NvEule&#10;PtT0nTtUe3s444gsSxqfvRgnqPevV/hquPh9oAHGLGP+VeBfG7n4qax7CAf+Qlr4bKKFOrjpxnFN&#10;a/me7i5yjQTT7HtXwYH/ABbDRic5Kyn85GrzP4zfP8ZdPH+xZD/yIa9O+DQx8LtDHfynP/kRqzvG&#10;Pw5bX/G1t4kXV0txD5Gbc25bd5bbvvbh1+lc9KvTw+NquWi95GsoSqUIpeR3bgCRz9a8Z/Zvz/aH&#10;iZvV4/8A0J69plKgSN/sk/pXjP7Ny/v/ABI/rJH/AOz1hhf90r/L8zSp/EgWv2ms/wDCH6SM9dR/&#10;9ptXgAWvf/2mB/xSujj/AKiDf+imrwPHzYr67h3/AHP5s8fMf43yR7P+zCP9J8QkDokH82rvvil4&#10;un8HaHa6jb2UN4090IDHI5UAFWOQR3+WuE/ZiGW8Q4PaD+bVp/tKlY/CGllmA/4mQPJx/wAs3r5/&#10;GU41c2cJ7Nr8j0MNJxwqaPQPCurRa/4bsNbhiaJbyESeWTkoc4Iz3wQa80+wpa/tPQyIMC4hNwcD&#10;+IwEH9RXafB+J4vhhoSupBaBpACOzOxH6EVzN6Q37SmnAdRpv/tN65aKVOtVjHazXyNp3lTi35HV&#10;/FE/8W88Qf8AXhJ/SuL/AGZx/wAUrq5/6fl/9Fiu2+JFtc3fgTW7W0gknnls3SOONSWYnHAArlP2&#10;fdM1HTPDWpw6lYXVlI96GVZ4ihI2AZGeop4eaWXVIt9UKcW68WYH7UZPleGh/tXB/RKn/ZgtAthr&#10;18Ry80UI/AEn+dVv2pf+Zc+tx/Ja6X9nG08j4etcNgG5vpX+oGFH8jXpTmoZMl3f6nOo3xh6KroX&#10;aMfejIDex618m/FOyFn8TPEMO3aGvGlH/AwG/rX07od2LjWtfhzzbXaR4HbMSn+teAfH+18j4nXU&#10;pHFxbQy/+Olf/Zaw4dnyYpp9UXmCvSTPbfhGMfDDw7nvaA/+PGvCf2isf8LWvR/06wf+gV7z8KBj&#10;4ZeHR/05r/M14N+0MAfilqB9Le3A/wC+K6Mo/wCRnP8A7e/Mwxa/2VfI87cgRnHWvuBXjeOMxyI6&#10;+Wv3WB7Cvh/APBr0j9nYkfEu2RSdptp88/7PFern2C+sUvaXtyX+Zy4Ct7OXL3Ppcx7jgLk+wri/&#10;F6EfFfwSpBBEN6eR/spVv4yM0Pwv1+SORo3W2+VlYgj5h3FeI/A64uJvino4uLiabak23zJGfb8h&#10;zjJ47V8vgMBKrRnXvpG/5Hq16yjJQtufS0u2IFmZVUclicAfjSB8orIwKnkEcg1z/wAUW/4tz4hP&#10;pYSfyrkP2a55pPBmoW8kjPHBfYjDHO0FAcCuOGGcsPKsn8LX4m8p2ko9zz39oHw3aaH4whvbGJIr&#10;bVIWm8tFwFlU4fH1yD+de1fCjwra+FPCltAkQW+uUWa8lx8zORnbn0HTFcT+0ZCkuoeDo2AJe7dP&#10;wLRZr2OT5ZiMdDx+Fd2MxlSpgqUL73/DY56dGMa0pWFwyrwSDnvXzr+0X4PtNJ1ODxBpsAgtr8sl&#10;xGgwqzAZ3Adtw/UVs/APVb+88e6+k91LKk8bysruSAwlwOvsSK6r9oe3SX4ZTSuuTFeQMp9Mtj+t&#10;PCxqYDGxhfe1/mOfLXptnU/D2SX/AIV94fUNwNPi/wDQRXjX7UGneX4i0fVVTAntHgkIHVkbI/Rv&#10;0r2f4fY/4QLQR2/s+L/0GuI/aR077T4EivgmWsrxCSOyuNp/mKWBrunmF29G2h1IKVA6b4b29uPA&#10;OgobW2fNlGSWhUnp7ivA/iNosurfGrUdE06JEku72OKMIoCplFycDsBk19A/DbnwDoGP+fGL+Ved&#10;eG7RJf2mdcmcZNvHLJH9TGi/yJrbCYmdKvWnfZMzqU1KnFHpHgzwjonhLTo7TS7OLzVUCS5dAZZW&#10;7kn+lTeKfDOheJrJ7TWNOgm3DCyhAJYz6qw5Bqp8TdauvD/gTVNXs8faYYwsRP8ACzMFDfhnNZfw&#10;U8Q6l4l8EC91aVZruG5kgaQADeBggnHfDV5v+0Tg8VzbPudD5Iv2Vj5t8c+Hp/C/im90OZjJ9nce&#10;XLjHmRkZVvxB/OsXFes/tPwLH4202cD5ptOG7/gLsBXlAHWvvcBXlWw0Zy3aPDxEFGq4o+gvg/4D&#10;8G618NtO1LVNAtLu8maYPMxYMcSMB0PpxXL/AB88EaH4btdJvtA05bOKZ3imVGYqWwCvU/WvTPgE&#10;CPhFo4P9+f8A9GtUPx7sDe/DO9lAJeymiuR9A21v0Y18pHGVYZjyub5ea1j1FSi6G2tjkfhF8OfB&#10;/iHwFZ6rq+mzTXkssqs63LoCFcgcA46V5/8AGjw3pPhbxj/ZmiwyxW32WOXY8pc7mz3P4V7Z8BAP&#10;+FWadj/ntP8A+jDXHfErTk1b9oHQ7GUbo5EtzIPVV3Mf5VtQxtWOOqKUnyq+hLowdFWWo74c/BXS&#10;5tLt9T8W+fPcToJEso5CixqRkbyOS2O3at7W/gr4MvLZo9NS70m4/gkSYyLn/aVuo+mDXouo3sNh&#10;ZXV/cZENvE0r467VGa5r4Z+NrfxxZXkyWL2UtrIFZDJuyrDKnOP0rzpZhjKjlWjJ2X3I3jQpRXK0&#10;fMniHw3faB4mk0HVFKSxzIhdOjoxGHX2Ir2c/ADw8zbI/Euro/YmKMiq/wC0fYxjXPDeoeWBI7mE&#10;t/eCupH5ZNe0BSJl+td2KzWvKlTnCVm9zKnhYKck0fKPw/8AA0Hizxje6A+rPZJaxTP56QiQvskC&#10;fdJA5zmvcvhZ8OE8C3+oXEWtSait5EkeGthEV2knPDHPWvO/gECPixrAxyLa6z/3/WvX/iD4hm8L&#10;+EbnXLe1iuZIXjURyMVU7mx1HPes80xVec1QT0kkVhqMI+9Y8x+Lfg/U/GnxXjsNMMcSRafEbm4f&#10;lIRubqB1b0FTP+z7o7WpB8U37XQXhns0Mef93OcfjXbfCSO5n8JR65fOJL7WJWvJnA9SQqj2CgAC&#10;tK48YaHb+M4fCck0g1KaMOo8vKZIJClvXArmePxUEqNJ6R/Q0dGm3zPqUvg/4ZvPCXhs6LfSxSul&#10;5I6SRfdZGxg4PT6V41c/DLXfGXifxLqemXmmwRR6xPCVuHYMSGzxgEY5r3rxlf3mneFNV1DTlBur&#10;e0kkjz2IGc/h1rgf2bC7+CtRlldnd9UkdmY5LEqpJNPDYutThUxCavogqUoytB7Hi3xB8Eax4LuL&#10;ODV5bOU3SM8bW7lhhSAc5A9a5TbXt/7VQP8AaXh7H/PrN/6GteJkV9bl2InXw8ak92eTiqahNpGt&#10;4S8K674rvprLQrRLiaGLzZA8qoAuQOp9zVzxZ4F8TeFbeC513T1toZ5DFGyzK+WxnHB9K7v9lcH/&#10;AITbVeOP7N/9qLXWftSr/wAUfozAf8xEjJ/65tXFVzGpDHLDq3KzWnh4ui59Sl+ykoGh+IR3+1w/&#10;+gGux1vcPjd4e64bRbkf+P14x8CPEPiOw8Tp4e0SK1kh1S4R7oyxFjGiA7mBBGPlJ/Suz+NnjK78&#10;M/FPSrjR4ba6vrPTmhaKUFlJlfgcEHOAPzrycZhaksdK3VfoddColSXkbX7Tat/wreI5zjUIv5NX&#10;zR0NfRP7Rl/Onwy0m21NYo9Ru7qN3jTIAZUJbAPYE188dea9XI4tYbXuzkxrvUEAzS4pV6Uteycg&#10;+IEoRXuPgMK3hvTX7+Rg/ma8OiOD0r3H4cc+GbI4GAn9a+S4rX+zxfmexlP8RnWRIBg/pUhHNNTo&#10;CMU+vgz6C4mKUgjrSnjIpPfoOtIpO51WkcadDtBJKcc1K/TnBNM0tQdMgIY/d70sgPauR7jJIgNm&#10;R+NMlLq3ynjvSRSAA5FSP8ygVoiGNAyuTUZAXJqQlc7R2pjfexjNMRBuJJz0pwPHBzTWwCcmmF9v&#10;pzUlWI5jnjj8ahKkd6mPNRuvOe9QaJkZBppHrUmR3pG9qBkRCmmkVIR3xTevagCPFNK1I2OgNJg4&#10;zigCBh83FcIu7c4PXcfzzXesCuG/rXDP/wAfM3/XRs/nVx2BnD/HGUnx9eh2Hyqi8+m2uAJU85r0&#10;74rSPJ41u0hSF3eXbmRA3RRXJtDGz25ubOGOTaxdQmAcd6/XMki1gafoj4jMcUlXlfuc4cDuKM1v&#10;GHMHm/YtNI279vIbFMe2tSxnNrGF+z+YY88ZzXr2OD61EwmxnrTT9K2jbW7xzCTT0gdUDIyOSDmp&#10;DY2zzvFFpwk2YBY3G3JPtVJNC+uRMEUnFbDWVlKoKW8kDCbynBk3ZoSz055xF9mulBcosgkGCRT1&#10;D61BmQOKUdK1YtOtPJTcty7uzACNh0H1pTptjtcBr2KRULASBcGgaxVPuZNFacun2USIZri5DMgb&#10;5IwwFK+kwqzt9rfylVW3eXk8+1Mf1mn3MwClNaX9m2vA/tBgSQBut2FMXTR5k6y3ccSwkKXKnBpD&#10;WIp9zPxSjirx03KLJDeQTqWC/KDwaVtM2yFGvrNWHUNJinYr6xT7lKjmrzaVciSNVkgcSZ2ssmRx&#10;SNpV4AzK9u+0ZIWYE0WH7aHcpKOaVeKtQ6bfSxrIka7WGR84GaWXTL+KIyPb/KOpDA0WY/awfUrF&#10;ietIBVpdL1FlDLaSMpGQRimJZXrMyraTMycMAuSKVh+0h3Ie1FTNZ3q/es7kD/rmaYsM7DKwTMPU&#10;ITRqPnj3Gd6cKQpIrANFIp91IozjOQ35VNg513HUUgYetAZSQNwz9adh8yHA08VHkA9RTg1Kw7i0&#10;tJ1NLTsFxTim0tFUkJsBUin5aZSjigQ80nWjNKKQAOKUGkpRVWAB1paTFLiiwBQKKUUAPPSgdKCa&#10;bntTsCAnmnqc0w9eKclFh2HikoooFoKnPQ0SH5iKWMYpj4Jb60WIbDPHWlzTRRRa4rDjzSgmkHSi&#10;mA8Mc9aUtTO9LSsAuaUE02insA8MaQNSdqSgBetFA6UU7CHb27GkJYnk0hNGaAFHWpA1RCl7VVgH&#10;M2TkgH6ikG3BXauD2xTfxoFHIieZj8Js27Fx6YppozTc01CKBybHoxR1dSQVIII7EVppr+uRDMet&#10;ampPpdP/AI1lZpCamdKE/iVxqclsx7MzMWZmZmJLMxyST3zTDRRV2RN7nUeH/HXivQtOj0/SdauL&#10;a1QkrEoUqCTk9Qe9UvEviTWvEl3Fc63fveSwoY42YAbVJyRwPWsUGisI4ShGfOoK/cv207Wueh2n&#10;xi8eW0McSajbMsahVDWqHAHTtVXQ/id4q0W91K9s5bNp9Tn8+5MtuGDPjHHIx9K4cGjOay/szC6/&#10;u1r5F/W6v8x13jr4heIvGNhbWWsGz8m3lMqiCDYS20rzyexo+HXj3VfBMl4+m2lnci7CiRbgNxtz&#10;jGCPWuQJz3pDWn1Ch7F0eVcr6E/WZ8/PfU9J8c/FrV/F3h1tEvNI0+2iaaOXzIWfdlGzjk9+ldHb&#10;fH3UYYUSTwxZOVULlbpxnAx/drxLkd6XcfWuV5LgnFR5NF5sv69Wve5qeJNTfWvEOo6zJEsL31w8&#10;7RBtwQt2z3rOHWmq3PWnA16UKahFRjsjmlNyd2df8J/FFr4Q8XrrV7bS3MQtpIdkRAbLY5547GvR&#10;vHHxf0DXfB2p6TbadqUFxd25iRpAu0E464NeGA45p2+vOxOVUMRVVaad1br2Omni5whyLY6D4f6r&#10;baL4w0vVb4uLa1uFkk2LlsYPQd+1e8Xnxg8DzabcpFeXokeF1UNaMOSpA/WvmjcKQtU43KaWLqKp&#10;O90OjjJ0ouKPS/gH4o0nw1r94+t3f2WC5shGJCpYb1YEDj2zXa/Grxn4T17wFLZaVrlvPd/aIZFh&#10;CsrMA3OMj0NfP4JpQTWdTJaVTErEXd1b8C1jZqm4W0Z6n8EfH9t4avZtL1dyul3hDLL18iTHUj+6&#10;R1+gr6Fs9Q067tlurXUbOWAjIlSdSuPrmvikNzk9qUMAMbR65rnzDh+ni6vtYy5W9/M1oZjKnHla&#10;ue+/G74kacukz+GtBu0u7i5Bju54XykSd1BHVj09hUH7MMsK2PiAyTRIzyW4UM4XICv6/WvCUZVA&#10;Crj6Cnq69SmTWrySEcG8PF77vzJ+vP2vtGj3/wDabmjHhzRkWVCWvmJ2sD0jP+NaX7Pd8b3wE1rn&#10;LWd3JH64BAYfzNfOCuOw5+tWbW9urbP2e5nhz18uRlz+RrGWRt4NYbm1TvcpY/8Ae87R9F/tAs0X&#10;w9YnK7r2Ec8Z5NL8ANbh1LwWNN3j7Tp0jIyE8lGJZWHt1H4V87Xmo391CIbm/vJ4wdwSSdmXPrgm&#10;pNG1bUtHvkvtLvJrS5QYEkbYJHoexHsazeQv6k6HN717pl/X17TntofYuoXFvZWkl9dskUVuhZpH&#10;wNox61JybfzQDgpu59MV8meIvG3ijxDCsGq6vNNCpBESgIpI7kKBn8auL8R/HCxGMeI7raV24Koe&#10;Pyry1wzieVPmVzoeY07vQ5OU7pHb1cn9aIyVbI69vrTBke9OBr7WNO0OVnjuWt0fXHw812DxH4Rs&#10;NSjbdJ5YjnUdVkUYIP8AP8av2Wg6PY6rdataafBDfXX+umVcM9fLXgnxjrPhO8a40uddkmPNglXd&#10;HIB6j19xzXf3Px11VrQpb+HrGKfHEjTs6g+u3A/nXxWKyHFwqy9grxfn08z2aWPpOPvbo6j9oTXI&#10;rHwomiJKBc6jICVHURIdxJ/EAV1nwvslsfh1ocBGD9lDn6tlj/Ovl7XNY1DXdVl1PVblri5l4LHg&#10;AdlA7AelelaZ8cb+ysbezPhqzeOGJYwVumXgDH932rfE5NXhhYUqau73ZMMbTc3KTsiz8UPiD4k0&#10;fx5qGm6TfxxWlsI1CmFW+YoC3X3NeyaXMbiwtbhuWlgSQnHUlQa+TfE2rya9r+oavNEsD3spkMYb&#10;cE4Axnv0r1PQ/jTY2WlWlncaBcu0EKRF0uF+baAM4I9qnH5RU9hSVKHvLcKGMjzy5np0OC+JUP2X&#10;4i69DjGL1mH0YBv/AGavdPgguPhfpRx95pz/AORWrwLx/r1v4l8XXuu2ttJax3Kx/u5GBYMqBSeP&#10;XFejfDn4paF4f8Hafot9Z37zWwfe8SqVO52b1966szwtepgKcFFuStdfIxw1WEK0m3pqZf7RTZ8b&#10;Waf3dPH6yNXmtdX8WPE9h4q8Tx6lpqTpClqsJEy7TkMx/rXIhhXq5XSlTwsIyVmkcmKqKVVtD6Wm&#10;ZoBr0LGJIODXv37Pc2/wdcx5/wBXesPzVTXz8Dz1r2b9nzWNOs9L1W0v9QtLRmuEdBPMqbvlIOMn&#10;2rxc+pueEdl1R2YGajV1PZQwU5PQcn6V8kX9w15rN5dMcm4vJHP0aQkfoa+mtd1zS7fQdQuotUsZ&#10;PLtZGAS5RiTtOMYNfLOlnM1sjd5EHP8AvCvK4fpSiqs2uiR14+abirn2FGvEag4+Uf0r5N8Xvu8W&#10;623/AFErj/0a1fWaNGwVllQjjGGFfIviVt3iXVyP4tQuD/5FajhyP7+o/L9RZi/cjYpEgI3f5T/K&#10;vrrRoz/YOnRr2tIgP++BXyIeEb6GvsLSvk0uzQZ4t4x0/wBkVpxP8NP5/oTlu8vkeB/EHwL4uv8A&#10;xtq+oWeiTz209yXjdWX5lwBnGfan/B/S9R0P4pWdpq9lLZzm3lISUYPK8Y/I/lX0GVzzj9K8O+K+&#10;sPoXxesdVRSwtIIHZR/EuX3D8ia5sLmFbFweFstn+CNqlCFKSqX6npPxOVpPh9rqopLfZGOAM8Dr&#10;+lct+z1E6+FNQmIwJb35T67UA/rXoljdWmoWEd1bOlxa3KbkcYKspH+eKltra3tbdYLWCKGJfupG&#10;oUD8K8eOIcKEqDW7/I63BOanc8i/aSmUWugQk8l7hse2Ix/WvYIhtWMeiKP0r5y+NOvW+v8AjLyr&#10;SQS2lgot43U5DsWBcj8cD8K+kWXawX0ArrxtGVLCUYy31f32MqM1OpJo+SvGpz4z1tvW/m/9DNZS&#10;5Gee1aPi19/i3WT6383/AKGazOMNk9q+6wq/cQ9F+R4VR++z6z8FKE8HaKmeljF+PyivM9IO79o6&#10;+H+1KB+EK16l4WQL4Y0kHtZQ/wDoArxG61eLSPj9cX07bYF1DypGJxtV0VSfoM18TgYOrUrW7M9u&#10;tJRjC/kerfFXK/DrxDg/8uTj+Vcv+zYu3w5rDdzfj/0Uv+Nek6rplrquk3ml3ql7e7haKTacHawx&#10;wfWqPgvwvYeFdE/szT2lkRpTK8kpBZ2IAycewFcdLEwjhJ0Xu2n9xq6TdVTXQ8//AGiSMeHozj5p&#10;5M/+OivV8fdHTAFeH/HfU473xzpOkwuGFkE83HaSSRTj67QPzr3GTiXn1H860xdNww1G/W7/ABCn&#10;JSqSseCfCgF/jNeuf+nw/wDj1elfGM7fhhr59bYD83WvOPg18/xavWzn5Lo/+P16N8ahj4X64fWO&#10;Mf8AkVK7Mb/v1Jf4TGl/Bl8z5jGKcuM4ph4pVNfd2PAR9P8AwaXb8M9E5HMTn85HryD4/osfxGlV&#10;N3NnCxyc8ndXsHwiyvwz0HPe3z+bsa8b+P7Z+Js/PAs4B+hr4rKtczn8/wAz28V/uy+R6h+z/wD8&#10;k0gYd7y4P/j9cj8e7iWDx1oc0LsksNuroynBB82ux+AK/wDFr7P3ubg/+RDXD/tBc+PtJTOALRP/&#10;AEaamilLM53/AL35FSdsNG3ke7xMWEeepAJrwT4R2ST/ABs1OVUwlnJeSAdhlyo/9CNe9Q8FB9K8&#10;h+BlsJPGni7UmHKztEp/3pnJ/kK4cDPko133VvxNqseZwO8+I2hXXiTwldaPZ3EVvJO8Z3yg7dqu&#10;GI4+lW/BulXGjeE9N0q6mjkmtLcQs8edpx3Gfapdc13SNFSJ9W1G2slmJCGZ9u4jk4qxpmo2OqWS&#10;3unXcN3bOSFlhcMpIPIzXC3U9ny20NtObzPCfE9qIP2iIVA4n1C2m/76VT/MV7brx26DqT+lpKf/&#10;ABw15f46swvx58OzbeZvIbPuu4f0r03xUdnhjVj0Ispf/QDXp46ftI0F/dX5nPSjyufqZPwjmE3w&#10;10PBz5dt5R/4CxH9KofEe42+KPBdjn7+qmY/8BXH/s1M+AUxm+G8CnBMNzMmPQbs/wBazfHtx53x&#10;o8JWY5EIDH6sWP8AJKwVDlxU4vpf8i3O9NP0O08YNt8J60fSwm/9ANfJEQ2xKPYfyr638fYTwXrb&#10;elhN/wCgGvkgfdFfQcKr93U+R52aPWKOl+GXPxD0Adf9NT+tfTviwqvhfVycYFjN/wCgGvmX4Ujd&#10;8R9AH/T4v8jX0l44cJ4Q1t/Swm/9ANc/EeuLgvL9TbLNKUih8PZV1v4c6NI7/wDLtGjnrho+P5rX&#10;Q6z8ul3j+lvIf/HTXnv7Od+LnwNNabsm0vGUZPOGAYf1rvtebGh35Jxi1l5/4Aa8CvS9liXB9Gd8&#10;Zc1O54n+y7a79U1S9P8AyxsoogfQuSf/AGWuh/aSkmGi6HDDFK5a+aUhELYCr7fWov2YrTyvCWp3&#10;m3m4ukQe4SMf1Y162DwRuxn3rtzDFKGYOole1vyMaFP9ykRMROq56OuMfUf/AF6+evgHbG2+Jklu&#10;x5gtrlD+DAV9FsAG3dwa8N+Gtq1r8eNfhIACC7IH1dT/AFp5dUtRxEe8RV4e9D1O8+L832f4fX8w&#10;6pLAw/CVT/Suw37lDDneA35jNcN8biR8M9Sx1LxAfXeK6jw5Obvw5pl0TzLZxN+aCvOlH9ypeb/I&#10;3T9+xhXU+/4wWdsDxb6HIx9i8o/oorN+PxI+GtyP713AP/H6g0a4F18fNaAJIt9MSH8tpP8A6FT/&#10;ANoJiPhtLjveQf8AoRrsw1PkxVFehjUlenP5nziyktxSorAZx60M4B6UqyAqfoa/SnsfMrc+s/h7&#10;lfAOggdrGL/0Gvn741Hd8VNZ9mhH/kFK+gfAny+CNDX/AKcYv/QRXz18Z2/4unro/wCmkf8A6KSv&#10;hsi/3+fz/M93Gq2HXyPdvg/x8NNCH/TuT/4+1dDPqulwXosp9Tsobs4xBJOquc9PlJzzXO/CL/km&#10;mge9r/7O1eXfE8hvj7YAgHEthg4/2hXn/VfrOMqxbtbmZ0Kp7OjF27HvFwcRv/ut/KvH/wBm0jZ4&#10;ib/prH/7NXrt4flnP+w38jXkP7NHNr4gb/ptF/JqnCr/AGOt/wBu/mVU/iQLH7TZ/wCKZ0b3vm/9&#10;FtXgeSWr3j9pw/8AFOaKP+n1/wD0Ua8H/ir67hz/AHJerPIzH+N8j2/9l8f8h8/9cR/6FXr17Z2t&#10;4ipeWsFyqtuVZYw4B9RnvXkf7L6kReICeu6H+TV1Xxn8V6p4R0PT7zSTbiW4uzE3nRbxt2E9MjuK&#10;+ZzWlOrmUoQ3bX5Ho4WShhk3sdwoCoFAVFUcDGAoH8hXiPhbWIte/aOkv7dg9uBNDAw/iSOIrn6E&#10;gmuR8S/FHxdrWnPYT38FvBINsgtYPLLjuCck4+lTfAA5+KOngdBbz/8AoFd9DJ6mFw1WrVtezsY1&#10;MZGrUjCHc+l+M4prDjFYPxB1G70rwTrGo2UnlXNtbGSJ8Z2sCOeawfgj4g1jxJ4ZvL3Wbv7TPFdm&#10;NG2KuF2g44A9a+djhJyoustk7feej7RKagcf+1Fgv4cB7faD+iV6D8HbP7H8MtBjPDSW/nN9XYt/&#10;WvPf2pVLHQAoJPl3HT/gFew+HrRbHQNKsgMC3tIYyPcIK9PFVbZbRh3bOeEf9okzkPhte/a/Fnjp&#10;d2fL1ZQB7BNv/stefftN2mzxPo94BgT2Txk+6OP6NXY/B7TNcsPFXi641bSbuzhvbrz4ZJk2rIPM&#10;fp+BBrH/AGoIM6RoF9jmO6lhY+zpn/2Wry+apZhBL+tBV1zUHc7v4VY/4Vn4e/681/ma8E/aDP8A&#10;xdLUM/8APvB/6BXvnwtz/wAKz8O8f8uS/wAzXgX7QZP/AAtPUBj/AJYQf+gV15N/yMqnz/M58Xph&#10;l8jz08GvSf2cgf8AhZ1se32Wf/0EV5sSTXpX7OR/4ufa/wDXrP8A+givps0/3Op6Hl4X+LE9s+NY&#10;/wCLVeIO/wDo4/8AQlrw34CDd8UtK9dk3/oBr3P41H/i12v5/wCeA/8AQ1rw34Bkf8LR0w/9Mpv/&#10;AEWa+ayn/kX1vn+R6uK/jQPovxRpA1rw7qGjtO0C3kDQmVV3FAe4B61mfDzwlZ+C9BfTLa7mujJM&#10;Z5ZplCknAHQdAAK2dd1KDSNGvNVug5t7SIyybBlto64FUvDOv6d4n0mPUdLk8y2ZmjkWRMMrD+Ej&#10;8a+cjKqqTivhvqei7cy7ni/xk8S2eu/EnQrDTplnttMnjjeVGyrSvKpYA98YA/GvoKfiZs+pr54+&#10;Lnhi18P/ABI0a406JYbPUpopREowI5FlUMB7HIP4mvoe4H75z/tGu7MFBUaPs9rP8zCjdznc8A/Z&#10;0wPiBrQPT7PJ/wCjq779oHB+F91np9qg/wDQ64H9nX/kftaz1FvJ/wCjhXfftADPwtux2+1Qf+hV&#10;1Yz/AJGNP/t0zofwZfM6X4fH/ig9Cz1+wRf+g1W8fWseueA9d0+MBma1k257OnzD9Vqx4A48C6D/&#10;ANeEX/oNV/Cl4t3e+I7ByCbTU3jx/suit/U15U7qvKS6P9Toj8CTD4dnPgTQcDH+gxfyrgPCZJ/a&#10;P8TE9BC//oMVen+GbQ2Oh2dmRjyIxGBjoBnFeZ+GEC/tG+JPXyG/9BirfDS5lWl3ixVFZRXmdH8d&#10;nx8LNY9zEP8AyIteNfDv4o3/AIL0KbSrbSLG+jluGn3yzMrAkAY47cV7b8aY0b4bX6sAQ01uCD0P&#10;75K0W8E+Diq7vCujklRz9lWt8Hi6FHDezrR5k2Z1qc5zvF2Pmf4meNbrxxq1pqNzp0Fiba38kJFI&#10;XB+YnOTXLIeRXpn7Rmi6VonifS4NH0+3sIprIu6QptVm3kZrzJeCDX2GAlTnhoumrLsePXUlVak7&#10;s+p/gAd3wj0hv+mlx/6Oeuo8Q2Sanoepaa2G+0W0kRHuVOP6VzHwC4+EWj4/vz/+jmrf0+9B8Yav&#10;YE5aOG3nA9mUqf1Wvg8bdYubXRtnt0P4S9DmPgTGYvhlYRMCGWedWz6iQ5rA8SjH7SegEDrarn/v&#10;3JXfeCtPOmaZd2QUhE1G5ZAf7rSFh/OuC8Tkj9pLw+CP+XZf/Rcla4efPWqS7p/kOorQSO88ef8A&#10;Ika7xkfYJf8A0GvD/gN428PeExqya9czwLcmLyjHA0mSAwOcdO1e5+PF/wCKG17/ALB8v/oJrzLR&#10;fgb4Z1Lw/p2ovr2sxTXVrHM4QRFQWUHABXOOfWtsBVw8cPOFd2TfQitCbmnAx/jP428OeK7jw5Fo&#10;F5NcNa3ZM2+Bo8AlcdevNfQKjNwvvXzZ8TvhzYeB5tEubHVr2+F1dbWW4jRdgUqcgr9a+k4x+/Wj&#10;HqhGnTVB3Wu46PPzS5z5++AeP+Fua6PS3uv/AEoWvRPjwufhVqTA4xLAf/HxXnfwGGPjDrnvDef+&#10;lAr0f47DPwp1T0Dw/wDowVeM/wB9p+kRUv4cjT+GqgfDrw4AMf8AEui/lXk3iAt/w0zac5xeQDn0&#10;8qvWfhsQ3w58Ntjrp0X8q8l8Q8ftMWp/6fbf/wBFis8F/Hq+kgq/BE9o8Uru8L6xxwbCcY/7ZmvP&#10;P2Z1P/CBXZznOoNn/vhK9G8Rjd4b1fHexm4/4Aa87/Zo/wCRFvOePtx/9AWual/uk/VGkvjRzf7V&#10;f/IR8O+9tOP/AB9K8S+te2/tWHbqPhrI/wCXe4/9DSvEhya+vyb/AHOH9dTysd/FZ67+yt/yPOqj&#10;OB/Zv/tRa7D9qghfBejKOv8AaRz/AN+2rh/2YLhYviFdwE8z6e4H4MprsP2qpl/4RbQ4T99792H0&#10;EfP868rExf8Aa0fl+R0UX/szPGfBHjHWfBt/cXmh/YlnnQRtJPbiQhR2HPGe/wBBUcPivVx4x/4S&#10;u5+y32pCbz83MWY93b5QR07D2rCIyaaeK+jeGptuTWr0PN9pJaJnR+PvGeueNtSgvtce33W8flxR&#10;W8ZRFBOScEnk8fkK53NNJpRWlOlGlFRgrJA5uTux4pRSUooYDlFe2/DJifDNmuf735V4mK9q+GDB&#10;fDdmT3DZ/M18vxWv9lj6nq5T/FfoduijhjilPQ7aSM7lGOlSqFAJJGDxivz4+jQwoVAJOSaY+eae&#10;5yAOgprDPNIo6rSWzpUBB/hP86lxnGeM1DowI0mAHqF/rVor6jpXI9wuQujDtTkb1pCxHGMk9KSM&#10;E89M1URMk4HIFQyEGp9uQc1WOCcCqJRGVPTp3pjIFGetSSNt69ah5PepsaCA46ikdg3oKUrxmmEA&#10;8UhjHAppp7rjmmelIaEI4zTQOMU8rnvRgUDIiKQ+lPpp+lAEWM1w9wpS9nBP/LRv513TeuO9cRfY&#10;OoXDKOPMb+dVEGee/E2+gfxhqMUts7yQ3DAOku01zi31qhZhFclyhXLy7sZ+taXjlxd+KtQvYwWi&#10;nlMiNg8g8isCRMdq/XMrr044WmuZbI+NxmD56sm11LTXNhL5ZmW7V1jEZ2MMEVJLfWLvIjrOIniE&#10;YIxuGKzCBnqB+NNZSTwQfxr01Xg9pI4ngF2ZpC9tCgR7++ZBj5WRccUjXdlMk6NNPCXlDqyoD0FZ&#10;LBgTwPzpPn74/OtFVj3MngUuhsJc2cZj/wBJkl/feY7NHg06G4hhVli1VAjOXw9sTjNYnzCkBNPn&#10;Xcl4FG9DPZq0UYvE+WNh5mwjk+1IDEsUjy6nBOfLKqBkE/nWKpAHNSqRjoKfOu4fUl3NlmiLJNFd&#10;2RHlBDHKxFEzDy3Lz2gLlFVYpcjA+tYzFT2ph2Ht09qfMiXgvM6ScXU0uwTWrQeYrKfOGQB2xVby&#10;3mN4sRjZ/PBALgBgMdDWL+7Pt+FJtXPGKOZCeD8zpPKle4QJYeSrSBnbzVYfkKbEs3lF4rQXKmZt&#10;67QTiuex7/rTomdPuO4HsTT5iPqT7m/Y27wvaxtEyO3mNsI5GagtoooEWR7O8W4RWU7YSQ2fesxZ&#10;pd27zZNw6HcaDdXQ6XMw/wCBmnzjeCn3NdYB8glt/O8q2yIyvfPpUKrG0F3Jb20kCeUuVZSuDnnr&#10;WdFdXauZFuZQxGNwbmpJb6+ljKSXczKeoLZFHMiPqc11L19HbvdzLc3Mlu4VDGcNgcD0qUvHPDN5&#10;LnElxGoZSQWGOaz11PUQoAu5MD6GmyahfO6M85bY25flHWncX1Ooacc8AvYktJrpZVuNjo8xYFfX&#10;FI0jIIkW5e2Et1Jlw238M1VOsahnO+In18pc1HHqN1HCImSCVNxbEkQPJ60Jh9UqGvBJJ9qsY5Lt&#10;Z5YxKzMrhuMcVEZ5xaxu+rTLM0BmCsibeO3SqEWqzRljFa2aMVI3LDg0v9pb44o5tPspvKQIpdTn&#10;H507i+q1S8JC12tw20Sf2cZThRjcfalcXg0+eW5WGWFrXzI5BCqkMe1UhqrC7eY2cJVofJ8vJ2ha&#10;Yt3YnIbSUx6LcOB+VFxOhVNR0H2iSNF0+KKKOP5poMnLD1FQTxq0F1HJaWiTQTxIHhQgNuNRHU7a&#10;Vrn7RZOyTbPlSXBXaMDnFMa+tUt/Ktradd0ySyGSXeTt6c4o0F7Ksi2Uha+eNNGtnt0ufILjduHv&#10;xSrbWoRgtgkzvdvFGDIVAC1Et/ZGSaWObVLcyuXZY3XGfyqSDUbKKW08s3LpFK8kjSKNzFhjtS0H&#10;y1iRbGyNzFbT6cIjMGKSR3RccDJqpFBYpZ2zPY3E8skLSvsm24AOM4p9rNptsY3W8vZPJVxGjwjA&#10;LDnkU+K5s1jtGS/e3lhg8og2+8HJyaegWrLuI9hp2/zNtwsH2MXBUPlhzjGcUkun2cMQlmtdXhiO&#10;PnKoQPxp1zc2zWt1u1ATzywiJAsBQAA1NqL29zNKI9Yt1hlVAySI2Rt9O1Ggueut7ld9LtIpLzzr&#10;mdYoHRFKqCWLDPSmGxtZERra5ncm5W3ZZItpUt3q5cy2s73xjvbdGe6jkjMjEKwVRU8TiW7iZ5tJ&#10;iQXKzyNFOcsR7GiyB1aq7mbJY2KO6HUm+RipP2V8ZHuKaumh5rWOC6SVblmVHCkAY65BrVsZbkQx&#10;vZzW7ATzGSN51TcCTjrSWkAtrzSYHaPeoldtsgYAnOORRZFRr1Opmw6ZHNIYoNUtJJACdgyDxUcW&#10;nO9tFO93aQCVdyrLLtOOlatjBc21vDu0ySSaFZFDpMmDuz1HXvT4bSaJYoxbrLPBphCxuobL7/Sn&#10;ZC+tVDIl02eO2luFntJo4l3N5cwYgVL/AGNf5XH2fJAIXzhnn2q7cxy/ZNSnewks1e0jTDR7cvuG&#10;cUX9sj6hefaLa7+Yx+VNFbl8AKM4PvRYf1qZnLpeoM8iLb5aNgr/ADjgkZxStpGqqP8AjwlPuuDW&#10;u0YvBmSKVIrrUoxtkUqSoXHQ1FZfZTrFp9ntmtpI7hg6AtgqM4PPHNFhrFzMiCzvp03w2U8idNyp&#10;kelDWt3HJ5b2s6uRkKYznHrWkTG1tpiz3DQQuJ2ZwxXnc23n61YimG8CG7S5e30+TMqNn5s0WH9d&#10;l2MQwXI62twP+2Tf4U0rJzmOQEdcoeP0revJBa2sqrqd8l1HCkgDXHDlgDgDrTr6e4hk1GWOZ4n3&#10;W6bx15HP86dg+uN9DATIXLAj6jFMYrk5OM+9ddtn8iOK4vFug+pQiBi6limec46VAXuZ5ZHfUFhE&#10;lzLHCpt0YYUnjOKLA8ZboctxjOR+dKNvqDW9A73E2lSzCN2dptxEYAIXpkfhT9Pa7uY4bieC1e2l&#10;SRmKwAGPGcZPvVcoPGJdDAHtRW7bxj7LaIsGnqos1mleeMnqcdQabeRJ5V7FLaWStDHG6SQKRncw&#10;A6mjlF9dj2MUUtbs8caX00cej2ssMMqRE/NvyR1wKRrW1WeZE09Zy981vEpkKgALnrS5SljIdjDo&#10;reSxs/tcFvPpoiE+7ZJHdlx8oyarW9vYrYW0klncTyyQNO5SfbhQSOho5WP63B9zL7UlbJsNOy82&#10;bkW62a3GA4LZJxjJFNn06zhjEk0GrQRkgb2VCBmjlYvrdMyBS1rSaZaQm6864ucQ3IgTy4wzMSM9&#10;KRNMtpvsptruciedoD5kQUqQMninysf1qn3Mql4q99isCpdb+42DPz/YnK/mKe2lp9piiS9Ro5bc&#10;ziUxnAUe1HKx/WqT6mcKXirgsbeSGaS31KCYxRmQosbKcD61JLpiQsEm1SxikKhtkjlTg8iqSD6z&#10;T7mbSirs2myLEssVzazo0ix5ifdhm6dqeNHuGl8pLmxaTO3YLld2fTFOwvbw7meenWm1dj0u9lhE&#10;qLFtLMo3SqvIOD1NE2lajFC8r24KIpZisinAHXoaLFKrDuUsUGrselam8SSpZSsjqGUjHIPfrURs&#10;b8yvELKdpI8b1VMlc9M4p2Y/aQezK9GDUxs75ThrG6B94W/wqMLKRkQykZxkIcZ9OlFmLmiNxRS5&#10;IOGR19ipFIWHv+VNILoKTtS7lA6ijcvqKYXEpDQWToCKCR6igLi496TFLxRikAKKkHSoxxTwaEAu&#10;KAKXIxQKYxaKBS0CEFOpp60tAC4o5oHSloAQZz1p4puactAC96cDTR1pam3QY/dzS7qZRTsO7JFb&#10;mpNwqFadUhcfmgYpn404fWgadx+aM8U3FLRYoXPFSQKXkC56g/yqHNT2f+v47Kx/Q0CGKcqD60ua&#10;YOBS5osA/fjtSq5qPPNKOKLIY+nLTAacppCH0DNJupwOKVh3FxQVQ/eUH6ignNNzRZBcBHGOQi8e&#10;1PGCOaQHinLipa7DF81lACs4x6MaYXz+PNI/BpmaUaaWwNslBrXi8S6/EoSPW9SRVAAAun4/WsZa&#10;C3NTOlGfxK41Nx2Oij8ZeKUxt8RamP8At4Y1mapqmoardm81K8lu7gqF8yQ5OB0FZ+6lVvWpjhaU&#10;HeMUn6FOrJqzZ2XgDxH410sS2/hiO5vYYxvltRbmdFz3wOVzjtWj4x8efEC6sfsmqW82jQTfIfLs&#10;ntzJx93c3PTsMVsfs2XVna6xrZuru3t99tCF82QJu+Zs4ya2v2lru0n8M6QttdQTn7cSfLkDf8s2&#10;9DXgVpUvr6pukn5noQv9X5uY8PQiMqQBwQfy5r0NPjR4zBy0ekOfe1bn/wAfrzonioiea9ytg6OI&#10;a9pG9jghWnC/K7Fi9uZbu+uLufb5txK0r7RgBmOTj25qLd2PQ8VGTSZ5rpjBJWWxk5Nu565pPxr1&#10;CzsLezfw7aSLBEsQYXTDIUAentXnHiPV31vX7/VngEBu5jIYw27bkYxnvWbnimg+9cmHy3D4eTnT&#10;jZs2nialRJSZ6/8AD/4vvpunxab4htpbtIVCxXURG/aOgYHrj1FbXiT43aalk6aDp9zNdMuEe4AV&#10;EPqQCSfpXg+e+aGftnmuSeQYSdT2jT9OhqsfVUeW5onUriXVhqd5I8873CzSsfvMdwJ/lXuyfGvw&#10;s7Zey1NGP/TJT/WvncPQWz3roxeVUMUoqatbaxnTxk6d7Pc7z4XeJ9M0Dxzc6vqjzJbSxzKpSMsw&#10;LuCMge1dr8UviR4V13wFqOl6Zd3El3P5YRGt2UHEik8njoDXhwbmgn6VnVyWjUrRqtu6t+BUcdUj&#10;Bx7jl3Oflx0z1pFPFN7Uo6V6tjkUj6N+G3i3wtaeAtFsbrxDplvcw2qrLFLcqrI3JwQa8l+M+oWe&#10;pfEW8u9Pu4Lu2NvAqywuHU4TnBFcbu7UvFeRhcnhh8Q66k23f8Tsq411KahY+i/gbqukW3w2022u&#10;NWsIJ1knLxyXKK4zKxGQTnpXAfH6/tZPH1jNbXEM8cVnEWaJw4GJCeorzAqhJyqk+4pPlXoAM1FH&#10;Jo08TKvzXvfT1HPGt0lC2x9l2F5aXCQzR3MDI6qwIkB7CuH+Cln9mtfEM0hUSSavMjAkZ+U//XNf&#10;NiYX7vH0p6yOn3JHTPJ2uR/WuBcNSipRjU38jb+09U3HY9j/AGm7ofbtCsw2dqTSn8Sorqv2eJTP&#10;8PlRiT5d7Mv4Eg/1r5wlnkkIaWWSQgYBdy2B+NWLHVNSsVKWWpXdqjHJWKZkBPrgGu2pkkpYFYZS&#10;1TvexlHHJVnUa0PoT4i22Pi54HuApAkd4+ndTn+tdf453J4N1uQjpYy9v9k18oz65rMtxBcTatfy&#10;zW5LQyPcMzRn1Uk8VZl8XeJriCS1n1/UpYJVKSRtOSGU9Qc1xT4crS9n7693/O50f2lT103PZ/2a&#10;p2fwnqVvnIhvcj/gSA/0rL1m8+1ftIafECMW0kUPX0iZv615VoHibXtAWVdG1S5skmIaQRsMMQMD&#10;gio11/Vhr39vLfSjVPM803OAW3YxnkY6cdK6JZJVeIq1bq0k0vVmf16Ps1Gz0Z9R/EhtvgXXj0H2&#10;CX/0E18khsqK6rVPiH4x1HTbjT7zWpJra4jMcqmKMblPUZC8VyvTpXVkmW1cDCaqta9jDG4mNZpx&#10;6HWfCIFviXoIH/PyT+SNX0X8Q/l8C663T/iXy/qpr5W0LVr3RNXttU091jubdi0bMgYA4I5B69a6&#10;zWfiv4v1bSbrTLyexa3uojFJttQrbT1wQa5s1yrEYvFRqwtZW/M1wmLhSpuMt2dV+zHfeVq2t6YS&#10;AJoI50HuhKn9GFeyeJP+Rd1T2s5v/QDXyl4R8S6l4Y1ldV0oweeI2jKzIWVlbGQQCPQd6669+Mvi&#10;y80+5sp7XSBHcRNEzLA4YBhg4+f3rkzPJMTWxftaSVnbqbYbG04U+WW56p8BrT7L8MbBiu1rh5Jj&#10;9C3H8q4r42+MfEOj+Nf7P0fVZ7OGOzjZkQAguxY55Hpiud8M/F3xDoWh2mj22naTLBaRCONpFk3E&#10;DuSGxmuT8X+IrvxL4gn1m9ihimlVFKRZ2gKMDGeaMFktb63KpiIrl18x1sbD2SjB6n1L4LvZtT8H&#10;6Tf3EnmTXFnG8jn+JiOT+dcHoNp9n/aF1s4x5ll5v13LH/UGuK8LfGLUNA0Cz0caFa3UdpGI1lNw&#10;ykgeoxVeH4rSr49k8WNoUe+SyFo1uLk9jndu2/hjFccMlxlOdRqGjTW6NfrtGUY3ep6j8ciB8Nr3&#10;0M8I/wDHxWt8LZjdfDzQnyCRaiM/VSV/pXjfj34rjxX4bk0YaGbPzJY5DL9o342nPTaKtfD74t2/&#10;hnwtb6LcaPPcvbl9syTKAQWLDgjtmlLJcV9TUeT3ubbyBY2l7W99LG98L7n7b8a/FVxnKlJQOewk&#10;C/0rY/aGO34cN73sI/U15R8MvG1r4X8U6jrF/Z3Fyt7GylYSMqS+/PPX0rc+KvxN0fxZ4V/siw0+&#10;+t5ftMcpabbtwufQ11zy2usfTkoPlXLqZLFU3Rkm9Xc8sc03cdrf7p/lSE5prfdOOuDX2TjoeInq&#10;fYPglceD9FToRYw/+gCvnH4ykn4qa/8A9dkH/kJK9Y8NfFfwTa6Hp1pc3d7HLBbRxuPsjkBlUA8g&#10;e1eMfEXU7PWvHWr6rp7s9rczK0TMpUkBFHQ8joa+NyPCVqWNnKcWk0915nt4ytCVFKLvsfRXwmGP&#10;hr4f97Qf+hNXl3xEw37QVkO/nWH9K6r4d/ELwbpngfR9O1DWltrq2thHKjQyfK2T3AxXAeLfEOi6&#10;j8bLXXLS/jk0xJ7Mm4wQoCAbjyM8YrnweGqrG1pOLs1LoaVKkPYxSfY+idQwIbg/9M3/AJGvIf2Y&#10;+dN18+k8X/oJru7zx54Jmtbgx+KdLLGN8DzgMkg+teafs5azoul6frcWqaxp9g8txG0a3NwsZcbD&#10;yNx5riw2HqrBVk4u+n5m86kXVjqaX7Tjf8SHQx63kn/os14SD81ez/tJavpGoaLoqaZq9hfMlzI7&#10;i3uUkKjZjJ2k4rxNWOa+r4fpyjg0mras8nMJJ1tD3n9l75rTXmHUyQj9DVj9qE48K6Ngf8xBv/Rb&#10;VS/ZcmiS015XljRmlhwCwBPytVn9qORP+Ea0VVdGJvnOAQf+WZrwqsX/AG38/wBDtg19T+R4Fu56&#10;16H+z5/yVCy/69rg/wDjtedr/OvRP2fP+SnWQ/6dp/8A0CvqM1/3Op6M8rDfxY+p7V8Wmx8NfEH/&#10;AF5n/wBCWuZ/ZtyfBt/jtfn/ANAWul+MAZPhnr5ZSM2hHT/aFc5+zV8/gy/KAnF+f/QFr4mjpltT&#10;/Ej35/7xH0KP7QFsbzxB4RtR/wAtZnTHrl4xXsDDBKqOBwK84+JNo958UPAFvsJX7RNIw9l2t/Su&#10;y8bXDWPhLWboEo0VlKynoQdpwa5K150qNNef4s0iuWU5GkwbHIOK80/aMtTcfDczKuWtb6GX8DlT&#10;/wChVwH7Pur6jN4/trS6vrqVJbSXKSTMy7toOcE9eP517B8XbQ3nw011NpJS380f8AIb+ldLws8u&#10;xsIyd9UZqqsRSk0S/Cs/8Wz8Okj/AJcU/rXz/wDtBEf8LT1LH/PCD/0CvoH4X8fDXw8OeLJB/Ovn&#10;z9oI/wDF1tSH/TGD/wBAFejkjvmU/n+Zy4z/AHZfI4CvSv2cBn4nW3taTj/x0V5rXpX7N3/JToP+&#10;vSf/ANBFfT5qv9jqeh5WF/ixPa/jX/ySzxAf+ncf+hivDvgF/wAlQ0v/AK5zf+izXufxsH/FqPEJ&#10;HX7OMf8AfQrwn4AZ/wCFoaXn/nnMP/IZr5nKv+RdX+f5HrYv+NA9++KH/JNvEWP+fCT+Vcf+zU27&#10;wTqBAx/xMTx/2zWuw+KIz8NvEX/XhJ/KuN/ZnIPg3Uxnkajz/wB+1ry6K/4T6nqjrn/Hj8yl+0Ic&#10;eJPBpPQXJ/8ARkVex3JBnYA9GOa8S/ael8i78MTDgxtM4+qmM17Hpl7Bqen2up27B4bqJZVI7gjN&#10;Z4qDWFoz6ahBr2kkeF/s78fEHWR628p/8jV3v7QJx8LrsZ/5eYP/AEOpvh58O4vCfiXVtXGoG4W7&#10;JWCPy9uxC247j3OeOPSsj9pa/itPAMNkzDzLu8TYueSEBYn+VdMqscTmFN0tdiIx9nSakdp8Pjnw&#10;HoH/AF4Rf+g1xfgHURH8bPGeksw/fMsqjPUqF/o36V2Pw7OfAmgH1sIf/Qa8kt9QGm/tO3EhIC3N&#10;4bV8+jxAD9cVFGj7SdePk/wZUpKMYs96bHb1rx/wwSf2kPEfobdv/QYq9gODx0Oa8b0GZIf2nNYh&#10;ZgDPE6Ln18pG/kDXPgbuFVf3WXWfw+p1fxwkkT4X6rJHglHhYbunEqmrfwm8U3fjDwo+q39rb208&#10;dw1vsgJ2kKBzzznmrPxL0a58QeBNW0iwC/ap4w0IY4DMrBsZ7Zxisz4MeH9R8NeChY6rGkV3LdST&#10;tGjhggOABkewz+NKLpPCO/xX/QbT9oux5l+1Vj/hLNF/7B7f+jDXj69a9f8A2qB/xVOiH1sH/wDR&#10;hrx9fvV9plH+5Q9DxcZ/HZ9TfAB8/CbSQP8AnpOP/IrVAt+LX9oSSxY4F/oqqOf4kJYfoDT/ANnw&#10;g/CbS8DpPcf+jWrjfibqX9kftA6FqBOFjjtwxzjCsWU/oa+VlR9rjKsfU9SEuWjFnuOxVBKjBJyf&#10;rXj/AIv3D9pPw2egMCf+gSV7DI2GK5/GvHvG8oj/AGi/C7vgKYo1B+okH8zXHl69+X+F/kbVvhPQ&#10;/G4L+CNdGOTYS/8AoJrG+EvinS/EXha1s7DzxNplrBBcrIm0BtmOD3Hymug8VQyz+GNYtoULySWU&#10;qooHJJQ4FeWfsvWtzFYa5PLDJHG7woCylckA5HPpkU6VOEsLOT3TVhyb9oi1+0of9E8NE9Bev/Ja&#10;9ci/1yn3ryD9p9vL0fw8+MYvJOf+AivX7d0kMDgjawVgfYgGlVTWHpv1CPxtHz98CD/xd/XAeoiv&#10;P/SgV6P8cjn4Uar/AL8P/oxa8++ClpNF8a/EkbxsPKW8WTKkYzcDb+degfHMrH8KdWDHHzQge/7x&#10;a7cW742n6RMqatTZqfDI5+G3htv+nCMfpXknijj9piy9De23/osV6r8J5Vl+GPh3ac7bNVJ9wSD/&#10;ACry3xhC6/tJafwSZLq1YY9Nv/1jUYTTEVfSQVP4cT2vxACfD+rAf8+U3/oBrzT9mFt3gi+44F//&#10;AO01r07XCq6Jqe77os5s/wDfBry39mHI8F6inpfj/wBFrXPSV8JU9Uav40Yn7V3/AB++Gm/6YXH/&#10;AKEleJdzivcf2r1PneGHxwY7kfrGa8N6Zr63Jf8Ac4fP8zyMd/FZ337P9x9m+K2m8gedFND9cpn+&#10;ldp+1lPi68N2fYR3Ev6oK8p8CXt7pfi7TNVsNNutSlspxO1vbxs7so4P3QcdetdN8bvEt74u1ew1&#10;GXw3qmiw2tuYALuJgHZm3cHaB26VlXoN5jCp5F0p/wCzuJ550zSHmgn5SaTqM17qR57ENIvWlbNI&#10;oNDQXJaUU0dKcKyZaHrxXs/wrKv4ct1xuZSwwfrmvGEIPWvafhSf+KbtRjh2YZ9Pmr5fir/dF6nq&#10;5T/FZ2yfJkc47Upyx5K9eMUgT5sZ/GnOoAADcHv0r89PpEO247/nSNSNnI70Z4pFnVaGx/smDA5w&#10;efxq0TketUtCOdJgwOx/mau9O9cr3EM6UxmC81IeT6UkijbmmgZDJM7DCjrUexyOOCalBXnikJNU&#10;SVmQg4PWmkgVK/PNQ9aktChsimHGc0vTmkFAxG5qM8U8gnrTdp64pDGmkNOphpDE7UntTgOKaRwa&#10;AGDg81xd+u3U7lRx+8NdnznNchqmRqtz/wBdDVREzwNb27tnJjlYcYIJqeDW584kOfrTdRjAmb5c&#10;ZNZ0ic8dK0VSS0TPYUIS1aOhi1NJD8yp+QqcTWz/AHo0/wC+RXJlzHjmrUV0cdc0e1qLZjdGm+h0&#10;2yzb/llF/wB8ij7PZn/lhGf+AisOG655Jq0t30prE1l9p/eRLC0v5UaBsrI/8sEH4CmnTrAg5t4z&#10;+FVxc54qVZ8nNUsdiFtN/eyHhKL+yvuGtpOnn/lgh/D/AOvUf9jWWflQD6Z/xqx53NKJMnIq1mOJ&#10;X2395DwdD+VFUaRaAfxD/gR/xpjaRbHo8g/4Eau76Xf71os2xkdqjIeAw7+wjPbSYe08w/4F/wDW&#10;qP8AshAcrcS59yP8K0yc80mfU1pHO8dH/l4yHlmFf2EZn9lv2uM/VRR/Z0o6Sof+A/8A160yaTr3&#10;rdcQ49f8vGQ8owj+yZhsZ17xH86abK57CL8zWp/OjNWuJMf/ADkf2NhP5TJ+yXY6LH+Zoa1uiuDH&#10;Gf8AgRrUNB6YrWPE+PX2iXkeFf2TH+y3A/5ZD8GpDb3H/PE/nWuR3NHStVxVjlu0Q8hwvYx2WcDm&#10;Bv8AvoUmZv8An3Y/8CFbB+lJWseLcZ2RD4fw/mZIMmf9TJ+hoMuD/qJz9I61SOc0h5PP8q1XF+J6&#10;xRL4eodGzJ89P4obj/v0acLiDv5q/wC9EwrSIB7D8qaUHcCtVxhW/kRk+HKX8zKAuLc9Jk+hyKcJ&#10;oDwJoz9Gq2Y1/uiliHlEmPCE9wBn9a1jxjLrAzfDcfszK5MOAElQ598VJNbyQhCxQh1DKVcHrUDW&#10;ETXJnmlllYjADYwPwAp/2K1HSFR+FarjGN9YfiZf6uTt8QhDemfxoG4fwmj7Hb5/1QzSG0gH8OPx&#10;rVcYUesGJ8N1ekkODc8oRSjr0NM+yQeh/M0fZUHRnH/Aj/jWseL8N1izOXDlfpJEp4OKTaP8io/s&#10;392aUf8AAjS+S46XUw/GtlxdhH0Zm+HsT3Q/C+gpx2YPA5qHy5h0uX/EA/0o23WMfaAfqg/wraPF&#10;WCff7jJ8P4rsiVQnZsfQ1KjBTkTEH13VV23QB/fR/wDfsUf6Vj70B+seP61ouJsA/tfgZPIMV/Ki&#10;48jtHsM8jKeo3nFSLd3igbbycf8AbQ1nk3QGCsB/Aj+tL5txjHkxfg5FariLAP7f4GbyPEr7BoyX&#10;t5J5e+6mby23Lls4PrUv9r6n0+2Ske+KyhPNjH2dM/8AXT/61KLmQcNaH/gLitVnuBf/AC8M3kuJ&#10;60zSg1O+hjWOKfCL0XYpxznuKl/tO/dGRpUKuCp/dqOD9BWR9pbqLWT/AL6FKt4Qf9RIv4qatZzg&#10;ntURm8mr9aZu/wBrXZxvjtXIAGXhBPHSmrqdxvneSK2l89lZ1ePK5AwMDNY/271WQD02j/GgX0fc&#10;Sf8AfNaf2rg/+fi+8yeU1l/y7ZvWmpGJ0lj0zTg6NuVhCQQfXrUJ1FWh8m4sLedfMeQbywILHJ6V&#10;npqlssYDCTj/AKZmoGvrYnrN/wB+WrSGZYaW1RfeZyyqol/DZq/2ni4tXjs4Y47ZWVY1Y4O7rSC7&#10;0/btOmEA9Qt04FZP222/vSD6xMP6U5bu37Sp/wACBH9K2WNoPaa+8xllsusH9xtNqVuzsr2LiA2y&#10;24RZOQoOeuKabuzW2mit7a4DS7AzSy7uFOcdKyTeQnpLB/31QLqH/nrB/wB/BWixNN/aX3mby+32&#10;WbzahYtdTXCPqcDzNucRSKBn8qINQsYZbYp9qdUuGmkaXBYkrjtWIs0J/jjA/wB8VIJLfvMv4c0/&#10;bw7on6guzNa0n023kWUXd5IIg/lRvEuAWHPIp1rc2qQ2bpfNbzQ23ksDb+Yp9axyyH7hLfQUqk9l&#10;P5VaqLuS8FE2bm5t2s70vfrcTTQrCirbmMABs06/e3up5gNYt1t5XjcoyNkbccA9KxWz12n8qQHP&#10;8BxVc6I+oxNpp7eVppI761jcagbhBKThlAwOlWrWdGvraSW60mGKGVpT5MhyzEYJOa5wFQMFgfaj&#10;ch6mqUrmcsFHubtq1wNMsktLu12i3dJYpLgJ8zE4OPamwQgXcdqLiAumltDnzBt3nPesTMROPMTP&#10;uaNsfYofxp3F9S8zeNvdfYWgSxtzM1r9nMovExj1xVuRLjz9TNisUs6/Z0UfKflC84zXLiOPH3R+&#10;VKAAPlGPpRzCeB8zeWGcMXuLU24n1SFkjJB+UD2+lFnatBcNNcaXfNLHdvMkkUOQwJ4B9qwMkjO5&#10;uPc8UqTyAYWWQf8AAzT5iXgpdzcjti0Wnpd2ZZhFcyeVInJOcjIqrtDJdTRWD2gGmyCVfKZF3+2e&#10;tUDcT8MLibcBgNvORUhvL6WNonu5nRhhgXJBFNSJ+pSXVF2+gtpbqSO6lkgItIFhkCMQpxz09qnl&#10;kjumu3gkfypry1iDrlSQAAcd6ox6jqkYCi9nUAcDNOlvNRn2GS7eQI4kXOOGHQ00yHg59yzFNarr&#10;NpBaXV0si3vlSRvcFtyDvj0NJayyGOyhW+ktI5ZrlndXC5IY45P4VXbWdTSTd5kJf+8YFz+eKrw6&#10;hPHAIDDaSxqSQJYQ2MnJppk/VKi2NmGWdZImluo57qCwnZ3RwwDZGP6VHcz3cFhLINXna5itlnKP&#10;DHtO7sOM1nJqciRSxxWVhF50Zjdo4sNg/jUraiJBGZ9Msp2RAgZ1bOB+NO6D6rV7Fq6lkhu9YuFW&#10;PzIraALlARuOM8fjUt/b3aWNwl2kMi+dAIJViVCwLDd0/KqH9pyNcXcs1nBKt0EDxsSAAvTGPpQt&#10;9aK6P/ZEW5GDD9++AQc9M0roTw9XsX2Dy3cyj+zIY/tbW0KSWm4sQM9Qar2yQXUumvPZ2qlpbkSL&#10;HHtVggIHH1qBr+3liZLqzeTNw04KTFdrN9KfDqNtBLaeTZSpDbiX5TJuJL9eTVaB7Gsu4tvF9oRZ&#10;JdIsVgltJJlkiRsqQOATnGadFZWzCKOPTLKTbaxTSyzTtH97jtxUK3WnrCYFTVo4sY2LdDGPTGKk&#10;a/sZWuIpYblLeS3jhXbtLAIfy9KSsLkrruNuLO0MV0jaeltPDNCuY5mcEOff2p7Wmmfb2g/s24EI&#10;uvswlW5P3vXGKY11YrDII5r2aSWeKR3mC9EPQY9qtRX1pFcXElrql1AJpjKVNqrgE+9PQLVvMrx6&#10;ZYhAGhvZpHupoo0hlA+VCfUelL/ZVnvaJ4tStZfJeVPMZCCFGe1Wra802B7MC7eUI0zySNCV+Zwe&#10;w+tRW72sMOX1eGfyrWSKJRGysd3qT15paDU66Kr2WnQ2tu81zfCSS3SdxHCGVA3r6c1JJpMCSXDP&#10;fskMKxtuMOSd444FXfNtsQyQ3emuGso7eSK4Zh0AJ6e9JdOrwzyTXdgZJZbcBIJs4VD780JIHXrI&#10;z49NtJJo4k1QBpGCqHtXXJPQc0f2XEkAkn1O3gzI6KHVudpwTxWzOt1cakivdWclsl6J0f7SuVUf&#10;w4qK3SVhZ3EMcU6xyXPmIZlU/M5x19qLIFiapmjSGMyJHe2zo8LTCUEhdqnB7VGNMDEBNU0xien+&#10;kAVrTQTJBcsLNra3gsJIkDTK5JJz1FGq2t1JBLaw6Z5sTwxeTJHGuQ3BbJ60rIf1qqZaaNeNLPHv&#10;tlMBVXLyhRkjIwTSSaRfR+X8sEgkk8tDHMrZbGccVrXsDynUsWz3CrfwlkRd2VCjPFTafBEt1aQ2&#10;lnfRr9u89/NtyixjaRj6UNWD65MxxoerbSRahv8AdkU/1qI6ZqC3AtzZy+cV3BAOSPWtOCLT4dOt&#10;HnsPM+0LMWmUMWUhjt6UoSVbFCS4lXSG9d2S1Kxaxk+qMq40+/gjMk1jcRovVmTgfjTGsrxDh7O4&#10;X6xNWlLLYxWNysOpLI08MaLAXZmD5BPWtK/kUX15PdXl7Gi3SQp5c+xVBUc0co1jH2OZ8qRWAaKR&#10;SegKnml2lT0P5HiuisZZJJ7HddPcImoyBHdtxKhDjmpdInvpkiu5L4ywOsvmxyFflxkLjvRYr655&#10;HLEgdxShh1yK6O2nlW2tl8+O3hi09Z5GMCuSckd6g1SWQWGpQytBN5aRNHIsCofmPtSsNYzyMXeM&#10;csPzo3D1rpbproz3EdpY2Usdu0SFDbgsQwGTn2pkkcKvKsNlaSPJqBhXzV4VdgPaixTxsVujnc+9&#10;WdPJE7H/AKZv/wCgmtmKOFruCKWw054pxIBJAW4KjJp1jBYJaREWEc0jWD3DsXYEgZBHFTLQ0hi4&#10;y6HOnjvQDW/PY2CLNdtaOIVgjcRiUghmOMZNMfTrKN4/tOnXUSPIse9boNhieOKSYPFwTtYxM0oN&#10;agsbBFO+K8ldrqSGNYWGcL65oi07T7j7PJFLdRxSxyud+Cy7D/8ArqrD+t0zMBqQGrhs7ARCZpNT&#10;SIjO9rTK49cippNJgie5Mt+Vig8v5zFnO8ZHApMaxVJ9TOpy47nFXjpaukT2t6swknEPMZXaT65p&#10;jWEAdkGrWG5SQQXI5/KkUq9N9SoSOxzTcmrw0u4N1FbpJA5ljMiur5XaO+abJpk4illWa1lSNSze&#10;XMGIA9qY/aw7lRaetXBo16AP9SCRkAzKD+tK2k367P3anzH2LiQHJwT/AEoH7WHcz3PNNzV6bSNS&#10;RWY2xKqCSQwPH51Emm6i6LIllMysoZSq5yD0oH7SHciWmsOetSyWd7CA01pPGCQAWQjk9BQ1nery&#10;bK5H1iNBSlF9SDB9aUA+tKElIyIpCPZDSDOMlWH1BFAc0e4EAjkA/WheBwBTS4HU4oDjAORScU3c&#10;akSEnFRk80pZfUfnSZGeoqkK4Zo70d6XFMBCQKTcKcRTdtBLFz6U185pSDTWzTQbhk0bjSUmaY7C&#10;hjQGPrSUoP8AKmIerfL0pS4xTV6dKUjjpSuAFulLvpu2l/CgQM3emF8mlJPpTTyaaC4oakZjRjvS&#10;HBpgBJIpOaPoaU0xBk0R/wCsGeRQTSKfnpgSckk9OaVeBTQ3GKXJNKwXFzSimEmguaLBcVqaTzSF&#10;iTzSE85phcfuxxS7x3NRknNNxzQJNku4EUbuOKipy9KLDuPLU0kUEdKYxoEOJpM03dRuz0p2AcDi&#10;jIpuaOKLDENITTjimtjiiwmKG4pc00YpNwpWBClzigNjpUZYUmaLDuTPJkYNRs6kgkUxjxSUcqQX&#10;Y47TnAFNHB4oxSHFFktgeo9AN27kH1BpzksACzHHTJzUVANR7ON72HzS2uOzUtne3djcLcWVzNbz&#10;LnbJE5VhnryKgpppuCas1dCTad0a134k1+8tXtLvXNSmt5Bh4pLhmVh6EE1JovifX9FheHSNYvLK&#10;N23MsMm0E9MketYtITWX1albl5Vb0LVWd73Ojl8b+K5dTtNSl127lu7Pd9nlkIYx7hhsZHereqfE&#10;nxtqel3Gm3uvTTW1whjlQxRjcp6jIXIrkCaTNZf2fhtG4LTbTYpYioupq+G9b1Hw9q0Oq6VKkV3C&#10;CEZ0DjBGDkHrxXW6h8YPG1/ptzp93cadLb3MTRSj7EFJVhg4INeek8U3Joq4DD1pc04JsIV6kFaL&#10;PRvD/wAYPF2iaNa6VaRaPLb2kYjiM1sxbA9SHFcb4w16+8Ua/PrmpLbpdTqquIFKphRgYBJP61lk&#10;mkNFLAYejUdSEEm+o516k48snoM710Pw+8Uz+D/E8OtQWcd4yRvH5UjlQQwxnIrnj1ozXRWpRrQc&#10;Jq6ZnCbhJSW56x41+NM/iXwrqGgv4chtReRBDMt0W28g9CvtXEeAPEg8K+K7PWzZm7WAODEH2Fty&#10;kdcVzueKMmuOlltCjSlShG0XubSxVSclJvVHtXiz41WWueFtT0aPw5dQPe2zwrK1wrBCwxnGKwvg&#10;58RrPwVZ6hZalp9zdRXMiSxtCy5UgEEHP4V5pk4ozXMsnwqoyoqPuvfU1+u1XJSb1PSfjN490bxt&#10;baUNOsr63mspJC3nBcFXA9D6qK0PhB8Uk8NWa6FrySy6arE288a7ngz1UjuueeORXk2RS7qHlOHe&#10;H+rtaC+uVPac/U+qr34teAIbJriPWzcsFyIYreTefbBAFfPnxO8ZXnjbxB9vmiNvZwIYrS3JyVU8&#10;kt/tHv8AgK5kOQDio2OaywOS0MHPnjdvpfoaVsdOqrM+lvAvxL8C2Pg/R7G91s29zb2kcUsZtpDh&#10;gMHkLivGvHevWtx8T77X9JnM1uL6K4glCkbgu3seexrjtx9AaUNToZPSo1ZVE371/wARTxk5xUX0&#10;PrWP4k+AJVWU+LdOidgCyMxGD6dK8I8ZeKra2+M9z4q0W7ivLeC7ikjkjOVlURqHA+o3CvP2kJ47&#10;UZ4rHC5HSw8pSTburalzx05pKx9laF4m8Pa5pa6nYavZG3K7nDzqrRHuGBOQRWTo/wAQPCup6vqV&#10;lFremxQ2exUmmuVRZmIO7YWIBAxjI718ksIwCSoOevvUbbTjKLwPSuL/AFYpXfvvyNf7Slpoetft&#10;Oahp9/4l0ZtO1C0vkSxYO9vMsgUmQnkqTXkq0oYAYVQPpTepr3sJhVhqKpJ3scVar7WbmfUP7PMk&#10;K/CrT4zcQrItzcZVpVBA8w9s15h+0pLt+JEbxOrOunwsCrAjIZiK8tBAPf8AOgnnOST7nNebSyb2&#10;eKliObe+nqdMsZekoWPtTwxdnV/Dum6lGN32m1jkJBzyVGR+ea8Q/aFv5tH+KejajEv7y1toZgO5&#10;2yE4ryGC+vIFCw3t1Co4CxzsoH4A0y5uri5cSXNxNO4G0NLIWIHpk9q5cLkHsK7qOV1rp6mssfzw&#10;5bH2rpN9bavpltqunyrNbXUYkjZDng9vqOlH2m1jv00wOgunhafyhwdgIG4j6kV8g+HPGXibw7C0&#10;Gia3d2ULnLRoQy59QGBANRr4r8RrrUusx67qCajKnlyXCzEOy5zt+mR0rgfDdXmlaSt0/wCCbLMY&#10;2V0e0ftTj/inNCDgjN5KP/IddX8GfFEHiTwTZgzK2oafGttdRg5YbRhXx6Ed/XNfNHiDxR4g12CG&#10;DWtZu7+OFy8azvuCsRjP5VW0DWtV0HUl1HR7+ayulGN8Z+8PRgeCPrXbLI5SwaotrmRl9eSq81tD&#10;7UjgRJHlSNA8n32CgFj7nvXjX7TfiWCLSrPwvbyo9zNMLi6UH7iKDtB9CTz+FcRc/Gzx/NZNbfb9&#10;PiJGPOiswJPzzgH8K88vbu4vbuW7u7iW4uJm3SSytuZj6k1z5dkVSlWVSs1p0NK+PjKDUD6F/Zt8&#10;RQ3vhubw3JIou7B2liQnl4mOcj6Hr9RXpU2jaXNrEOsTafbvqEC7IrhkG9Rzxn8a+NdJ1K+0rUod&#10;S026ktbuA5jljOCP8fpXptn8ffF8Nssdxpmh3UijBmeN1Le5AbGajMMkryrOpQ6/IdDHQUOWZ638&#10;ZNeh8P8Aw+1KR5VE94htrdM8szjBx9Bk1x/7MDf8Unqy+moD/wBFivFPGPizXfFmoi+128EzoCIY&#10;412xxA9lX+p5rV+HnxJ1zwRY3dnpVpp1xFcyiV/tUbMQQMcEMK1/sWpDBOmrOTdyXjYuqn0PSf2s&#10;Bi08MNg43XI/9ArwVmrrfiT8Q9X8dxafFqllp9qLFnZDahxuLAA53E+lccSa9bK8LUw+GUKm6OTF&#10;1VUqc0T1f9lyUx/E6QDjfp0vPpytekftSsW+HNq7kts1KPGT/stXhXwx8XP4K8UDW009b79w8LRN&#10;Js4bHOcH0rp/in8Wf+E38MDRjoA08rcpN5v2nzPug8YwPWuDFYOvPHwqxXuqxvRrQjQcW9Ty8kbc&#10;UgYYpM0lfQI88UmlVqb2pVoYEoNLQBQazaNFsPWvZ/hOc+H7ZTJhdzYAHU5FeNIF2E5FevfCTf8A&#10;8I/GemJmwfSvl+KVfBr1R6mVfxjvw+OM5NKGzwTVNDMZs7/kGQRjqan34561+d9D6VFjCkH1A7mm&#10;5qJWDHOORT0znBpFnVaDj+yYcerfzNXM5OKpeHudJjHoW/nVv+PGOfWua2or2AnBpX5QcUgXHWlb&#10;G3FUSVieSKDimy8SGgHilcqw1z2qKnsajPFTcYh6Ug6UueKQmmMVj04prUZpDSGNApCKfTGpDGEm&#10;kPpS54pDjOaAInHymuQ1U/8AE0uP96uxeuP1XH9qXGP739KqImeM+I7byrhzzyc1hyL1Nd54yssO&#10;zbeB6Vw8qEMR2zTPVpS0KjjIAqBgRwM1bcY6VC4J60zZMjikKnnNWoZuck1VdahkGCBVRhzOxNSp&#10;yxubKSnOeanSQ+9c8CR0JpRLIMYY/nWn1dHJ9c8jpUc1IsnNcuJ5xysrj/gVKLu5H/LaT/vqp+rM&#10;f1uPY6ree1KDxXMC/vB1uHP41IuoXfa4f9P8KX1eQ1ios6QE+tLmud/tG+A/15P/AAEf4UDVL4f8&#10;tQf+ACl9XkP6zE6IGgZrBTVrscnym+qU7+2Lv+5B/wB8n/Gj6vMpV4G4T70ZOaxBrM/eGI/n/jS/&#10;2zNn/URH8TS+rzH7aBtUhrDk194zh7IexEh/wpp8Rr3sj+En/wBan7GfYr20TdpDmsP/AISOLOGs&#10;5Pwcf4Uv/CSWw62s/wCYo9jPsHtYm0CaTtWMPEtiOWt7kD2A/wAaUeJNLzgi5X/tnn+tJUp9g9rD&#10;ubFITWV/wkekd5Z1+sJpf+Ei0PvelfrC3+FHs59g9tDuaZxSE1nf29oZ/wCYnEP95WH9Keus6Kem&#10;rWn4yYo5J9ivaR7l4ik4qmNX0cnjVbP/AL+ipUvtOkHyahZt9J0P9aXLJdB88e5NTaRZISMrcQsP&#10;aRT/AFpfkb7siMfZhRr2HddwzSZp4RsZ2mk2P/dP5UBcbRS7WHUGkINAXDpSClwe9Jii4B3o60YN&#10;Jz6UxhikpTnrSc0XYB2o/Cg0fjTuxCEUmKcTSCi4xMUDjpSnikp8zCwUZPaiiq5n3CyExnqKMDPQ&#10;flS/jRQ5vuKyEwPQflSbV9B+VOIpM0vaS7i5IvoNKLj7gpDGhH3Qad2oqlXqLqP2UOxGYYu8a0nk&#10;Q/8APJfwqWjpVfWav8zJdGHYhNvCR/qwKb9mh/ufrVgUmKv67XW0395m8NS6xRCLeLsGH0Y0eQnZ&#10;pf8Av4amAFAHSqWPxK+2/vF9Uov7C+4h8k9pZh/20NAiYf8ALxP/AN9mpqK1jmuLW1R/eyHl+He8&#10;F9xCYnA/4+Zv++s/zpVScci7m/If4VJjmg1qs5xq2qP7yHluFf8Ay7X3DQ92Ol5J/wB8L/hThLfD&#10;peZ+sa/4Uh6UDjitFnuPX/LxmbynBv8A5dod9ovsf8fER+sI/pR9pv8A+9aEe8RH9aTkUlaR4ix8&#10;f+XjIlkuDf2EKbq+7ran8G/xpDcXuOY4Qf8AZcijvRWv+tGYfz/gjJ5Bgv5PxYC6uh1Qv/23P+FI&#10;1xMTk2gz/wBd/wD61KOtKeelaR4qzCP2vwRMuHsFL7P4gt7cD/lyb/v6P8KkGoPt+aylB9nU1Hk0&#10;nvWq4ux3dfcZ/wCreD7P7yb+0WHS0uR9Ch/rQdVbH+qvV+iqf61D+Jo59a0jxhjE9UjN8NYV7Nkv&#10;9qL3W7H1hz/KnHVYRjJn/wDAZ/8ACoMmjJrZcZ4jrFGb4XoPaTLA1iIEYmUf79u/+FL/AGtE33rq&#10;Af8AASv86r9qTtgYrRca1l9hEPhal/Oy0NQtc83dqPrJTlvbM9b61/7/AAqngY6D8qTZH/zzT8q2&#10;jxrLrT/EyfCsek/wNKKe2f7l3bMfaZf8amQqQdu1vowrEaCFjzFGf+A0htbb/n3i/wC+a1XGsetP&#10;8SHwq+k/wN7a/aPj86csbYyVb8q58WtrjiJR9BSiCJfuh1+jkVsuNKHWDM3wtV6TR0TRfLyD+IqI&#10;p2KisMLjpLcD6TN/jSkSf8/NyP8Ats3+NaQ4zwr+KL/AzlwvX6SRtmMZ5UflSiJf7grEXzVOVvbp&#10;fpJn+dPE18v3dSuvx2n+YrZcYYJvZmT4XxXRo2QmDwKUB1Pyu4+jGsb7TqQHy6nL+MUZ/wDZaT7X&#10;qq9NQU/WBP6CtFxZgO7+4yfDWL7I3Y2mjJKzSqTycORmp1urxR/x93A+krf41z66jq4GPtNq/wDv&#10;W/8A9enjVtWAxt05/rCw/wDZq1jxTl8vtP7iHw5i19lG/DeX0EQigvJ40XoqucCnDUL8Tif7XKZd&#10;uwseTjOcdK5/+1tS/itrBvpuH9aX+1rs/esbf/gMxH9K3jxFl8v+XhjLh/FL/l2dI2s6iCP9KJ+s&#10;an+lMj1W8QynfE5lfe4kiDZOMZrnjq8uedOBHtP/APWp66x/f0yUj2lX/CtVnuXv/l6jGWQ4nrSO&#10;h/tW7M1u+22XyHLoFi2rkjByB7U77bExJfS9Ob38oj+Rrnl1qLvYXS/Qqf61Kut2gGGtL38EH+Na&#10;LOME9qqMpZJWW9JnQDVtzOZLGBo2gEHlhiF2Ak/XvUUt3btYzWsGnQ24mK7mV2P3Tkdawf7Ysf4l&#10;ulHoYDT11fTD/wAtplP+1A/+FaLMsK9qi+8zeUVVvSf3HUyXkFxKZ5NPkEjAbmiuWXOBjtSLeRQv&#10;b+TZyqsVx57BpdxY7cdTXNrrOnjhdUaP/tm4/pTxrNh/0G4f+Bq39RVrG0Ok195m8sfWm/xN+3ud&#10;OgnWWO2v96byitKrIpYEE4/Gr2l3luLeMq13BcW1kyM8aqQVHJ61zK6xZNCYxqmmuSQdxKhh7DNT&#10;Rahb4YR3ls25drGO4Tp6daHiKc/tL7xf2fy/ZZq3V9bSW1wjXV5cSzbBmWNRgKwPanyTadLfvOdR&#10;mSJ51naI25PK4xz+Fc+b6FpNkbBs/wB05/lS+fjqjD6itozj0ZjLBR63N1J7SRFkW+WCaK7lmTzI&#10;WYENwOB7VL51ud0s2o2REdvJHHHDCyZLD3rnPtJUnMZNOF4Mc27H8a05iHgo+ZvzFprNIIdSs1hk&#10;tUidJJSCpHUgVPMBO98kE9uxMluULShQ21RnB/CudjvoQvzW78+wNP8AtFs+AqMufUUrsj6nbqdO&#10;qXEt5D/olvCn2oTyOt0r5IBHSorT7WtjbG3tBcIzTiZQF3cudvJrniY84x+lIHGflLD9KeovqV9b&#10;m/FDPHc2ltsKzLp0g2dweeKhS28uwYLpl+l09qIHxB8hPrWOJH8zeHfPruOakSacZIuJh/wM/wCN&#10;IHg5PZm/dRRie9maxW6eNoV2lNxA284FLpybVTZE8SG/Zo0ZSvy+W2OKw4Z7pSzR3Eqk9SHOTVgS&#10;6gxVvtMzMhyp35wcUXF9Sn3Jrf7Hb26ytJNHc/Z5I3TyXO5j3z0qWeKJQZLmOWQW9jDtRZCvJ4PS&#10;oPtuqr1upz9XFQ/bNRS6edbh/MZQrMcHIHQU0xPBVG9y5GI3Ey28ryW/2yARlmLfXr71Jay/8TWS&#10;Z9VELR3z74pZ8AxjpgVQm1G/kVRLNuCMHGUA+YdDwKH1e7Y5cW7knktApzSuDwlRF6wkmaG0jF1c&#10;QxGK4lbyWALYfI6/WmXF3JLaX6Jey3MLWHmDzCCVJYeg61SGrXYuI59sGY0ZFUR/LhsZGPwpr6lK&#10;1pNbra2cXnJsdo4tpx+dMn6rVRsXT6hLe3KWlwqi3aICEquGBA3HJpCHMjpbCBTcaiyB2jD7V2Z6&#10;fhWVcamJ2MlxpVlLIcZYhgT+tPTVTEtsIrGGJIJjKFRmwTgjvTuJ4er2NKJw1xbo32K5huI5cMts&#10;EI2iqsKSm2tobays5mWxWZvMh3M5JxgYqvbajZxS74dMEbsrKG89jjcMHg0C/tTHAJbScSwxCLzI&#10;rgpkCgPYVV0Ls9vDFc3rLZW7MPs6rG4wql+vSkFqiXcCS2GnOj3AhcwyPlTiqh1C2SNlhtrgO8sc&#10;jvJLvJ2nIFSx3umi+F4Ib8N53nbN6ld3rimT7Ouu4yztYmtY8WKXMs1zKi7pCuFXntT4rSzlFvM9&#10;kYUa3mkeMO2cpjHJplte2oto0kN3DLFNJIjxBTjd9fapJL61cSvJc308pgeJBLGoC7h7UA1W8yOS&#10;1t0svtcmkTrCEDkreAkA9OKWawsIXut0d1IEmjiiVHAOWUHvSzy2M8OPts8HmQRxSoINwIX3p893&#10;ZTSXf+lNAXuI5omMRYfKoHQe9UK9ZLqQQ6fZXEluIvtUW+4aCRZGUsCFJOOKaLGxaIzLHqvlDJ8w&#10;QqVwO9XYru3a8t5rjVLYrC5falsybiQRz+dQQSo1nbrFqdrERbvDJHKWx8xPPHegXPXuV2060Wab&#10;ddyCBLdJw/lgsdxI6U0afbyQl7e7kYiZImWSAoQWOB1NXJfssguLZb+23fY4YlkZ8IWViTVgu08q&#10;Fn0qMGeOWWSO5yW2n0NFkHtq3cy30+1jleM6rGGRipzA+Mg+tA0tmeLy7yB4niaUSgEKFXg5rXt5&#10;roQb7KSGRftUxljMqruBJx1qK3tpo4YLNthmFhMuA4I3FuBnp3oSQfWKpkvZD7PNPDf2k6wruYRs&#10;cgdKmm0t4n2SXtikg/heYAj86uz2ty1o8cWkzJPLAkLP5qFcA9cA1aZJVur6WGzW6YXaKy+WGOzY&#10;ucZph9aqIxJdMnVoAssEnnyeWhjkDAtjPWnHRb0khTbsRnIWdSePatKKB4ZtOEls0BfUZJAjDBAI&#10;OKisYI7WQTzaffrdRPN8yW5Ik3E4yfYGiw/rc1uZ8Ok308CTRxAo67l/eKMj6E1Hc6VqFvEZZbYq&#10;gIBbcpHJwOhrWW1T7PGZ7Lz5INNVlhdTnduPGOtRssbW181vayQQvJbAK0ZXncM4B96aD65N9DOO&#10;j6oB/wAeMv4YP9ahSwvpF3R2c7rkjKpnkHBFbB+yJq8811cvbyxX5cZVyHQduOKSHbPDZq/nCMi6&#10;lKo7IWw2R0ph9cn2RizWd7ErPLZ3CIBks0ZAFCWl2GB+yXGD38o/4VpSTRTW18LSWYxHTizpJKX2&#10;PuHHNXJpHbUriP8AtRrWSLyfLRp9ikbRu4o1Q/rr6o5/y3DFfLfIOD8p4NG1gOVYfUV0kckk8rC2&#10;u5I459UZTJCwyV2HoefSmwXZklRYtQubiKWCfck23KlR7CkNY7yOc988H1pCQO4roI2v2hgtbW88&#10;kx6bHIqELh3PHJNWZ3kWa8MTospktoy4VWwSMH270B9d8jkyRn7w/OkLD1FdWs0i6hbRrepdIbow&#10;So9si4wCT0qpYmT7PaQ24gR7iecEvEG+7061Vyvrqtexz+fQikyM9R+ddO3mJJHJdWsC3CafLI6e&#10;WNu4MMcVFeGa2tpJWGlSyRBGeMWmCA545zRcn68uxz4IoB4ro5I4YZrtIbW1LtqAgTzY8qoKimw2&#10;qSNY/atOghcyzB0WParhV4OPSgv67Hsc+TTD6mtsKrWAu203SeYDP5YLh9o70tzDZRtdzjT4nCxW&#10;5SIsQAz5zQH16HYwj+NIT7Gt9LKBysVxpiW0i3qQEJIxDqRkkE1HHYwzRtLFo6mMM4U/biGIUkHg&#10;/SmH16n2MPJpR0rXFtpuz7SbeYQf2f8AadglOc7sdaDaWTwTBbS5tponhBDzBgQ7Yz+VBSxlMx2p&#10;pzxzW9NpVq00yW9jqswilMZdJI8ZH1+tQrptpPNp4he5SO5MoYPt3Ls+gxSGsXTZjjNFasNjp06v&#10;5U18jiB5k8yNQrhR2Ip7aXaIVia4vHkMSSMIrUuAGGR0pj+t0u5jYoFaf9m28nl+RdTHNytu4lhK&#10;Mhb2NLFpdnLcm2i1NzLllANsQCVzkZ6dqA+t0u5mEcU0itD+z4EtbeafUo4GnTeqGFmOOnamPYob&#10;Z5re/guAjIrKqMCNxAHWgf1ql3KOKDWmdKX7YLQapYefu2eWSwbPp0qEaZKYhJJdWUKl2QCWXbkq&#10;cHr7ikNYmn3KHWirkmmXCwSzpPZTJEu5xFOGIH0px0XUM4AtixGdv2hQfyNFivbQ7lDtSGriaVqU&#10;hlCWwPlyGNv3ijDDqOTSvpGqJG0jWMgVRkkMp4/OgftodykaKsx6bqMsCTRWFw8bruVlXOR69aYb&#10;O981ovsVwZFALKIySAenSgftI9ysTRUzWt0hIazuVx/0xb/CogjEbgkhHqFJFA+ddxO1NNPPuCPq&#10;KaSo7ikHMhKDS7l9R+dISOuR+dA7jKKQsM9R+dJuB70DCijI+tFACg0E8igUHrUPcaA0UlFTsMXJ&#10;ptLSNSCwmaM4oHWkoC4E80ZptLQFxHPFNpW6U3NGwbhRnFGaSpLWgE0Uh60ZoACaQmikPrQA2ilp&#10;KkQ0jmloIooGgxSUpNHGKhlWDPFMY5anGmuKQxpPNNoNAFMApCaWkxQxD060jnmgUhHNIBtFLjii&#10;gYh6Uq9RSHpSp1FJgTL060hPNC0EZqEaIdnjNex/CyUPomMAAMD+grxvoK9g+EybtFwRzgGvmeKU&#10;vqfzR6mVfxjvIzkH69aa5JyAM46+1JBHIrfd4z61cBKD5VH496/OD6aJThZlY9KtLyPTimOpck/K&#10;PYDFLG3HH69qllHU+HTnSoyPVv51o5IHFZ3hsEaRGTjBZsfnWgTxiud7ktCZGDmmuBu4pCWBIA3H&#10;3oJb6U7iK0y/P702ppBg+5qMg1Ny0yJhmm45NS4J9KjbjtzSeoEbdaQilak7UIY00lKRzSlaBjCe&#10;KQjilNI1FxjD9KSikyaQCOM1x2qAjVp177v6V2DdK5PVY8apMCed39KuImc14ssg8bHHJGDXmGp2&#10;/lzMOnNe0a3Dvt34BrzLxLabZCwFNHbSkcm4qFxzVmZcE1CwqjpTK7CoJcbh9KskEVXl/wBZz6Vp&#10;S3Mq790YRTcU4EZ4NHHeum6PP5WNxSYp4INBwe9O6HZjO9Jkg08AGkIxjmi6FZjg+eDTvxqKjJzR&#10;dFJk2OOtJTA46d6dnNGhVxe9KTTcjvQSO1UHMhzAMMEZqrNa4+ZD+FWN9G8d6QKRnMCDggg1HJ16&#10;VpSKkg5HNUbmFk56j1qkxuaKrcjrUT9fWpHI9agY5FaIykxrscioWJ9eac55wDUbGmZtibutRORz&#10;kCnGmNVpEDVOCcDFOV0xyBn6UxhxkUxhjnmq5UF2WhsI+6vFSIwXpx9KohyOtSh89+alxXYOZl+O&#10;Ur0dh9GqdLmXtNL/AN9ms1JMcZqVXAIweajlXYfM+5oi9u1+7c3A/wC2h/xqQanqAIAvrgf9tDWc&#10;rmlLZJHrxRyR7ApyWzNRNY1LaMX8/wCJH+FPGtaqMf6ax+qKf6VmcYo5x3pezj2H7aa6mqNe1Uf8&#10;vSn6xL/hTx4h1MdXgb6xD+lY2TjFLS9lDsUsRU7mz/wkd+PvR2rf8AI/rTx4luR1tbY/iw/rWEfW&#10;k6UvYw7FfWaq6nQjxNL3sof++zTx4mPexH4S/wD1q5vJIoyPSl9Xp9h/XKvc6QeJl72Df9/f/rU8&#10;eJbcdbKYf8DFcuzHPpSbu/Q0fVqY/rtRdTq18R2hOGt7hfyNPHiHTuhW4H/AAf61x+7npS7uaX1a&#10;A1jaiOxGv6VxmSYfWI/0pya5pJ4+0sPrE1cXvyfejdR9ViV9fn2O2/trR/8An+QfVG/wpw1jST/z&#10;EYR9cj+lcIWqNiRR9TgP6/PsehDUtMbpqNr/AN/AKeL2wP3b60P/AG2X/GvN2Y+gphIPUD8qX1Nd&#10;x/X32PTlmt3+7cQN9JFP9afj3U/RhXlbEZ4FJvx3P50ng+zNFmHkerbTRsb+6fyrygzOOjsPoxpk&#10;l3OBkTyj/gZpfUX3H/aC7HrWxv7p/KmkEdQa8tXULtR8t7cr9JTUq6zqY6ajdD/tqaHgZdxrMI9U&#10;emgUhFebpr+rDpqdz+L1IviXWF4F/If94A/0qfqU+4/7Qh2PRKK4AeKNYH/L4p/3ol/wp48V6x3m&#10;hP1gWl9SqF/XqZ3maTNcOvizVR1Nqf8Atj/9epB4v1ADmK1b/gBH9aTwlQPrtI7Tr1o7VxyeL7v+&#10;KztiPbcP61IvjGUdbCE/SQ0nhanYr65RfU63t0ormB4xXA36f+U3/wBanr4wt+9hL+Eo/wAKn6tV&#10;7D+tUu50lIBXPjxbYcbrS5HuCp/rTv8AhLNM7w3Y/wCAKf60vq9TsP6xS7m/ikzWIPE+kkctcr/2&#10;yz/WpE8R6Met1Iv+9C1J0ZroNVqfc16M1mLr2inj+0Ix/vIw/pUqaxo56anbfixH9KXs5roNVIPq&#10;X6Sqy6jprfd1C0P/AG1FTQyxTKWhmjlUd0YEfpScZdiuaL6j6KX8aUCjXsMbRTsUY9qBjaKfg+lG&#10;KQDKMc07HNBFFwGgUtFFAxDR3pe1JQIQ0ClxzSdKYgpfSiihAFIeOlKaTPvTGGaMmiimIMmgk0tJ&#10;QFgozzR2pcUXYWEyaMn1oo96fMxcqDdSZz2H5UYoxQpNdQ5UIVQ9VU/hTTDCeTEn5U/FGKtVprqS&#10;6cexH5EGeIlH04o8pP8Aa/77NSYoxWkcXWW0n95LoU5bxEAZfuzTD0/eGgmb/n6uf+/ppcUYq1j8&#10;Qtpv72Q8JQf2F9wmZ+ovLkf9tKek12hyl/cD64P8xTcUnStlm2MX/Lx/ezL+zsK/+Xa+4sC+1EHI&#10;v3P1jQ/0pw1LVBx9rjb/AHoFqrSjrWsc8x0dqrM3lODe9NFs6rqnaW2P1h/wNJJr/iG3/wCPVbNl&#10;KlWHkKeSevzZ6DPSqtHJqnn+Pas6jI/sbB9IIvnW9R/ghtFHtuz/ADqWLxJrsQwkkIHQgDP8wayq&#10;K2XEePt8Zm8jwb+waUuvanKQZY1c/wC+P8KBrU45ex3H/Zl/+tWbS84raHFOPjpzfgZy4fwcvsmo&#10;Nc/vWM4+jqad/bkRbmzuVz6bT/Wsnmj61suLsd5fcZPhzCef3mudats/6m7A/wBwf407+2rHGMXS&#10;/WE/41i55pcn1rWPGGLW6REuGsM9mzZGsWJ/5epl+sDf4U/+17BgM3oxnoY2H9Kw8n1NGTWseMsR&#10;1gjN8MUOkmdAupaZ8p/tCDPpkj+YpBqNqrApeWp47yCuf7c4pCqn+EflWi40q9aaI/1Xp/zs6pNU&#10;UxNh9PODjIlGf50sd8pPMlt+Eg/xrlCiZ+4mfpSGOM9Y0/IVpHjSS3p/iZvhaPSf4HV/boRnIDH/&#10;AGWFMF8TyIQf+BVywhiHSJB+FBhh7RgVtHjWPWn+Jm+Fn/P+H/BOrN3I3/LuB9DSNcsT/qSK5by1&#10;HTI+hNAXB4eQfRz/AI1vDjSh9qm/vMXwvV6TX3HUCVj/AMszSbyTyhrmw8q9Lm4H0lNL511ji8uf&#10;wlNarjPDdYP8CHwvXX20dGHzkbCePTpShowvKYyK5xbm9X7t9cj/AIHn+dKLq+H/AC/zfkv+FaLj&#10;HBPeL/D/ADM3w1ils1+P+R0YaLAHH5U/fH24rmxe6gOl6T9YkP8ASl+36j2uY/xgWtVxZgH3+7/g&#10;mT4bxnkdECuchh+dTKzA5V2GfRsVy63+og586BvrD/gaeNU1IfxWp/7Zkf1q1xXl7+0/uIfDmM/l&#10;X3nTlpGIJdyV5BLHipFkuh0uJv8Av4a5caxf45jtfwDD+tH9sX46RwD/AIG/+NaLijLn9v8AAh8O&#10;4z+RfgdXHNdI/mC5mD4xu8w5x6Us91eSp5ct3M65DYL55HIrkxrN/wD88Yf++2pDq10eWtkP0lP+&#10;FariPLn/AMvPzM3w/i/+ff5HaJqGpZGL+b8WFO+0ao1xHO1yWdAVVjtOAetcV/akh+9Zn8J//rUx&#10;tQzLn7HMBjqJgauOf5fLaovxM3kOJX/Ls7i9uNUaF4p3UxyLhsRqMj6gVA2qXhf96tvIQMZeBSfz&#10;rkE1FAciG5X33L/jUyatGvDpdEf7oP8AWtVneA/5+oyeR1/+fTOm/ta6JhKpboIZPMQLFtG7BHOP&#10;Y0o1WVA5j0+wR3UqzrEQ3PXvXOrq9oOCl3/36H+NPGs2IGMXWf8Arga0jmuClqqq+8ylk1Vb0n9x&#10;u/2iXgiSfTrGfykEas6EnA6d6cdScRCOCytLdfMSQ+WCMlTkd6wxq+nnrLcj/t3al/tbTv8An6kH&#10;1gb/AArVZlg3/wAvF95m8oqf8+n9xtrqqLe/axpVn5+7d5gLZz69aghvUW1S3uLCG4VHZ0LOykFj&#10;z0rL/tXTT/y+gfWJ/wDCnLqOmEf8hSIfVG/wq1j8L0qL70T/AGTP/n2/uNZdQt1guEh0yOJ5YjGX&#10;81mIB+tPm1K0uHElxpQaQKq5E7AHb0yKxxf6cempW5/Bv8KPttkemoWv/fRH9K0ji8PLaa+8zllj&#10;jvTf4mw2pwTC4F1aSMJrjzxsl2lDgDg1JDqFhDIsyWt48ihgvmXRcLkY6GsRbm0K/wDH7bE/9dBT&#10;xPAelzbH/tqv+NP6xR/nX3k/2b/cf4mm1zp0trbxTwXgeKDySYpQoZfQ06S/spZLpZIrlYZkiVSj&#10;DeuzofSs3zEbo8J+kq/40HJORsP/AG0FUq1N7SX3kPL0vss1F1G1+1QSTXWqzLC4cI+wrkdM4xUM&#10;dzZPbxK013bSxNLho41bIck9z6VRKueQmfoRSKsn/PJqvmi+pDwEV0Zom500qbXzLhbf7D9mD+Vl&#10;s7s5xVg31tLCkE2rytEGRiPsO0naQRyPpWOEkP8AyxYn6U8wyAf6hx70XT6i+oxNOe+tZAzx6h9l&#10;lW9edGaFmDAgAZAqOC6sLe40xftySJCJvNkCMAC+exHvWaUIPKNSMp/uN+VNE/UoLqasMqx2QtYt&#10;S0plETRLIyOHCnqM/jUz3ERluYoNSt4n+zwJHKXIBKk5FYRU+h/KgjPY0w+ox7muJI1cTTXtm8km&#10;oRzN5MmQqhcEnNSWzSRZVX0qfZLI8Uhu8Mu8nPH41hhAAScj8KRFQDkj8qHoL6iu5urvjKQW9zbr&#10;OmnlFZZVKh9/rUFyly0NzcXiwK0pt0ASZXyVcZPFZRSErjI/KoHSMN2/KhSZLwPZnTG3uE1Cd207&#10;7Sv2z7RC8dzGvQADPOaZDbTJc2SXFsnmlLmTy2IbBJyvt3Fc6EjzxQI8sSrEfnRdg8B/eNmS3uzD&#10;e3E+nG0/4l5jc7Aqs+4E4Ap1zZK2o3L3GnXrqWheKaGDfjaoyM+lYeG5UyOR7sacss6jC3Mw+kh/&#10;xp3F9Rl3N9YBcvH9ps5BHNqUjhJkILL5ZPI/CqcQia8VrfT3tHW1nEwCMFzjjk9eKzjc3WVJupyU&#10;5U+YePpTpNQ1F0KNe3DKRgguTkVIvqMl1RbYQPaael3LLBE2nYjkUOQH3f7PtViWeOWK8NtcO6bL&#10;WLzFDKchsHrg1nW+o6lDCsUV7MiKMKobgClm1HUpk8uW7d1yDggdQcjtTuS8FN7NGiJoINchtbe6&#10;u1mjvhE8UlwXDIAcnH5VDDJMILOAX8lmkhuTuVwoLh+M5+tRDWdTEnmNOjMOdzQoT+eKgh1W7igE&#10;BS2ljUllWSANgk5NFxPBVUaUks8aXM32lHuItNXdIjBvn380tzLNA4RNVlmlS4jjkjliTBDdccZr&#10;Mk1S4a1lgW2soxKNrmOAKSPwp76vJJMs8mn2DzDB3mM7sj3zTTF9Vql+MyhlgtpUgM2oTozNGrcA&#10;cDmklWeOSF7uOA3SWM7soRcbgRjIHFZ6agTG8dxZWtwrTNN84bhm64waVb2FI5Vg0q0ieSNoy6ls&#10;gHr3pXD6tW/pk940sVq8u7TpZUSN3jNmAQH96WSCOKe7jgtrRnfUFgTzo9yqpWobm+s52jNxpEcr&#10;oiIX85hnaOOBTX1GGU3H2mx8xZp/OwszIVbAHBFF1YFQrE8VoryWTXWnW8Tt54dFjKq4VRtOOtQP&#10;FENO+1tpukk+SJjGHcOFP40Q6hZQzCZLK5MiqVXfdFwMjB4NRyXGny28KXFteb0gELNFMFDKPUUt&#10;A9nXRLNb2Vvc37GxjkWNYTHGXYAb+vNK1havNFHLp4tnF2sLhJGIZSM8ZqJ7+zmuLw3EFx5Vwsag&#10;I4DLs75NTHUbQ3EMss+rSiJw6pIyEZH0pOw+XEeZHHY280TTQ6OWjBbGL7DEKTng/SmCz00b7hop&#10;zB9jW4VBL82S2MZoS5sXgh3T3tvLE0mGijVgQ56c077Vprq1uZblYDaLbhzFlshs9M0WQ/8AaEuo&#10;w2Ni8bbYry3kSeKN1kkVshz7CnPpVmzSeVb6u6I5QugRhkdanF1byrGk2su8SSI+37FtJ2nI5FJ9&#10;qtpE3RaklrIl1LKoeNmDK3TOKnQpSroqHTLQmOVbq5Fu9s0+Si7htOMYqM6fZSQyvBc3QePYWWaE&#10;LwxABq75lisUVp/aERAtJITLtbaCxyOMZpzSLLbrA+paT0RWkAcOQpyP5UrIftq6KU2lWcdxLD9s&#10;umaJtrFLNmAPpkVGmlQyyQ+XfEwypI3mGIjGzrxWt9qjMtw9pqVvC32wy/vHIEi7Rx+dQ23kRyWk&#10;D31o7bJ9zrJ8gLcjk0WD21bqZJsLWS3nlttSErRJ5hUwMuRnGeaJ9MhhmaKTVYEkXG5TE/HGewrW&#10;ZZDYNbY0oyGAQmZbvnaPapGlmE149hcW5f7RE2GlUB1CDcMmiyD6xVRinSmLW3k3tvOtw5RWUEAE&#10;DPOaadLDFhFqNlM6qWKIxzgde1a8SNDNp/2gwo5vZJCEkVgoYccinQWlzFAo/s1ZJo1lRJVukxhy&#10;eoz71L0H9ZqpGGdLlCRs17YxeYodVkm2kg+xpH0u6VUZZLaVZJBGpjlDDcelbpt5Vd0SFJbqOziA&#10;QhWyQ2COfaohBOjmWW0Nqr30TRo2OABz0+lFkCxdUyBpV9yB9mcjOQs6k8e1Mj0u/lgSaOAMjjcv&#10;7xRkfia2La0a3nM8mm33nxyyMrxRBg4bOMn8ajFofKTz7ISyxWWRG6nOQ3p+NTYv65PsZE+nX8Kh&#10;pbVlUsFB3A8/nSyaZqcf37CbA9MGr+wbLmSG2lt4/NgKoyFRnPOM1In2SHVpZbqeaGSK6c8I7B17&#10;Djilyj+uz7GNHa3cqB47Sd0PRlQkGkktLqNS8lrOg9WjIrYtxG0EAczbI7eWTYjlCcPx+hqOOWOS&#10;C9a2llaIRxOFdyxVtwyMmiw1jZdjKa1vMf8AHncf9+zUSRTsMrBKR7ITW+J1GqTtPqRt2iuuUeUh&#10;WjxyMUQOZYYQlxPHCz3D5ik2lsHI5qWrlrGPsYDpIgy8ci/VSKYyvnlH/wC+TW090Li2u44ru4nh&#10;NpvKyvuKNmp5pLt5BFDqHkFLeFlVnCq2Rz1pcpX1x9jmzkdj+VN3AV1DuWmm+zT+X5t8F3phuCtQ&#10;iZpH2C7NzFJFKCHiVSrKPYUcrBY3yOc3D1FODADqK34nunhhhtVh3CzjkCNEpLnoeTSzIomuVhit&#10;97XMaAyRhgoZeePrS5WV9cXY58EHuKCcHGa6ARILiGOSPT5o5jIm6KEqVZR71W25trQQafaTO1p5&#10;reYhLMQcEDFKw1i0+hj0fjW5Lb2scl032GFj+52RtkKpbg+/WnC0t1u4oZtPtNskhi3QysdrY7g0&#10;mrDWLgYB45pVxmtRILZbS3A05biR45HYmUrgKae1lYKJpzbSGNbeOURiUg5YkHmgr61AzAadWwdN&#10;to5Ikm0+4iWRwgYXIbBPrUMllZxxIWju5HfecRuOApIPWosaLFQM2vZPg6N+iMxzgcCvLTYWfmM4&#10;e58lYFlHILfMcV638KYYodJaONZkyd2JQAfTt9K+Z4p/3L5o9fKK8Z17I7ZOfb3pAoXOB35oQYBx&#10;z9KeOVOa/NWz6xDF780iDjHrStzkA4qJD8xGeKko6/w3/wAgaL/eb+Zq6eDVHw4QNFhx6t/OrrYB&#10;rB7gITzmmsaCcUh5pXAjkJPNMJqQqxPApDGaLAQ560w9alkUVGFFUMjemDrUrLTNvNIBO1BoIptS&#10;UNPWkNOprD3pANpo5pcUuOKaAjCZPJrk9bYDWZx7j+Qrr8YWuP10BdbnP0P6VSExdRj3IVJyK4Px&#10;JaFlfvXoV4ASfpXLa9BnoOopxOiDPK76Iq7YHSs9getdJrVvtkNYEy4zmrOqMiqwJqlcgmcj2q9z&#10;nA71QuSPPb8q0gTVfukdOzTaMe9WYC4FHfrSfjSdTTAcTSN/KgnmkJGaBaC01xnvxSgimnpQGgg4&#10;PpTgxA602gilqGhIpBHFKTUPTvShucVpGfczcew/PegtSE5FN7VqtTN3Q7dTd3rzSGkp2FdkFxbJ&#10;ICy/I1Zk6tG+11x6ehrUurm2tYxJc3CQqTgFj1NUpNS0iQEHUbY/Vv8A61aJMhyKTkVGT/Kpp/sh&#10;Be1vbZx/d80cVW3Kx4ZT9GFaJMV0wJzTTjOaU5Hamk1VhDXphpxNNxkeopiGkDBqMk7uDUrfSo/4&#10;sUMByl8/eFTK5B78VEKevUEmsmy7ImWVv/109ZWJGe1RjpmkSSPn51GOOtK7CyLYkzT1b3NV43iY&#10;YWRSfZqlA4HrUtsXKiXdil3VH0pc8Yo5mHIh5IpMjrTCfeijnDkHZyaKT6ikJzxijnDkA0nXIo78&#10;UE8+lUphyCY5oNRySxxkebKiZ/vHFKHVhlXRs9MMDV3J5RcUhzS4I7Gk7UcwWAimkZpxzTedvXNO&#10;4rDCpI61GVPTFS5NIWI7UXCzIGQ0woemasnJGcU3b7VVxNFQqc1DMOAByM+tT6kpaylCjGe9Z62c&#10;RMaxMT5ihsk8itI2auS20WSPwpO/erQjACgcgADJHWmeXz0wKLorUrt60gJ61YKA9RTDH2ouhEe4&#10;0u4+tKY6QoQaasFgLEnqaC5HegqaaVo0GP3+tG8+ppgHNHOcUWC4/f6mlEg4xUQB7g0UwJvMOaPN&#10;bk1DS5460CJRKc07zT64qvzRk5paCLKynOTThIfWqufalBoHctCStLQNWbS70S8tA3yyoO49R7is&#10;QMacGJHpUygmVGo4u6PWIpI5oklicPG4yrDoRTxXGeCtXELf2bcuBHI37pifut6fQ/zrsM7SRXnz&#10;p8rsevSqc8bjyfU00mmM3NJmp5UaXZJuPqarXzTqnmRSuAOoBqYGl4KkHoaLIG2Zf2y76i4b9KQ6&#10;hej/AJbfmopLuEwyED7p5FVmPrVKETJykupO2q3wP34z9YxUb67fJ/DAfqn/ANeqslVLg8GrVKL6&#10;Gc6s0ty+/ia8TObW2b8WFM/4S2dfv2EB+kjViTEH8KqSnINbLD030Od4moup06+Mefm00fhL/wDW&#10;p6+MYT97TZR9Jh/hXGl8U0PycHFV9Vp9hfXKvc7geLrM/es7kfQqaevizTD963vFP+4D/WuE3nHB&#10;NHmHvU/U6ZSxtQ79fFOkMOftSfWL/wCvT18S6KTg3Eq/WFq8+8zI6UeYSfSj6nAax0z0QeIdDPH2&#10;8D6xN/hT113RWHy6lF+IYf0rzoSHoTmnB8Dr1qXg49yvr8+x6OusaS3C6lbf99Ef0qT+0tN/6CNr&#10;/wB/BXmwkGBmgMmTkA/Wl9SXcax8ux6UL6xY/LfWx/7aipFnt2+7cQt9JF/xrzHcoPQflSkr1wB+&#10;FL6ku4/r77HqAdD0kjP0cUv0IP415huGOKUORxuP5mk8F5lLHrsen4P90/lRhv7p/KvMhcSD7sso&#10;+jkf1qUX10pyt3cD/toan6k+4/ry7HpHzDqD+VNz9a89XVNQHS/uR/20NSrrWqL01Gf8SD/MUvqU&#10;+5X16HY72jNcMmv6uBgXzt/vIv8AhUg8RauP+XpD9YlqfqdQax1Pszts5orix4l1UdZID9YRT18U&#10;akOq2x/7Z4/rS+qVB/XaZ2FLXJDxTe55t7Y/gR/WlHiu6z81nbn6M1DwtTsUsZT7nWUVy48VyfxW&#10;Mf4Sn/CnjxUP4rD8pf8A61T9Wqdh/W6Xc6WiudXxVD/FYyfhKKePFNr3tJ/++lo9hV7D+tUn1N+j&#10;rWEPFFiettcj/vk/1qQeJNN6lLof8AB/rR7Cp2H9Yp9zZpDWSPEmkn+K4H1hNPXxBo5/5eJF+sLf&#10;4VLozXQPb0+5qUhrPXXNHJ/4/lH1Rv8ACnjWdIP/ADEYfxyP6VPs5dh+1h3LoFLVRdU0w9NQt/8A&#10;vrFOGoae3S+tj/20FHJLsVzx7ljFGKjW6tW+7cwH/toKcJYT0ljP0cf40nGS3Qc8e47FGKAynoyn&#10;/gQpcHtQik0xOtGKcFb0NKVPoaLD0GYoxS4PoaO9AaCYoxS0UAJijFLR3oCwmKSlzS00xWG0UuBQ&#10;eDTENpaXvRilcYlH5UuKDxQmwG0ucUUuKYCDpSU4DFGKLisNozxS4pQOKLhZDQeOaXApMUU7sTQv&#10;A9qM0hA70CjnfcXKhc0ZooxT55dw5Yh1pMA9h+VLRT9pLuHLEaVX+6PypNif3FP4U+ko9rLuHJHs&#10;M8tOyCl8tM/dFP4pKft59xeyg+gm0dgR/wACNGABj5v++jTqSq+sVP5mS6FP+UBkHh3H0c0paTtN&#10;L/38NJiiqWLrLaTJ+rUn9kd5s/T7TP8A9/DS+bcDkXc4/wC2pplFX/aGJ/5+P72T9UofyL7kSi5u&#10;x0vbkf8AbQ04Xt+pyuoXP4sD/SoMUYqo5ni47VJfeyXgcM94L7kT/bdRPW/lP/AV/wAKUX2oDpfS&#10;f98L/hVeitP7Yx3/AD9l97I/s7Cf8+19yLP9o6j/AM/pP1jX/ClGpaiP+XiM/WFf8KqilrRZ3j1/&#10;y9l97IeVYN/8u19xa/tPUf8Anpbf9+BR/aeoZzutf+/NVRSGtVxDmC/5eszeT4J/8u0Wzqd8f4bQ&#10;/WM/40JqV2PvQWjfg3+NVKMZqlxHmK/5esh5Jgn/AMuy4dUn/wCfS3P/AANhSf2nP/z5wj28xqqi&#10;krZcUZilbn/BEPIcE/sF0apL3sYvwmP+FH9pyd7H8p//AK1UxiirXFeYL7f4Ih8PYL+X8WXP7TJG&#10;DZP9BMv+FNOpnHFjN+EqVUNFaLi7HrqvuIfDmDfRl1dSTHzWdyD9UP8AWg6jD/zxul+iA/1qnRVr&#10;jDHeX3EPhnCef3lz+0YP7t5/35/+vR/aMA53XQ+sJqnRVLjHGLdIl8M4buy0dSh/57yD6wP/AIUn&#10;9pQ97uP8Y2H9KrUu5vWtVxnif5UQ+GKHSTLH22E8jUIB+B/woN9GP+X+3P8An6VXJak/AflWkeNa&#10;3WCIlwvSe0mWlvbcjm9tv++xUqSJI4C3Nsf+2q/41Qwv91T+FIVQ/wDLNMf7oq/9dZ/8+195H+q8&#10;P5/wNgwfvFjElvluhNwn+NPSzkVcyLE4z/yznQ/1rE8mDvDH/wB8immC3J/1MX/fIprjSXWn+Inw&#10;wuk/wNz7Px8qY9t4amNbyf8APNj9FJrG+zQf88U/BRSiCIf8s8fQkVouM4daf4kPhif8/wCBqtA5&#10;YDa3vwaDCQeQfyrM8tAOAw/7aN/jS7B2aUfSVv8AGtFxlS60395EuGanSaL4hbdyjY+lNdCp+4TV&#10;Mb1OUnuF+krf40paZvvXVwffzDVrjLD/AMj/AAI/1arfzIsbC52hOfSmXEDwOY5o9jr95T2qhdW9&#10;7cBom1KUW7cMuOSPrU8UDRoVW4mOTksx3MeMck8niqXGGG5l7rsS+GqzjurkoUdRingDFR4m7XT4&#10;/wBxf8KQfaO1xn6xrWq4uwL7/d/wTL/VvErsPYfNnJH0NIWOcGR8deppuJz/AMtl/wC/YpCLjOfN&#10;jP8A2zq1xXgH3+4l8O4nyJhPMB8s8o/4EaQT3KtvFxMHxjcHOajH2j1gP1j/APr0fv8AHSA/gf8A&#10;GrXFOA/mf3Ef6vYlfZRJLdXUyBZbudlBBwXJqX+09SB4vp/xaqxWb+5B+bU4eb/FDEfTDmrXEuAf&#10;2zN5BiF9hD2v783K3BuHMqqVDEA8U99Q1CWJo5ZyUb7w2Lz+QqsROTn7PH/38P8AhU1tNJECslmr&#10;qe3m/wD1qr/WPAf8/CP7CxC/5d/kStq2o8kzIfrEp/pSf2lfM0b+amUzt/drgZ68VC4QkkWcij0E&#10;oP8ASmZxx9nn/MVSz/Av/l4iXkldb0yzNqV5LA8TGDa42sVhVSR9QKY2pXOER4bSRUUKu+AE4HvU&#10;JI/55Tj8qeGgKcmRT7oD/WqWd4N7VEQ8mq/8+x/9p3I8sJBbIscgkASLHzfhQmpsju62FkrsGBcI&#10;QeeveoJCjLgO6j02VHsXB/eN+KVos4wj/wCXi+8zeUVP+fbJlv1aGJJ7C3mMaBAzFgcD6Gnf2gix&#10;hIbCKEeasjFXY5IPvVTYuPvn/vk0nlY6P/46a0WZ4Z7VF95Dyma/5ds0Y9Rs0n+0LpuJdxbPnHGT&#10;14PFMjvLbybcSwXBkhj2Bo5tnGc1TEf/AE1X8j/hQIiekifmaPr+Hf8Ay8X3i/suX8jLsl9beTII&#10;oLne7IS0s2/7pz/jU4vtNF8bryb0HzfO2b127vpWcsLZ/wBZER/vU77O39+P/voU/rtH+dfeL+zG&#10;vsstRXdp5MSk3cMkTPteLb0Y5xzSy3lq0FyDLeTSyxhAZVXAwcjpVJoGA+9Hx/tCo9hH93/voVX1&#10;qm/tIn+zvJmw1zZSXX2g3lwimVZWj8jILD3o+1WpZHS7MEkbybd0JYFWOaqadZfaryC2e4htkkbD&#10;SyN8qD1OOaLq2WOdo4WEqpx5gPD+49qn6xC9rlLL15lt7qAi4le+jkdofLRVtyg4ORXqvw3uYLnT&#10;3nhZSC2DgEYNeNCGTcBsOK9S+DxdNOmjxtDSsMnrnAr57iealgnZ9UenlOF9liLrseiws/K8FM8e&#10;pqUFcEg8+hqqkoRwrHrxU2cA8de9fmrZ9akEu3ntxkVEB82c4GKl+RsK3T1Haojy49BxQOx13hsg&#10;6LCD6t/OrpyTmqPhkH+xkJ6bmx+dX6wluSyPHNSKoPWmjrwKkU45oQxNoXrzUUnr0qVjx1qBzTAi&#10;fnNR09+uaiY+lMYtNbrxQc0wkg0gENNJpTTTUtFCUNjNFBosAzpRmkbrQvWiwCFq5DWznWJ/XIH6&#10;CuvPWuP1wFdamycZwf0FWhXLV0ozisbVIg0LHrW/cj5ie/esq8TdGwxUo2Wh53r1sSNwH1rkruPB&#10;ORXomrw5BAFcZqkGxycVqjeEjn3XHesuf/XMfetqdeeBWJNy7HPetIDqPQaTQDmm5A+tLmtDC7DN&#10;BNHvSZoKA0GkJpM5oJYGk5oPFJk5oELmjNNJNKfagA5paYevNOBGelAJiigmmk8igmmpNA1cU0lG&#10;aQnJraM7mMotGH45TOjxMB92cE/ka4kniu78XhDoMpbqGXb9c1wb53GvRofCcFZ2kO3LjpShgPeo&#10;8EihsjkVskZXZKsrD7ruPoxqRbq6T7txKP8AgWarAnHpSg85JptBzMtrqF4D/rifqoNOGo3g/jQ/&#10;VBVHfzSkn0qeVD52aH9p3GAWSM/QYp41IZ+aH8jWYDk0ue3NJwTGqkkai6nFxuikH5VYXULQj53Z&#10;fcqawz9RQSNuDzUuhFl+3kdGt3ZuuFuovxbH86WzMSqxaSIlmyPnU8VzIIz6UbsnqD+FT7BD9uzs&#10;GWCQKX8psdMkVLvXs6Y9AwrjBj2pCD6CpeGT6lfWPI7YZPTFOIPoa4lXcdGb8CRTxcTDGJZBzx85&#10;qfq3mNYjyOyNJ9a5Jby6HS5mH/AzT11G/U8XUn44NJ4Z9xrEI6snikzxXMjVr4D/AFwP1UU8azeD&#10;/nm31Wp+ryH7eJ0RPoaSsAa5P/FBH+GakXXCD/x7DP8AvGl7CY/bRIvEMxN6I1Iwi8496y/NffkH&#10;H0qS7lM9y8xG0sc4z7VAFP512wiopJnNOd3oWI766T7s8gA/2qsx6zeKBmXP1UGs7Yc4o2N2x+dP&#10;li90JVJI2I9bm3fvIoyPbIqdNZibh42XvkHNYOxsfw/99UnlydufxFS6UGNVpHSpqVq3/LRh9VqV&#10;Lq3fpNGf+BVzCw3B+7E5A9qcYrkLzDL/AN8moeHXRlqu+x1CsD0YEexoya5YNOvQSKfoRUqX10nH&#10;nOPqf8al0H3LVZdjR1y6liaONH2hgSeOtM0QtJ+8Y8RjaPxrOublrkhpTuK9McVPY3i2qMuzeGIP&#10;3sVpyWhZEKd5XZvBuO1LuzWampW7DkOvP1qZby2bpKB9eK5+WRvzRZb4PYUhVSeRUIljb7siH/gV&#10;KsgYfKwP40WY7ocUQj7tNMa/Sgvg4pNxzRsGgGMYpPJBP3jS7sUbqq7FZCeT/tGkMJ4w36U/fx3p&#10;d1F2OyIhCfUGk8hu+KlzzS596OZhZEBhc9MU0xOT0/WrGaM4FHMxcqK5if8Au5/GkMb4+6ashqUE&#10;etPmYcqKhRx1U/lRtbHKmrmaQn3p8zFylQZ/umjNXO3NNO09VFHMw5SspxyDg13nhXWF1C1FvO+b&#10;uIck/wDLRfX6+tcYAuPuin2sj29ws8B2SIcqazqJTRtRm6cj0rrRg+tUNNvo760SePgnh1z91vSr&#10;QeuNq2h6akmrknIpc+9Rl896QNjvSHcW5iE0RXoeoPvWO6kEgjBBwa2A9U9Rj3ZlUf71UmTNX1M2&#10;Xniqk/HbirUlVLk8/QVtE5p7GdN6VUkOc5q1N1NU3zit4nHIgk4596jJxUknTFRbWzWqM2gzS5oK&#10;sKTa3pRcNReexozRhu2aCD3B/Ki4ChiBSg8U3n0NKMgdDRcWo7Oe9Lk55pppM0XDUk3UAmmUoPFM&#10;Y/ce1KGNR/U0o+tAEgajee9MBFGeKAJA1Lu4qPNFAMkDnFKGqPNFArsl3kDpR5hNRUAigCQSc0u+&#10;os0poC5Lv9aC9RUUrAS78dSaUSVDk5ozTHqTb8n1pd571BmlzjvSFdk2/wBKXzBUGfpQSaA5mTiQ&#10;0m+ocmgHmiwrssbzjrTdwOc4/KosmkzRYrmZMSvoKMr6DNRA8ijNFkHMyYPj1/Cn+c4HDuPoxFVt&#10;1Lu596OVBzSLS3Mw6Tyj/to3+NPW/ulHy3dwP+2rf41SJpN3NLki+g1OS6miuqagOl/cj/toakXW&#10;dUXpqE/4sD/SssNRuNL2cew/az7msNe1cdL+X8Qp/pUg8Rauv/L5u+sS/wCFYu40m4560vZQfQr2&#10;0+5ujxLq4/5bxn6wrTx4n1QdWt2/7YisAHPel3Uexp9hqvU7nQf8JRqP/PK2P/AD/jT18V3o621s&#10;f++h/WucLn1pC2al4en2KWJqLqdOviy63fNaQH6M1O/4SqXP/HlF+EhrlwxoDe4zR9Xp9h/Wavc6&#10;tPFR72K/9/T/AIU8eKl72DfhJ/8AWrkg3PWl3etQ8LT7D+uVO51w8VQ97GT8JBUsfiSB+Pskw/4G&#10;tcfG2cc1bgJzzyaTwtNdCli6j6nXR61bPx5MwP4GrCahCw+5J+QrnLQZ5xWjH0BrCVGKOqFabWpr&#10;x3UTkAbs/Spd6epqjZL1kI+lWRWUqaN1N2Jt60b1x1qAmlz71PIh87Jd6f3hRlc8EVCKUDmjkQc4&#10;s88ECgzTxRhjgF2AzUa3tk33by3P0lFcV4l1Jb7USIzmGDMaY6Hnlqy9yk5IzXTHBprVnFPHWk0k&#10;emieBvuzwn6SD/GnKyHo6f8AfQrzHK54AH4UEg0/qS7krH90en5HZlP4ilHXHf615er7Twead5hz&#10;ncQfrSeC8ylmC7Hp20+hpdp9DXmazSqciaQf8DP+NO+13Pa4nH0kb/Gj6k+5X9oR7HpWD3BowfQ/&#10;lXm6394nH2uf/v63+NSf2jeH/l8n/wC/rf40vqUu4f2hHseiYPofypMH3rzwaheZ/wCPy4/7+t/j&#10;Tk1LUB0vbkf9tW/xo+pS7jWPj2PQcH3oxXAjVdQH/L/df9/DUn9s6oOl/P8AiQf6Ungpdw+vQ7Hd&#10;UVw413Vwf+P6T8VU/wBKeNf1br9sJ+sSf4VP1SfkV9dp9jtaK40eIdUHWeNvrCv9KeviTUh1MB+s&#10;Qo+qTD67T8zr+1L0rkR4k1LPK2v/AHx/9elHia+B+aG2P/AT/jS+qVBrG0zrTSVy/wDwk91nm2tj&#10;/wB9f407/hJ7gdbOD/vpqPq1Qf1uk+p0+KSuaHiiXqbKL8JD/hTx4obGTZL+Ev8A9al9XqdhrFUu&#10;50WPSjNc+PE6fxWL/hKP8Kevia3JwbOYfR1pewqdh/Wafc3hikOKwx4ltO9pcj6Mv+NOHiXT+9vd&#10;D8FP9aPYVOw/rNPubVLWMviTTieY7tR7ov8AjTx4h0sn784+sJpOlNdAWIpvqatFZo13SSP+Plx9&#10;YW/wpy61pJ6Xq/jGw/pU8kuxXtYdzQoqj/bGlH/l+j/Jv8Keup6a33b+D8WxS5Jdg9pHuW/xoqst&#10;9YsTi8tz/wBtBT1urQ9LqA/9tRS5Zdh88e5NS1GJYW6TxH/gYpwZD0dT/wACFDTXQOaPcWilAz/9&#10;Y0YI6g0h3QlLija3oaNrehpXGLR2owfSii4hfrQBSUoPFFwFopM0oNFwFxQBSZozzQLQWikzmloH&#10;ZC96MUmaAeKA0HUUmaWgVgz6UZPeiigkd1opoI6U7ik2FkL70ppvajNS2wsOHWnUzIoBFF2FiTca&#10;XcSelRbqcCKOZicUSgn8KXg1EG7cUu/Bo5mFkS7V7hfypdsZHCj8qiD+9KHzyKOeXcXKiQRRf881&#10;/KneTD/zzT8qiD+9Hmj1oVSQOEexP5UH/PNfypRBD/cH4VAZqQz4Gc5p+1n3F7OL6FkRQA9P507y&#10;7cduPrVCS7wMgioJb7HvT9rPuNUo9jVK2efu1DNJZLyR0rGa7eT7p4oVSxyxzQqs+4/Yw7F6S5iY&#10;/uI5M9MZ4r1H4W26rpTbogrM24lSea8z0izM90iAcE817R4Ntfs1useABjoKU605Kzehz1qcI7I3&#10;hH+65OCPzqQAbQSSeO9OJO1skge9OiZWhkAcEr1UelZJmFiu33qUMM57ccYpj5xuGTj0poYOOGPv&#10;x71VxHX+Ftx0oDsJGrTbAGTxWZ4T/wCQURnOJWrUYe1Yy3M2NPFI54x3pzZqNqECGljUTHJOBUmP&#10;WmueOKaKRE3NRkU9jioyec0wAYJxnFNb0oyaNwHFADTxTKexpoPNIYnFIelPIzTD0osFxmKSn00k&#10;dOtIY0/WuR14FtZlbbwAo/SusJ9B9a+dfjpNNH8SLxBNIqiGIgK5AGV9KuEeZkrU9unBzz3rPuF6&#10;578Vpz9eapXK5X2qEbs5fV4RXHa1b4BOK7/VI+K5bVYcgnHatIlRZwl2hVmGORXLyH5z9a7TVIto&#10;ZvYmuGDZ5raBU3exJkD3pMimBjjBoyKszHk9qBTKA1BVx56U003OetLnNBIpIzSZHrSEjvSMR60A&#10;ONITSZGOKTJzQA7OeaM03vQSMUDHE0lNzQG7UAOzz1o/GmZ96CcdzQJmB47lAsLeHdgtLu/AD/69&#10;cce1dB44cvqMSE5Cw8D6mueU569O1exh1amjyq7vNiselHbmkb764ofrXQjEU/pQOeKDSL0PFMAH&#10;3uaf/kVHn97zTn5OaQCil6UYwKQE4NMBP4hilP0pF7etKOpzQAmzPWhV/Klc4UmkU/IKAAjnHWlH&#10;Pc0gPXFIp+Y/Sk0A5cUuOp60gPPSnepxSsAzn86BnvR1kJp3HSiwCc9c9qM/nS96OtFgE5780HNL&#10;z3pRxTAQH1FBIzSHJalGM5osAvHr3ozjpSDA60vbpRYAzScdhzTScN604UWATnsacryDpI34E0mO&#10;KQnGBRYCZbiccCeQf8DNL9onPDSsfqc1B+NLRYLkwnk6fIR7op/pSB88tHEf+2YqPGaQ8DPYUWC7&#10;JMx/88Yz+BH9aMJ/zzVfoT/jUIfJA5FOwfWiwXY44Hb9acsjr91mX2BqPP1pCxH40uUfMyyl5Mpw&#10;ZGI96lS+IGGyfwql2yaB6CjkixqpJF8X6d1b8qlW9g2gtJgn/ZNZfPpTWz6VLpIr20jXF3bE8TD8&#10;QaeLiAjImjOf9qsUHngUowRzml7FFe3kbYlQ9HQ/8CFO3rj7w/OsE4z2p2RS9iV9YfY3cn+6fyo5&#10;64PPtWGJZF+7I4x6HFKLu77XE2P980vZMPbrsbWeKcGFYn227z/x8S/nT/tl1/z3b8hR7Fj9ujYB&#10;ozx15rI+3XIP+tJ+qj/CnfbrjuU/75FL2TD28TVzilz61lf2hOO0Z/Cnf2i46xIfxNHspFe2iaZN&#10;G7BzWZ/aL5wYl/A05dR9Yf8Ax6l7OQe2ib+jag2n3Qc8xPxIvt612STI6q6MGVhkEdxXmcd/AT+8&#10;WVPcANW1pOt29rB5S3sTJ1Cyq6lfyFZVKL3sdVDExjo2dpvFIZB71zi+IYdgJnsj9Jj/AFFB8S2v&#10;QvCT7TD/AArH2Uux1LEQ7nR+ZSlwQQe9c5/wkdmPvKw+jqf60q+JNOPBdx9cf40vZS7D+sQ7mhcx&#10;+W/selZt2xyfenvr+lSgp55B7ZU1RmnSVi0bhwemDWsYSW6MKlSL2ZBKeTVWSp5A3+RVeQ4PNapH&#10;NIifPSkFNZ8uRuHFOB96pkjqWmbucEU4GpGO4xS03NGaQx3encelMpc0AOwPSnAL6CmZpc0AOwo7&#10;D8qMJ/dFNzSg0CF2If4RS7I/7v60maM0AL5Sf3aPKj7j9aMmgHmi4B5UYPejyY/U04nmgMaLsBvk&#10;p1BNJ5I/vGng0Z6UXYWGeQD0b9KX7P8A7f6U/NLmi7CyIjbnswpPs5/vCps0buad2FkQ+QwP3hR5&#10;D+oqfdSbjRzMXKiHyJPb86PJkPYfnU+aN3pRzMLIg8px2pDE+fumrGfWlzmjmYcpW8p/7tBik7LV&#10;nPSjdj1o5mHKit5b/wBw0FHB+6as7u1Ge9PnYuVFXa390/lRtb+6atbqN3ajnY+UqhT6GkIYdj+V&#10;W92KAQafOHKVcH0NAFW88UZFHOHKUyeaCfrVw/Sg/hRzi5SmSSaPzq3we1G1f7o/KjnHylQmgfWr&#10;WxSM7RSeWnpRzi5Svn0pMk1Y8tM/dFGxMfdo5xchXOaKsNEmOmKQxL6U+dByEFHNTeUp70eWOxNH&#10;Mh8pEKdmnmMe/wCNIYzjrijmQWYsfWrsHWqaYAx2q3AaJbDRrWfb0rQQcgetZ9l0rUsxlt57Dj61&#10;yzO6krovIAqBR2FOzUO7Bpd2eaxOuxLmjPtUYajdQ0BIWrJ8Vaj9h00xxt+/uMonsv8AEf6Vpbhj&#10;JIA7muB1/UBqGpyTKf3KfJF/ujv+PWtKMOaRzYipyQKYwBjtSbsdKYWpc16B5Oo/ccUBuKYDxRuo&#10;Ak3UBvSowcGlzxSAfuJpQx9aYD60Z7UwJN3OT0pxbsKiz70oPegCTdRvqMmjPvQBLvpweoe1L75p&#10;DuSmSgMTUWaM80hcxNu460B+KizQOO9AXJd/HWl356VDntmlzigLku/3oD/nUWeKX8KAuS7uOtG8&#10;1Dn3NOB460ASiRh1OaC+TUWfejkUrBcmDn8KN2ahzS/Tiiw7ku+jfUQPrSk96LBcmD5GKAx7VFk0&#10;ZNFhXJg2Oppwcd/51BuNOB+tFh3ZLv5pTjvioc0ufTrSsg5mS5GOg/KlDYqIHrSgmlZDU2T7iOjY&#10;/GlEj5++3/fVQZP1pc8UnFFc0iytxMvCTSr9HNPF5dg8Xc4/7aGqYJpQaXKh88i8t/fDpfXI/wC2&#10;pp66lqI/5f5z9XrPB460u40uSPYOeXc0hq+pr0vZD7EKf6U9Nb1TjNyD9Y1/wrLDH8KA/wAtJ04d&#10;ilVmuprjXdRP/LWP/v0Kd/b9/wCsJ+sdY26jcMUvYw7D9tPubq+IrzvFbn/gJH9aB4kuAebaA/8A&#10;fX+Nc+ZR0zTd/NL2EH0GsRU7nSDxLKOtpD/321SL4mYnmzT8JP8A61cyrEjmnqenak6EOxSxFTud&#10;MPEi97I/9/P/AK1Sp4hhP/LpIPo4rmUOakRgOgqPq8C/rFTudKuvQfxWsw/4EDUg1q1P/LKcfl/j&#10;XOKehqUGoeHiWsRM6EavakfcmH/AR/jThqtp3Mo+qVgrUg96h0ImsasjdXUrP++4/wCAGnDUbP8A&#10;57H/AL4NYI5Ap3ep9hEbqs3Rf2Z/5bj8VNOF7a/890rB6UZ9qPq6D2zOgFzbHpcR/wDfVOE8HaeP&#10;/voVzpoxml9XQe3Z0fnRdpY/++hTg6no6n/gQrmgPpQSF5JxS+rJ9Q9v5HTK3uPzpcntXJNMein8&#10;aYJW/vMPxo+q+ZP1jyOw3H3pNx9DXJCaUdJHH/AjS/abgcCeXH++aFhX3D6yux1RkPvTWkrmBd3a&#10;/wDLxL/31Tvt133uH/Sn9WYfWYnQmb3OPeo2n/GsH7bct96ZiasWLSy7mdicN61EqLirs0p4hSdj&#10;RMrNxmk2ljRGuanRRWDZ03sNijA6CrcUeSB3pkY5rW0e0MswYjgdKlkuRveE9PwVLDJzk16hoy7Y&#10;9nKntiuR0C2CAEjP9K7OwHGcc1DOKcrsvSBscnOe5psahSzbQcjBIOKeRj2J6YpASR0/+vSMxpUK&#10;PvcVCuAcjpU6gVE4AY46VSYHWeFOdMOD1latZuOKyPCIxpbc/wDLVv6VrNjFZy3MmNY8daY3Snn2&#10;70xhjr0oQ0MYnNBGR7UUFuKoZDIOtR7RUrnI96iY0ANAJo2injjikOPrRYLkbAVGRmpG9RTKAEHF&#10;IxpT1ppNACGm45pSaTOe9IBhHzdK+avjhI0nxO1QHACCJB+CD/Gvphc5BxXzD8Z45I/ibrGSWLNG&#10;w/FBW1BascT6FkQleTzVCYYB71pTA1RmAyRXOjZmTeLuU1zWqRDLCuruB1wKwNUjyxI71ogRwviC&#10;ELZzv6Rk/pXmaN8les+LUK6HeNjpC2K8g2TKANjHjtW9NBNk28elLuqq7yr/AMu0x+gH+NN86QH/&#10;AI9bj8h/jWvKyLlwuM0hP4VTNxNj/jzn/Qf1pDcXA5+yN+L0+RhzF7PvSFh61nme5I4tVX6uf8KT&#10;z7v/AJ5wj6sf8KfIw5jQJFBNZvnXRJ+eBT/un/GgyXWcG4j/AAj/APr0ezDnNHNJurO3XB/5eh+E&#10;a0FJm/5fXH0RR/SjkXcOY0QwzyaRmxWa6yIMvfSqP+Aj+lQ+dHuC/wBqSknsJBn+VUqV+ouc2AST&#10;1BFJurHZiCR9suT7eZ/9am+ZJzi6uifZ6PZeYuc2s8cGmtIqnDMoz6msjdcdPOlYf7UmaZNHI8ZZ&#10;5X4GeDQqeouc57xDJ5+tXLAkru2g59KzwOeRSzsWlLE5JJNNHXvXrwVkkeZJ3bYvAYCmt25xzTv4&#10;vwpr9qskVyKIxxQ5yMUsWMUAIozMPanPjdgcimr/AKw0oPzAUAOY8c0DjpQ/XHagHimgEQ8mlHTH&#10;qaapyzU5cbaAEl+4R7UnCxjntRNwhFEgAUD8KABfu59aRf4jT/4RxTF4DUAKp+brUh+7UQx+NSt9&#10;zNIRGhDOTnipD1x0FRxAEZqTtQMaeuBil74po60vrzTsAo5p3bmmA0rnC0gG88mnA5pkZJT6mnDr&#10;imAv0FOHSmrTs4BoAhJy+KkPBqFPvZ96lJ+agBw6Uw/6zHpT1z2qNTl2NADgelPINMp2eKGAq9Ot&#10;NfjHPU04dKilJ34oAkAAIGafnA4qGI881IOuKQCgA8GogOM571Kx4qN+NvuaaAXr+NANA7Y7Ug+7&#10;+NAAT1pW4WkzlqJT8wFABjkU4gZ7Uwk8VIDQAmAFNIP6UOegpVGSeKAHbQRk0MFANL2xSSY2nPpQ&#10;Ij4/Glx60nelBqhC7R70bT60o60p4FIYwpnqaMcd6cfu8Up4xQgYzGB3oxxS0opiGjNGRQ3XihRz&#10;QAb/AGpNxJzj9KkHSoycuKVguPkbczP6nPSk6+lIeQTQnSiwXFJ9qASOQSDSgdzShFosO7HJdXMf&#10;3LmZP91zUo1LUMf8fkhHvg/zqsyjmk2nsc0cqHzMuDUrwZJkRj/tQof6U7+1J8YaK2P/AGxA/lVD&#10;BGc9TTihxmlyIfPLuXxqjd7S2P0Uj+tH9pg9bOH8GYf1rPXnpSlWHOKXJEftJdzQGop3tQPpIf60&#10;4ajD3t2/7+f/AFqzdrdaBR7OI1WkjSGoQf8APKQfRx/hSjULbukw/AVm4PoaQjFT7KI/byNM39vn&#10;hZf++R/jR9vg/uyD/gH/ANesyj8KPZIPbyNQahb9Nsn/AHzTlv7bHJcf8BrJpSKXskP28jWW+tj0&#10;k49wad9stf8Ansv61i/jS4B9aPZRD28jbF1bdpk/OnC4hPAlT86wsUdKXsUP277G+ssZ6Sp/31Tg&#10;wP8AED+Nc9mlBNHsfMft/I6GlFc8GPOGI+hpwkkHR3H4mk6PmP26Ogyc80bs1hC5nH/LaT8WpwvL&#10;odJmx9BS9ix+3RuZpN1Yv226/wCex/IUfbrrp5v/AI6KPYyD28TbBpM/pWN9vue5U/8AAaeNSnH8&#10;CGl7KQ/bRNcGgn0rJGpy94lp41Q/xQg/Q0eykNVommTx6UZrO/tNP+eJ/FqUakp/5Yt/31S9nIft&#10;Y9zRDUA1mrqa/wAUbfgalGoW5xnzAfdaXJIFUj3LufSj9Kp/2hb+r/8AfNKL+2P8bD6qaOVlc8e5&#10;cyKO9UxfW3TzP0NPF5bH/lsv60uVhzx7lrt1pM+9QC4g/wCeyf8AfVL50Of9an/fQosx3RNnHejO&#10;RUXnR/8APVP++hQJYzz5if8AfQosF0S5ozUfmJ2dP++qN6n+NfzosF13JM0p9ajLD1H50ZPalYeg&#10;8n3ozTc0ZPpRYQpNG6m59qDRYB271ozTckdqTNFgH5I6UZpm6jNOwrj/AMaOPXmm7hTS+JFHPNFh&#10;jgeeelWoTjHpmqYOTViFuadtBdTbsDkH6VqRuFQAH61h2l3FDxI3UcVbF/bH/lqKxlBs7KU4rdmm&#10;JKUSY71nrd25H+tFPWeNujqfxrNwZv7WL6l4S0eZ6VVV17MD+NDSKiM7MAqjJPtS5WVzlTxNqBgs&#10;vs0bfvZuDjsvf/CuUAXHQe1TahdNe3kk7E4PCj0XtUIrrpx5UebWqc8rh8tAC4pPpRVGIu1T2FOC&#10;LjoPypFpQc8dqZSDy09KNidMYpc0uaBieWnpmlEaA9OPSjNFAWDy0/u0vlrQDzS5pMVkHlJxyaDE&#10;vqaXNLk+tK7CyGiJfU0CMHuRTs0Z5pXCyGiIf3jS+Tx96lB5pQeelPmYWQzyBn7/AB9KXyffNOzm&#10;jJAo5mFkN8n36UeT/tCn5NGc0rsXKiPyefvCjym7EVIM04/WjmY+REXlP2IoMTVJnJozxRzMOVEW&#10;xqURvmpM5FLmjmYuVEexs0bG9KkzRn0o5mHKiPa3pRtb0NS0tHMw5URbWz0pcHripCe3el4xRzi5&#10;CLnFHPbNS57cUdaXMHIR896OcVKPcUcelFw5ER04c08AZ6ClGOwFFw5CMf5zThT8DGcClIouPlI6&#10;XNPAA7UYHpRcLDKXNLhe4owM8UXCwmaQdOTSsB2qLcGXI9aLhYcWCmmM/Jw1NIyepzTACMknNO4N&#10;EimnDGajWpB1pkjgR2qQHkVEpwafQykTL1qVOKhXrT0bnFQUmWU6VMlVlbnNTxsKTKTsWUApwA71&#10;ErgU8S1m4s1VREo6U4YqEyZ7D2pd5NTYOdEnSlqLdS7ue1Fg5h9L264qGSYLwOTUEjs/U8elICd5&#10;gOF5NQsxY5OTTQcCjOTQmiXdi5o96TvS5qroLBQD2NJnmildBYXkGl7U09qXPFF0KwvQVp6MN0En&#10;+/8A0rLz61q6Bykw7Bh/Ks6zvE1o6TNKNeKlRaRBxU0aEkDFeezvbJbSJpJAo9a67RrMLt4/GsrS&#10;bTaASBk11mlQkAHjFJmM5G9pEQRRxz2rorQfu8HAPrWPYJgKetbUPCr6VMtDnZZHQUvsMZHvmmgE&#10;kckDHel5+6GOKgBNvcHFRt97k5x3p0gAIPNMPB9qoR1fhHB0t8/89W/pWq3BxjisvwiP+JS+D/y2&#10;b+lar4NQzNoYxA5NMc9eOKkJI6daa3OTmkgRC9RkkGpcc0jrnpVjIWIqM8nk5qR48VG2QaAYBM96&#10;CuB9achBXGeaUsAvNMRA3HA6U3tTn9qbSGIeKYaeelMPHWgAwKNozxQD7UppAMC4Iyc18vftAxyQ&#10;fFLUTuPzxQuPptx/SvqLuK+Z/wBpgY+JzkD71jBn/wAerpwq9+wbH0HL0x3qjP3q9JVSZTjNchuZ&#10;8655rI1CIHkdDWzMpwaz7xMr0xVpiOF8ZfJ4evDg/cx+deYLjFeqfEVfK8M3H+1hf1rygsR2PFdV&#10;JpIT1JM+1NYD+6PyqMStnpTjKe/8q2UkTZi7Fx91fypNid1H5U3zTnp+QpfM6f4UXQrMPLj/AOea&#10;0nkxf88wM+lBkX1o80dsUXQWYhgh6lBmmm2gJ+5TjIuPekMg9qLoLMiNnbZyYl/Ko2srQkgxKfwq&#10;Z5ZNuEVCe2TiqT3c0M2bi2IQ/wASHcKpMBJdE0yY5e2U/if8aaug6Yhylsi47jNXbe8tZ1/dygn0&#10;7/lUvmL0NXzvuKyM9tItsfLuHpTG0ePtIw+laRdOxpN6+tTcLGaNJA4Ezf5/Cqeq2P2bTbmbzidk&#10;ZOK3C3PXisjxlKI/Ds+Dy7Kg/PP9KunrJIiekWeev1+goWg+/NCLk16iPNFH36ZJ94U5c7m+amtn&#10;cPrVIAc8gCnJ0zTHxmpFGEx37UmAxScsfelH3hmhMkE96FPzjigB56mj+GkJzkijqDzTQDV43U8D&#10;5Qc9qYmSrU9BwM80ANlGcD6U2TJfHpTn5dfrTUGXNAEh4GaYehPent0pn8J570AC5+tPkOI/rUaZ&#10;zgU+b7gpdRCRjC089KSIDvQ/OR2oYxAM9P1oPelAOOKQj5M+9MAQZpshy20U+P7hbrUYPOaAFi+7&#10;+NP6/lTR0Ye9Ko4OM0AKvvSv90nmkBokJ8s0CIo/vCpGxvqOIfNUhxmmA48UyPpn1NK+cZpIx8op&#10;DHHrS9qD1zR7igBy9KhkPzk9qmX7v0qEjMQagTFiNSZ5wKit+Nx9qlHrQwQ72qOfhk+tSHrUNz99&#10;fahDHLwxFBICjrSf8tefSh8YHvTQhyVFks9PQ7VzUa9fegRIeMU5frTO9OU4pFAeXApyHrimA5Zv&#10;YU5Pun60APzxzzSSD5T705frTZO31oExrDDEe1NXk4zTn601PvVQiRaRqVBSvikNDew+tK5yBimj&#10;G4UrHGKYgNKOgpG9hSjpQA0/epeeaac7hTqAAnGajiOXPHSnSmmwdaAHn7poj5TvQehFJGfkPWgC&#10;QevNL2pB9wUoz3pXAaxwaFOc+maG6ZpIuh+tDBCtgYpW6Z9qRx0pM/JigBVOAOKU9KbnkUpoAd2p&#10;owTml/pRF92mA48Uzq3OafimZ+Y+1IYpGOaO9L2zSdxTEKetBPFKelI33SaQCBeM0FcdDS5wgNNY&#10;8ZpgBzn1pw6EmmKSeTxTn+7QAIOadjNNjxj3p1ACFfSkA9TSnANA9zzQAu3jkUhXin5prcCkMTAz&#10;ik20v8QxTh1piE201sDA9akJwmaiPJWkMXHHWjaOtOxzS9c0xDQM0cgUIePxp1ADSPYUDNOHemj7&#10;woACcdRSfhxUnBpDigBlBNPUCncUARdeuKPyp7E+lIBQA3mlGe1O2+9NIwcUAHIo69aAMDBpwXjr&#10;QO7E4+tKGbsSB9aMDFJilYLsf5sn99v++jSGST+++f8AeNJgelBosguw82T++350edL/AH2H400K&#10;cU4JRZDuxfPm/wCer/8AfVO+03AH+tfP1phXAx3pAOSKLIXMyVby5z/rG/GpVvZyyjIOTjpVXbxx&#10;S7e+eaXKuw+eXctNfTK7LhTgkdKVb8nDMgyp9cVSIP8AeNByAc0uSPYftJ9zQXUhn5ofyb/61SjV&#10;EA4gb8X/APrVlDPoR+FLk+lHs4j9rIuzXxmk3mNwMcDcOKaLo/7f5iqgzjoKMH0p8qJdSTLovCOh&#10;k/MU5b5wfvy/mKocjtSYPcU+VD55GqmpBRn7TOv/AADP9ac+p71KPdTMp6r5eP61kY6cUo+mKlwT&#10;KVaSL5vIRwBIf+A0gvYv7rj8KodDQT7U+RB7WRofbYeuHH/Aact3bnrIR/wE1mYyaTH1pezQvayN&#10;X7Vbj/loSP8AdNJ9rt+zN+VZgpOM9KPZxH7aRrC8g/vEf8BpftUGf9aPyNZPbvS4J45o9mg9tI1T&#10;d2/TzP0NH223/v8A/jprJwfQ0uCO1L2aD20jW+2W+P8AWfoaPttuP+Wn6GskAk+lJg0ezQe2ka/2&#10;62/vn/vk0G+txj5iRn06Vkj9KX8aPZoPbSNhbu3Yf65R9eKeJ4P+eqf99VhelKOOcmk6SGq7XQ3R&#10;NGekiH8RR50X/PVP++qwfxoycUexQfWH2N/zo/8Anqn/AH0KBLF/z1T/AL6FYHA70AemDS9ig+sP&#10;sdCHQ9JFP/AhSg+/61zv86T8qPY+Y/rHkdIOaOfeucBx0J/A04SuP+Wjj/gRo9j5jVddjoeeODS5&#10;5rnzNKMfvZP++zR50h/5bSf99ml7HzD2/kdD+BpCfwrnxPMOk8o/4GaeL27A4uJPzzR7F9w9uuxu&#10;gnNLkjtWAby6PW4k/PFH2m5/57yf99Gl7F9x+2RvbqdmsAXd0Olw/wCJpwv7sD/W5+qij2LD26N7&#10;IxzS5B6VhjU7ocExn/gFP/tS5HOyL/vml7KRXtomzuoDc1i/2pdEAYiA/wB2k/tS5H8MR/4BS9iw&#10;9tE3N2RxSg1i/wBqz5/1UP5H/Gj+1bjskQ/A/wCNHsZB7aJtk89KVWrD/tW4z9yL8jR/a8+eY4vy&#10;NHspD9tE3lI6Up/OsMaxL3gQn6ml/tl8f8ey/wDfRpeykHtom1ntiisX+2nH/LumP940o1sgcwL/&#10;AN9Gj2Ug9tE2CTRnP1rH/ton/lgP++qT+2Hz/qF/M0eykHtomyemKrWzAmRAeFbgVnnWT/zwU/8A&#10;Aqhj1DaSwjAIOfvfpT9lIPbRNhuDTcn0rO/tZf4ocf8AAqQ6kCf9Sf8Avql7OQOrFmmCKVTWYNUT&#10;/ng//fVL/aiY+WBvxaq5JEc8e5qBs9qeDWQNWGMeR/49/wDWo/tcjpbce70cjD2iNlW5p6HLViDW&#10;PW2yPZ6lXXUU8Wf/AJE/+tR7Nj9qjeXpzUinjrWAPEK55tD/AN9//WqRfEUH8VpJ+Dip9nIPaLub&#10;qnsTUit2rCTxFZZ+a2uB9Nv+NPHiKxA5hucfQf41Ps5dilUj3N1Wp2ahidZIkkT7rqGGfQ05mxWM&#10;mkbRVyQuB1qMuW68U3qM0Y5rJyuaRjYWilxRQWJS8UlFQIWjrSUooAKUHtSGgUALSUUYoAD61seH&#10;R/o8x/2x/Ksbmtzw5/x6zf8AXQfyqKj900pfEakfHGOtaOmQM7gsKq2kTNIBg4robGDCKMc1ym8p&#10;F/T4cYwM10mnx/LjAHNZenx4NdBZx4UHPaoZjJ3NO0xgVqpgKBWfapkKT371o8AYA/OkyCdG4Azm&#10;lBOf/rVED3zTlJzkGpAWY4wO/rUfanOeaaDycdKYjqvBx/4lUg9Jj/SteTpWR4PwNLkJ/wCex/kK&#10;1371mzNjDSE4/ChuCKax4poaGMcnimkkcil96THHNUAiscHIo4KkkUEdqUAbSM8UhMiK8Z4zUbq2&#10;eOlSYwaCOKqwrlYnFA5p7gdKbikUBAqNhxTjmmtzxTENFBp1JxmkMa2K+Zf2lz/xcqTqP9Bg/wDZ&#10;q+miOgFfNn7TyY+I8Oe+nRZ9/maujCu0wPoF+4qnMP5VdfoSRVSQYBrjNyjKMiqNwmRzWjIvB4ql&#10;cDHB/CriI4L4pjb4XcdjMoryVutes/GA7PDcKk433A4/CvJsc1vAa1Exz0pcCgA0VY7CdqaRTj0x&#10;QRx1ouFmNxSAZ6040lFxWGkUmBjoM0800igBjVG4yfUelTEZFRsCORVJ2FYzpLeMT5WNAO/FXUUB&#10;APakkjcyBgRtIqVQAADzVOVyVEj2jtShRUnFJj3qbsqyIyB7/nWV4psru+06OG1UORJuZS2DwK2M&#10;Uhq4TcJJkzgpKx50dD1gcHT5vyqhIDGSjAhlOCD1Br1PPOSenNeWzszzyyH+Jyf1r1MPWdW90edX&#10;oqmMQgZyaRhmTpSqoK5I5odfTj3rqMBpAzUhYbcA8imKvHWgpg8UgFQYXmgffBpnc07aygHNADsG&#10;lPCmmlyBgjmkJJUjFMBYvuGnjhR34qNDhcYNOMgGRjI9qAB/vDpQg5NN3Av6U4Mo70AOc8UxRweO&#10;tBOcmkHSgAThqkmBwtMQfMB61M45HPahgIg4pvXJHrTsr64qNXA5P5UgHn7vvUTkqvFL5ik96RyG&#10;GBTQCK7bcAUpzjLU6FcZBqVkypFFwIVPBOepp6d6YBhalA+X6igBi9hRIf3dBGDnNNmPy4oEEGd4&#10;FKfvEUtuPmzQ/wB7imCElPyfWnQjC5xTH5xTlkVU2kHNADyOlGCfpUYkBJGD9acCMdaQxwzg49DT&#10;UXMHWlBVQxPpSJIqx4FAiOEnkVOvWoYgS5OOtTgd6T3BCn3qCXk596mIOTzUMnXg0IAJ+Yn2pHOV&#10;U0jcZ+lPA/dgVQDHYgAinMM4YAU046EcUR5AweRTEL1WlXpQTzQTheaQxE6sakjzsz6mo1wF+tSx&#10;/c/GgBw7Ckk+8o96UcU1j+9AwelILDGzk0R8npSvSRimIkj+nWh6clNbgmkUNUnfQ2fypiHJJp7N&#10;jj1qiRT60ueKTuaXtxQAwn5qfx3qM/6zFSdAcUARTH0p8I4zUUuTip4hgD6UmCEPemLny6e5ODUY&#10;z5XFMCZfuj6UtIv3V+lKOlJjQ1+EzTYehzTpT+5OfWmwdDmjoIfJjAx2pn8Jp7jFMJ+Q0IGNH3xU&#10;rdqjTlxmpZOtAxuQBSrnaOaax+Uk05egHtQIfjjrUaipOik5pi8AE0AKx4pufmApW6E0KPmpgK3S&#10;msflNPccVHJwlAD/AOAZqNzwKeThaib7gNAD06Zp0nQCmpyBSufnAoAIhyeKfnnmmRnk079aABh3&#10;pv8AGtOcnFR7sSJ9aAJhTW5px60xvvVIwHWnr1qPP86etUIWT7pqJzh1qV+E61E/Mi/UUkNktJ64&#10;pTkGjsaYhkedvA70/NNi+5+NOoATkH60g+9Ts4NRg4fmgCUdOuaQ/dpRSPwhNAAvPFLzTYSTmnk8&#10;0AIeKB60j9PxpV+7QAtNbpThxSN92gBF6Gl7U1T1FO9s0AB4U00HtSyfdNNT+KgBwpSaMUhoAepG&#10;MUtMQ8GnE8UAGeajzk596fjv70zODx60APFFHX86D0oAQAGh/wDVmmqxJFOkOE60AOU5FRycHr9K&#10;SInqetJKfm5oAkXpTh19qQZx9aM0AIfpQvPFAz1ozhsUAIT0NOGeoqMn+dPFACN7ilTpSSfdojJK&#10;igB+KQgYPHNHekfpmgAQZXmnBQB0psH3T9akoAARjpTAMDFOPQ4oFACdaUAUuPeg0AI3SkofBWjv&#10;yaADAzTWHB4p3bNNNACqABjFLgdMUKaU0AJgZIwKNqkUHPWhfagA2r6UMFVeBSmmPwvNACKmRkmn&#10;eWPakjOR2p5NAEbIo6DmhUzwRS4+bmnAc0AII+etKYhjqacDQW4OaAIzGOvNHlD3pQRjrTuPWgCM&#10;xjPem7CKm7deaZIe+KAG7T1oCn1qVMAc9aX6CgCHyzSmM460/wDixinL0oAi8pvUUmw565zUx96R&#10;8BhigCMRn15oMbeoqQUHrQBDsJPFLsbtUinmnHjrQBCUbHNJsPTdUrGgUAReUQcbs0pjb8PepTRk&#10;UAQbO3pS7eOtSA5PWg0AR7CaQKamHXpSfzoAi2HA/WnhD2qQj1pMYOKAIyCDyaMHqelPwO+KUfWg&#10;CPB7CkIOORUucntSEUAR7Tjpmk2kD7tSD0pUzmgCPB9KaBU544NMwOwpAN2n0p0cTSukQHzOwUfj&#10;S5x0qS2P+lQH/pov86Teg47nbQR+VBHCDkRoFz9BT6Rupx60DpXlS1Z6sVoLQDSZFHFSWO3UA02l&#10;P0pjF70UmaCc0mIWikFL1qRB1oHSjpRmgAzRnvR2xRigAFb/AIXUtbzAf89B/KsEda6jwRF5ltcN&#10;xxKP5VnU+Eun8R0OmQYYZWt+0izwKqWUQGf0rYs4geOlcjZpJ3L9lGMc1s2iccCs+0XAyea17QZG&#10;QKRmy/abQoq2o55JqtFjgYqdTk96lkjiOKkUcbs5pnbFIA3OD+VIZI3T1po+vSg5HWlHT6UAdR4Q&#10;40+Ze3m/0Fa7jj0rH8H4+x3A9JR/6CK23OR0NQzN7kb9jnmmn605gO9IaaBETDFGOOaCeT7Umck1&#10;QC8d6aTS44pr9KCRh69KRiMUhY+lMkbj2ouFhrEE03rStTDQUgpGpR1pDQAlJ35pc0HpQAmPWvmz&#10;9qYFfiFaH+9p0Z/8favpPkYr5v8A2pufiBaDsNNjwf8Agb1vh/jGj31/Sq8gAU1bcDPHSqsnArkN&#10;iiwPfOKq3GD26VekAyapSjIxVCPNvjU2NJsE/vTMcfhXlpNel/G1z/xLYvdzXmzAV0Q2KiNFKKXF&#10;JgVZQnrSGnCkoAaaQ06g9O9ADelJil5zSYoCwhFMYVIRTGpoloQDjvTcelOpCPWmITH50maUUmKA&#10;E7Uh6cUp4FH1FAEUp2wStnpGx/SvLS3X616dqB26fdN6Qv8AyrzIj5eK9HA7M4MZuhwHycU1+wpy&#10;jimSfeFd5xi9ABS8bRzzQOlDDigCNDy3NSsOBUSY+bjNSvnI4oAb1NPUUzv71IvSgBQARUE2Ny1Y&#10;H1xUE/8ArARTQri7AQD3pVQE804/Lgd8UqHii4EcgG4KKEQEZJpXP7wU8f6ui4xip8wPPWiUAKSP&#10;SnL1A9TRMMI35UmAzHyKOue9NIAkwPWpT91OKj6zj60IB5ReeKRFGCakc/KeaYn3BzTAWLlm+lOb&#10;P0pkB5b6U89M+9JgIPumg88D0oH3DTj97PHSgCIq2M01gWHAqaTgUkI64oERkOi88fSgBu+amueE&#10;Vc0jdaYEOxielGxi/PYVPHxSdz2ouBFtxG31oiXIIpf4D9aWHo34UDHGMDkY96iC/IR71Ofumo1/&#10;1fNABGVUc9zT/MXHGaYFBUE9zQq5LYHegQCXJ5FR8liaeFH61Iiqck0ARFC5pdjYxnipcY6Zpw6U&#10;XAhEI7mlCjzAvtUgGX+lIMGU0XC5FIMNwKa3TGP0qfABpccDNFwuV1DkZ2U8PtXDKRzUw+70qOUE&#10;so6UXEAZcZpu8KxY88UpUDIx0pky4A9xTHcC6nnNPi5z9aYYsKcmnRMyrwM0ATL9ajk7mlMjY+7+&#10;tRyPuHAxSGEeAuelIuWlGOeaTcMY5p8bruximhMfxuJpT06U3en96jcMdc0gGD/WH6VK/C1Ev+sJ&#10;yMVI7oVxnpTAgPLAcmrBZUAyeargnOV7d6ljCtE5fO4EbTQxAzhgccUin92BSMBu2r+NP2YAGaYD&#10;/wCEGgE46UrADA9qdSGQ3GBHkmi34X8aW4+7j3pbYGgQsoyM1E2QhzViUdjUEvC8daEDEiB3A1K5&#10;+ao4vvLUrdaBkb/dp6DkU2Tp9akQfSgAfp+lIwwKQ/fwOlKfrQhCOfl4pEwW59KST7pp0Q96bAcw&#10;O2oZD8oHvU7D5feoG6qD60IGLJzimN938akxk80yXhR70AOiBxTm/wBb+FJByRzTjjeSKAGJ9588&#10;VIAMU2MYZ6ePakAyT7vWoicyr9RU033DUC/61aALJ61G33qlPXpULnAOfpSQwB4/GpUyT7ZqLPAq&#10;VetNgLJ0xULf61frUzde1V+so+tCEyw/X601ydpp7ZyKhmPGPWmA6HmOpBjFQ2/Q/WpQBQAjUxfv&#10;GnnlKjT7xoAlX3psh+RhThTJuF/GgAt+pp79aZb9T609+vFAA/3R9aVOhHcU2Q/LntRCc5/OgB47&#10;U2Q/KaU4Bpsn3DSAYn3jUnOaii6nFS0wCTlT16U2LBDUsn3Dimp90/WgB9NY9M07tTJD0oAdGetO&#10;qOHqalNAB9KhHX6Gpeg71D0I+tAEwFBzg0poP3TQBDnAz6U6XlM1FL0qUnMAPqtADY+TTJPvE++K&#10;kh/pTAcn8aALHakc4HHSlwSR6U2TgYzQAR5x6Uo6k0R9MmkjzyaAIm6/jUq4x1qKX75GamGMUANm&#10;OIjimpwi/SnS/wCqYUxKAJR0FI/3DTzxTJOI8+9ACQHr9akzxUdv3qbt2oAYaAfmpW9abnnigB1L&#10;3popR0oAR+ho+vShx8p+lIDmgBSRimCnGm+1ADh0x70v501DkkU8CgBrdKEPBpJPu02KgCQE0yT7&#10;p9adz61FKccUASQfd4p+eaZBjFPH0oAafvUq53Uh+/j2oziRaAHj8Ka56/SlHWhqAIkPH4VKKhU8&#10;E1Mp4FABx9aZMMKSMU4CiQfIR7UAC9Bznil5wKbH9wZ60p65oARshuaf3pjnoTzT88+1AB7U1jzS&#10;nrSMetAC96D1xR7mkbqKAEj+9+FONMX7xpxJ9qAEk4WiM/L9DQ+ChzxTYuMjmgB5pB0oJIU0KeDQ&#10;AL1pD15oX7wzQx5oAUH0oz81IvSkf7woAefrSE0p60h6UAIacPemk80fwjrQAvejvSZGeKVvvUAJ&#10;3pcnNJxuOc0nfrQA/ORUanJIp46VGpw1DAc3rTomw6N/dYH9aax5oTioY1ud0zc0buDVdZNyA57A&#10;/pTg4xmvPmj0Ysl3GnZ57VB5me1O3nt0rKxrclz6UZNR76BJzRYLkmc0p6VH5nNG8Y60rBclFLni&#10;od49KXzBRYLktGai3+9G4etTYZLmjNMDD1o3ZosBKvWuy+Ha5s7w46TL/wCg1xSsDXefDBd+n3vr&#10;54H/AI7WdX4SovU6+0T271sWiYxx9ao2keOg71r2yDGcc1yFtlu2xjFaVtkHNU7VB6A1owIM8Y/K&#10;kSy5GBgY61KOFxjmmRjK/Sph8ygg96liBM46HNP6dKEHr1pzYPXFQMbk03kEknOak24ODTHPzHPH&#10;0p3FY6fwaQbG5U9RN/7KK225FYng4f6LcHsZR/6CK2pD1wandmb3GnNJ2oB96GIxVJWAhbkmkTkm&#10;nOck0iZ9MUwEPpUT53d8VM1RMQfwpiG7c801lp4IHSmk8UrARkVGfpUjkkVHzQxoOKQ8UtBoAj9a&#10;UdOacRSUANzjqeK+b/2p8Dx7ZDrnTV6f77V9Htgda+af2n5nb4ixIw2xpp8YT3yzE1vhvjGj6IYc&#10;VXk64NWnFV5BXIbFOZTnNU5x1PersvXNVbjrmqEeQfGxv+Jrp0fpCzY+prz8jIru/jO+fE9sn9y2&#10;H6muGPWumOxUdhmKDTqMVRQ0CkNO4pO3SgBp+lIB29adRQA00nWlPNHfmgBpH5U08/hTzzTTQJjS&#10;KTGe9OxzScUyRhFJinEUhpgNIpKfTTxQBR1s7dGvW/6YtXmzZwea9E8UHZoF2R3Cr+bCvOzyDn1r&#10;0sH8B52L1khydMZpj/6wGpF4Won+8K7jlHn7uaRvu/hSnpQ33QR6UARxd6mbOR9ahTG/8alY4YGg&#10;Bp+91qROnvUZzwcVInTNAmx1QTY3gVOKry8yChCRIx6ZNPj6CmvTo/ujvigbIn5kxnoM1Io+QA81&#10;Ex3SMenFTfwUAMHUUS/dPPelHUZFJL9zp3oGK2cLUaf69frUj8baiT/Xj60ICaX7ppqj5B9KWXOx&#10;hTf+WeKYDoeXbHpTm64pkBwTj0p5PNJgJn90T707+LHtTf8AlmacOHAzQAkntSQc7jRJwMUtvxu7&#10;UCYT8lBQ3WiXmRRQR1xzSuA5c4po/iJ9aco+Q84pmfl/GmMZ1jz7mnQ9DTOPK+pNPh+4T703sIc5&#10;+U03+AUsnC0hoQAn+r9eafFnYTmmJ/qz9acvEJNDGNA+UYp6fdP1po4Ap6fdP1pCYufSjtRwDzQa&#10;BCLyTTYsmRiKeveo4SSz49aAFxz1p3IFITlvxpx6UAKfuUwj94PYU/8A5Z/SmYwT+VA7DTwhNJJ8&#10;20fSnScQgetNf7yD6UxDpx+7J4yan03Tr2+DizgaYoAW244zUFzwoHrXW/DJSZL7PTYn86yqzcIO&#10;SNaNPnmoswJNF1dfv6bcjHHEZP8AKoDY3sYJks7hcesR/wAK9bAIoy/Yn864lj32O36ku547JE4I&#10;LRuPqpFRhU5PQ17Pl8Y3fnTGiR/vxQuP9qMGrWO/uieB8zxwKgGARTig9a9ak0/T3+9YWrfWFagb&#10;RtJbrpttj2TFUsdHqiHgZdzygKCTk96dIuHUdjXqD+HdEc5OmxL/ALpI/rUT+FtDbn7K4PtKaf12&#10;HVC+pT7nm02NmBipAqrpysT88knT2A/xNd/J4P0Z+guV9vMpkvg/TpAF865UDpyv+FV9cpi+p1Dz&#10;vbhvvYJqUI45DZ+tdtL4ItDyl/cr9UU1HJ4HJHy6p2/ih/wNV9bpvqT9Uq9jjA8jZBI49qPnI5c1&#10;1b+CbgD5NQhP1Qioz4M1Lot1aMPqw/pVLEU39ol4aquhywXceSfzp2wrkhiK6A+ENXUna1s30k/+&#10;tTJPCutrx9nib6Simq9N9SXQqLoYPzM3Uk4oY5XBPNbA8Na2hybJiMY4YGoZNC1gHJ064P0XNUqs&#10;H1J9lNdDOVwnJ5PalRyxycD6Val0vUIwd2n3I9T5ZqNrW4VRm2mX6xmq5k+pPJJdCHGXFSgYHSmS&#10;RkdY3B+hpowBgkii4WYhY7z2pd7Z7EU3co7inAg9xTuKzEZs57U+NlCjJ5xTCoMgABpwRR2596dw&#10;sOaVTwKiIBfJPApSACeOKQhQvPWi4WHZXsRTZCGAweRTig4HtTcbfegB1vQ/3jSAkDgY96TaTz1p&#10;iHJ948VIMY4qLLJnFKGc55wKQDpv9WagXmVakOccnIpinDhscimBafuaqsctjFP3yFjnOPpTFDE5&#10;wc0hjjU8fQd+Kr4f+7UofEYyDmmIc/PNV+d6/WpC3Bxn8abtY446c0ASSyKDtHNQsWPJ5pwXLnPa&#10;nhQc0ALbnhvWpBycY5qJAQuQMZHNIM4J3E0ASHhajTO40b8od3WiJlBOaAJkBxUdweAPeleVU4HN&#10;MkYHGccelAElsOWzTmHPFMtnUsSOw5p+9DxnmgBk/wDqj9abb43EZ7Us5Pl8c80y15l6Z4oAsexp&#10;kg/dmpGqOQ/u2zSAijB39e1TCoo/vj1qTpyeKYBLwhpI/un60SEMp2kUyN8I2aAJe1RydqcHBGBU&#10;cpJY0AOgPzH6VP61Xt/vnvxVg9OlADc8H6VWzzVhjjPFQdfrQBZXlQaGHyGkT7oHtSvjafSgCtL0&#10;qQf8e9Ry9KfjEPsRQA6AfKfpUQ4YCpUPyge1RsMOv1FAFgmo3zmpG57VG4oAen+rzikTpTv+WXTt&#10;SDqBQBXm5c1YX7o45qs2DKR1qcNtHTJoAWX/AFbfSmRcvTXlLqwxj0qSEcUASVHP/q/xqTHPNR3G&#10;AgGKAEt+DipeetQwdTU/OMUANk5Wm96c/wB3rxUe75xQBIM4pR0oA4py9PegBp6H6UwdBUhAz1qK&#10;PqKAHt0FNPSndqaeMUANjI3GpRUSD56lzxQA2T7vSo4SDmpXxtNQw9T9KAJe4qKfggetS+lMuRja&#10;R1zSAdAMKafnPTNNiHyU4njmmA08vSP1H1o/iPFK46UAS44zUZ608cgelNegCPAyw7Z6U9fujFM5&#10;JNOT7tAC9KCMjGaKXt0oAZGcKBmngUxAMsPen4oAY/ABp46ZpknC4p68qKAA0w55qQj1qJsncPSg&#10;CTmmycAU5MbQaSXpmgBqffP0p54znrUcP36kfp60ANPTpSIcE0q9KjDgMBj8KAJG4U0idDilk+6a&#10;an3TxQAg6j2ofOelKOopH4NADl+7SSD5c46URjg0OcpQA7jg0EfKfahegpOMGgBpIpwPyr60zqT6&#10;UoyVFAATyeKccZxTehpW+9SAU4zSHHajJyMelNzzjFFwH55qP+Onrk8Uzv7igBzUsYz60N92hOvS&#10;pYI6e3Nw1tE32VyCgIKkcj1pTI6/eglH4Vp6Md2kWpx/yzA/KrBUHjHHpXBJ6nox2MlTIw/1Tgdu&#10;KdiX+42PpV/HkSYA/dv2/umpsD2qCrmURIOdjflQpfpsb8q1sAc4FIwX0BoC5lbn6lGH4Um5ieh/&#10;KtFSCSNvT2oZskxxAFu57LQFzNM20gHOfSgTOTny8CtOK2ij5Khn7sepqTy4/wC6KBoyFnBJ7Ypy&#10;zDB5Fa3lJ/cFHlp/cFFhmUJR6ineaOzVo+TH/cX8qDBH/cH5UWAopIM/eFekfCQA6bqB6/6Qv/oN&#10;cKIIf7i/lXoXwlUDT9RAAH79cf8AfNY1l7o4bnb2ydPQHNadup4JFVbZOB61oQL0JrgNWWYRyK0Y&#10;F6HvVO3XPHHFX4FI5x0pMRahGBnvUuDk802Eg8Ee+af24qGwFHTinKcHGetNGR+IpQOOKkY52PP6&#10;1GAd2QM+tKxGcmkzzweMUAzpfBo/0a55/wCWg/8AQa25M461ieDeYLoejj+VbjkUjJ7kXOOaY2cc&#10;CpW6dKTHHIqgIcgmlNOKjmmE/MBmgCMgnNMKnvVplGBxUTEduaYEWOOKQgU8DmmPRcLEbUw0801v&#10;agBD0pCeMUH0oxQAlHag00jPFADMFjkDgV85ftUrAPHenlTlm01S/sd7Yr6OkycAcV8u/tQxSw/E&#10;svLM0gksomQE8IMkED2yK6ML8YXPpiTvVd8VO/Sq8mMc1xm5Vl/TvVWUDmrcuCarSAZ96oR4d8XX&#10;83xq6D/lnAi1x544rpvihLu8c33ogVf0rmCc810RGtg96KM5o7VY7gaSlFJmhlCcCgjmjrSZ59qV&#10;wEPWkI5z2pSKSmAhpOlLntQQKCWNxSUp9qTpQIbjBoNKc9aQimAzmg8iloNMDH8Ynb4fmH950A/O&#10;vP24J+td145bbosYzw1wo/Q1wr88e9ephF+7PNxT98dt4zmojy+PSpSTsx7VFgb8j0rsOYeelB+7&#10;jvTSc0r9qAGR5yfrUmfnAqOH73TvUmB5g+lACfxVIvXpUTfeqROlIlofk4qvKCJVzU/0qBv9copr&#10;YaJWIpy5ANNbjHAp3/LM/SgGQ/xtUzdMZ6VAvVqnbHNAEY5alk+4DnvSKfmNLJ91RQMVjyoNRJ/x&#10;8Ae9SscyAVFEP34BoQiSYjaaD9wYol+4T70hPyjHSmgFg++30pzdRTIhksPan5/KkxgfuDFOGC/X&#10;tTG+5T1+9+BoAZJyDTrY8McU2TgEClteVPSgTFfmYYoOc0mB54pw60gQ7PyfWoxwgz+NPkxs96i4&#10;8ocY4oYDf+WC0+3/ANV+NNOPIXNOtx+7/GmwCTHSg5+lD/eWh/SmgETPlk/7VPPEAz3pkf8Aq2+t&#10;Pb/VRikxgc5xTkztx7004z0pyDCD60CYvsaGxQPTmkPQUCFH3DTIf4jUh+59aZb/AOrbPrQAmfWn&#10;jkc0zGDinelAx4ICAe9RE9evWpW+7UUK7n+lK4XEuuFAoP8ArY/89qLonNLj/SE+n9KYguuSortP&#10;hgn+jX0n+0i/zNcTcnMgHtXf/DFP+JJdSH+K4x+Sj/GufFO1JnVhNah1AFGKeq80pHNeOesR4oAp&#10;+KNvFADMUYp+PrQBQAzAo28VIBRtoAjANG32qTbSbTQMjxSN14p5GB0puDmi4DMEmkYYyFIz6VKc&#10;jgdTUYXJ3MOlBSQ3afvkc9qUg08+vWkPFAxvvmkz7cine5pvzMQVPAPQ0CY0bicjOD2p2AvAp+0Z&#10;+UUbfwFNE7jfqAfwqNoYW+/DG31QGp9tG0ZqrsLIqNYWLcmytz/2yFQT6XphGP7OtST/ANMxWltp&#10;jIWbHoKr2kl1J9nHqjJOiaO3B06DP0xTW8OaJjLWKfQMR/WtoIqgn9aYFLnLcDsKXtZ9wdKHYwT4&#10;Z0dmwLJh9JDSnwnoxH+qlXHpKa38ADAFMIyeKar1O4vYw7HPt4Q0n+/cj/gY/wAKiPg7Tu1zdD8R&#10;XTBfTmmjByOhHrV/WKncl0Kb6HLv4Ms8cXtyPqqmom8HRlf3epSD/ehH+NdeoyopsigAngGn9ZqL&#10;qS8NSfQ45vBUhX5dTXB9Yf8A69Rt4NvFHy3tuceqkV2aEnj0FOZSVOKr63U7k/VafY4NvCeoHOJ7&#10;b8z/AIU0+FdVXo1ufo+P6V2yj2zTyo4Hf2p/XKgng6ZwX/CMauORDE30lFNfw7rAP/HqP+/gr0FF&#10;YHufwxSsvpwaaxs+xP1OmedHQdYVf+PJiPYioX0bVcAf2fOcc8LmvS8DGMn8qXpgDGAKr67PshfU&#10;odzzBtM1EDB0+5HriM0z7BfLnNldD/tka9R6dx+FLuYfxVX159ifqS7nlHkToSWt5l+qGmYIJ3Iw&#10;/A161uf+8aCSfU/hTWO8hfUvM8jZ1+6TQHULwRXrDorfeRT9UBpj28Dfet4T9YxTWNXYTwXmeVqV&#10;LDJHApQELYwK9QNhYN1sbc/9sl/wpp0vTT10+2/79Cn9dj2J+pPueYuo49KCq9gK9KfRNIcc2EOP&#10;ZcVC/h3Ry3Fig+hP+NUsbDsxPBS7nnmAFHGKTaDXoR8NaQ3H2bH0c/41E/hfSP8AnnIP+2hprG0/&#10;MX1OZwSINxGeMUo4bjA7V27eFtLb7ouF/wC2n/1qYfCmn5/1tyB7OP8ACn9bpi+p1DimVsUh3YI6&#10;5rs38J2RYKl1cL9cGg+DLYn/AI/rgf8AAFp/W6ZP1SocWFfqB+NIFZ+T+Fdo3g2LhU1CUf8AbIf4&#10;0z/hDAB8upn/AL8A/wBaaxVLuH1Wp2OPVOTzTgn0rrP+EMkycamv4w//AF6T/hDJ88alF/37P+NP&#10;6zS7ieFqdjlNgLYB6U14+Rg8nrXVf8Iddhji/gP/AABqQ+C70Hi9tuP9lqPrFPuJ4ap2OYRCpyD1&#10;pSJAetdJJ4Q1JVJFzaH/AL6/wqP/AIRXUwcebak/9dD/AIU/b0+4vq9Tsc4WcZBzz7UgOOoNdC3h&#10;PVi2f9HPP/PX/wCtTX8KaxnPlwn/ALaimq9PuHsKnYxlZggwhJppZsHcK228NawP+XdD9JRUbeGt&#10;ZJ5s/wDx9f8AGn7WHcn2E+xiPgjoRTi3AA54rZuNA1YSEpYOQeeCP8ai/sPVwSTp035Ue1h3D2M+&#10;xlDcD9KXOWXIxzWi2javkkabcf8AfFQvpGrA86bc/wDfs1SqRfUXsproQZHXdTGwejVOdM1Efe0+&#10;6H/bI0NYXoGTY3I+sTU+aPcXJLsRM4C4Bz2pquep/CpFtbkMQ1vOPrGaBbzhR+4l/wC+DTuhcrK+&#10;Ruz1NPWMnknrUpjdeGRx9UNIzqDzkfhRdBZlcD5zz3qZX2rtAyai+Qkkt39aeWQAcincVmJl2P3j&#10;TmyVwSeKFkUDgj86RpE5GR+dK6CwRZQ5qcsoXdkVBvTH3h+dG5f7w/Oi6AlYqU4IPNRt6jtTARu+&#10;8APrQWz0cH6mi6Cxa7cUuQv3qqGUkABwPxp4CsOuTTuBOWUnhh+dRJ99h70xk7iljDe2KAJcUw9f&#10;xppGM9SaVd2OmaABcbqSSVgNowKdhicYP41Ht/eY7igBgEjOCf1NSxD5jjGaTaQfrTo2wSe9AEvQ&#10;81Hc/dX2NBlYdEJNNZmdcEYpAJHLg/d4+tSh0P8A9eolX5+RT2UGmAD75+tSHkcUxUHNNKgcigCb&#10;cBwcdKQsh4zUGMkUhHzHnGfagCVj82KVWVRgkUzHy8nJ9aUDOfTFACl1Hf8AKgyjGMGo9pzx2pdr&#10;bsYyaAHRHLelS9jUKkq2cUF2yeSMdqAHzfcFLD9yod7NweakRtvQZ+tAEvaoiME/rSs7gfdWmAsQ&#10;SRmgCRCdgFJLjaKYeemR7UnTAIoAdGPmzUrZIqJCNxwad5g6EGgAXrioh98+1P3qB1x+FMGDJkHi&#10;gCRj8nNCfcamucpSrnyz9KVwAdqRxzSqeBSSdv1pgLF0pSOCKWP5V5OKR2UnhucUgETlKXseO1In&#10;TuKdzg/SgCIdaev3SCKYoqROh4zmmA3+LApW6jJpF+96inEc8UgGnGRikx3FK46UhPegBy9c0zuc&#10;+tSLj8KjbG80APP3aIyATxQv3RRHnOKTA7bRCf7Htv8AdP8AM1cBOOetVNDwdHtsdgR+pq5ivLm3&#10;zM9OCvERxvQq3Q1D5rQ/LLkDs/Y/Wp8UEcYI4qbsrlIJ7ry494w/0PWqZv7mbKoqRj6bjVq5gi2k&#10;rGoP0ptjGFZ8dT71akrCcdSi8NyAGeRsseOcfnWtFujQKijHrUF/1X6GrQ9aTkPkQb3z92gOxOMf&#10;pS0YIqXIrlQBz6UeYf7tLzQaXMLlQhkIPIFIJOelL70vvRzMOVBvJGMc/WvRvhEpbTNRIx/x8Ln/&#10;AL5rzpeRzXpXwdUnS9SA7XCf+gVlWleJUVY7u2XFXrcEdetV7deBV2ADrXGimWYVOM1oRc49qpQ8&#10;YrQt8YHFJgTIAFzQc5zTiDikZflxzWbGPXDKO1BOOtInTFI+Cec0gFIJwTgj2o5AIFRsSMbTg0qk&#10;5wTQB03gvmO6z/fX+Vbrnk8VheDP9XdH0Yfyrbl70jOW4gG5QRUgC4I61EpwMH8KcG45NUSIy471&#10;WchWyakkcsTzUb84x0pNgO8wso6YqJ25pQcDGKjbucU0xilsUwn1oJOaTd2xTAQnp7UhpTTSOKAG&#10;4wCelJmnHmmkZoAKOgpMGg0ANavm/wDasRJvHenqcAppyg46n52r6R6sP1r5n/aZimj+IEEkxz5t&#10;kpUZ6AMwrow3xiZ9GPgCq8nfFTuMZqJhzXGdBUk9MfjVVwd3HNXpF2r61WIG8ccZ5p3JZ85/EKYS&#10;eNdULHpLtH5Vgl1xx0rmfiVqV6fiHrgjuJlUXTABX461zp1TUlOPts//AH1XrQwjaWpg8So6WPRt&#10;4xwaBJ7152ur6pjH22XH1FL/AG5qg6Xkn4gf4U3g33F9bXY9D8xf7woMi9ua8+XxBqgx+/U/VBUi&#10;+ItTHWSH/v2Kn6lIaxUTvd4J60Bq4T/hJtSHa3P/AGz/APr05fFOoDny4CPTaf8AGk8JMf1qJ3O4&#10;UZzwa4tfFlzjDWsJPruNdLoV699Yx3DoFLdgfeonRlTV2aQqxnsX6binUlZGg09aTNPPtSEcUANp&#10;G5pTQRzQA3tSGnGmtRcDnPHh/wBAtY8cmUt+Q/8Ar1w54zXZePW+ayXOOHP8q43NexhV+7R5eJfv&#10;kjdPwqL+KpH6DNRDg11GA88dKRuABSt1ofO0e9ADYT8xyOKcDl+nGKZHyTT0+8fpQAEnJ9KkTlai&#10;J61Kg+XrSYmKKh63AqY1CvM/HYU1sCJGxxT3GIjUYHNSSHCY9qQMgi5B/wB7FTNxUMHUe5qRuTmm&#10;Ag4bFLJnC00/eFPfPGDQMY+dwIpiZ84U9vvd6ZH/AK0GhCHzdB9aQ9KWbHFIcbaYC2+NzfSnNyeO&#10;lMt/vN9KeeDSGD/dApy/f/Ckl6DFKOJMe1AhkvOcU+1PyNTJOp9qdbY2PxQAKR53504D5qYnMh+l&#10;PXGaAFl4TFRScRjvxUkw+XiopfuGgYj48tR7CpIOYB9TUc44H0FSwf6kfjQ9hCA4k+nNNfrSr985&#10;Pakk6+lAxFH7lj71K2PkqJeYj/vVKeJFFACGnr9wU1u3605fuAYoExewprfeApwzSKAWxQIWXhaZ&#10;DxESfWnXJ+U02EHyBQAH73pSgc0mTupw/WgBWb5Qe9JEMJn1NLPwAPamx56Hp6UARzfeAp6j/SRn&#10;sDTJj84H51IObhvpQBHcf6047CvSvh1Hs8Lo2Pvzu38h/SvNJD+8PtXq3gVNnhSy4xuDN+ZNcmNf&#10;7s7MEryNgdaXFOxRivKPVG4oxxTsUuKAsM20bfan4pG2qpZmCqoySeABTSuLYQLxRsNUm1CWVvL0&#10;+280npI+dv1AHJH5Cke21HHmXWoLbqT/AHhGPyAJ/Wt44dvclzReC0mOM1RmspoQDJq+zccLulYZ&#10;/M0Omp2qFzcLMg5IfDA/kAf51X1Z9xc5cIzSAd81VtNQilIWdDbOxwCxyhz2zxg+xxVuUHG0rwaw&#10;nTcdzRO5E3zsVI6d6B6AcdqkC7Rjr60Y6VAxgGDQRkZHHpTj1/nTW5O0cGgCP5mOAelSYA7YJHNO&#10;UYUEgbhRyfrQAwDnpS4x9KkIAHA6VEctk8fjQIC2cgCmFlUdDmlOSpK9urU1QTkKM+5oGGWLCpsD&#10;FNERzyePapAOMUAyLbuOf4R+tDen604jt0H86TBxQIZjPfijAzjNSDhsY57UFFJzjmhARrkg5HNK&#10;UB6jNISUfn0qUYIyKYyswKMRnim7MDJBqacfMp9ulEaEjP65oGtCJAd5ODUjAlML1p+3HBYsaOe1&#10;FiSJYwvLYJpeg4AFPAJNLt7HrQMiOT1JoAPpUpwpx3oHIyKYiLbRgDHIGaWVfmz2pvoMdKVxi4UL&#10;uyaQbD2Jp6JmNh69KZgr7UXEAKcDb1oJUEjbnFOjQkgntRKmGJ9aQDDtHal+XbnmgDg9ae6bYsVV&#10;wI8KeAaXYexzSD0wKdGuW79KEx2GlSPWjBqXAI/GgLnNMREM9aRow3Pf3qYx+9NZSOopAQmLHOen&#10;p2pSoxkZOetSjI6Uu3I64NMCFI8sGNS4NO+6vTp6VG7FgFAwPrRewWGtkuFUjOKeq4HHFNCEc9va&#10;nhuPmHPapuFhqqTk4xzQQaeqlvUL/OnFQB6UwI8c07acUbTwR0pRmgLDSmRUGzBx6dKtgdKZKnGa&#10;AI4/mHNPx6UIDuHFSYouJojwabtOcnk+tTEUFadwICgI5UE+9IoIwGxntU23jHpSOMg8c0MYzH60&#10;YpR6E8jrTsZP9KEA0gnjOD2NIrMOGYlvSnEDrSsGAyvB70XAaSwP3iPxpQzd2J/GlQZ4yCaXb2xR&#10;disG4n1P1oz7D8qcBmjFO4miMqp/gT/vkUhjhb70MTfVBUpXFAWi7JsiDyLc/wDLvD/37H+FH2e2&#10;/wCfeE/9s1/wqwRQFoux8qK/2W1I5tLc/wDbNf8ACmmysj1s7b/v0v8AhVrFBFHM+4cqKwsrL/nz&#10;tv8Av0v+FH2Ky/58bX/v0v8AhVnaKMUcz7i5I9it9isSObG1/wC/K1xHj2GOHWYUiijij8gEKihR&#10;nJz0r0Db71wnxDIOsQLn7sP9a6cJJupuc2LglTdkc2ehpFxilfA5zQPu5r1UeWI33T6UqcKKGzto&#10;ThcGmApqMcsfrUp5NQr94nnrQA5scUJ/FxR3oQ8GgBx6UmPxpT/Kk6c0AN/j59KecUg5c/SlPH40&#10;AAximyHinUx+aAG7vmApP4sUfxil/ioAd2p0eOc00/WnR9aAA9TRGDuJzSH71PjBAz60AJTWHz04&#10;ZpP4uaAAY3jtxS9KaOZMe1PwM9aAGsSBSxj5Bzn2pJDgUseAooACOeuKCD060h65o7UrgAGCTQig&#10;k5oU/KcDvTl4BPei4DHXrTRnHvTjyG5pO4oACG24PINKHGNozmpB3GDUCAZNADgQO/NJnIGDQo7C&#10;nY4ouA3GT60eWeowKVeTUnOKLgR5fsfyFDD86kApHHf3ouK5GFI43Up3L/FTv4xSMfm4NFxiZIOe&#10;poEgLHnGKei546mopU/eAUXAfIelNP3TimnIPBFOw1ACg/LnFNkIPTrRgmnogyDjnNS3YEr6DQcA&#10;A+lPj5b0r0B4kkiVJIkdduCGXPas+TQtMfP7kx55yrEVzfWVs0dX1Z20GeE5d2nvAesT5/A1r81R&#10;0zTIbGSR4ZJGV1wVbB/pV81yVGnK6Oukmo2YlFFKai5pcYwDDBGaREVelOPtSAc0riIL0ZZP91v6&#10;VPH0HuKgv/lRHPbI/MVNDzGh9VFPoBIBS0g60tIA7UhpaKAEHSjFLRQAAcV6X8GSP7L1QHvcJ/6A&#10;a81FemfBdc6bqxPa4j/9BNZVfhGj0KMcA8Yq3CvHSqsAJ4xxV6Jf51yjZPAPWrcLYwOuKrxjgZqy&#10;nAyBSYFkHpxR1X5elRA8YxkVKnA7CsmMVDjntTSeSc08dR0pnU0ADjOMYzSAEPnGBTgOeaONxYcf&#10;WgDpvBhBjuQABgjJ9eK25MdKw/Bh/d3XT7y/yrcekZy3I+mKa7cY25FPx3700LkZ9DSJIuM9KUnA&#10;FBXngimsGFADWyT+NIE9TigZpxzwapDQ1owegqNlwOKldvQ00nj6VQEAOOtJSt1zSUAJRQetFADa&#10;Q0480hX/AGqAEI5r5/8A2soUXxFoEioA72MgY+uHGP519A85rwD9rVl/t3w8NylhaSkj0+da1ofE&#10;M9xeoX61M+T9KibnnNcxqyGTkYqsSFJJ6CrRGapXbBbeVz/CjN+QNV1J8z4b8aT+Z4v1mXP3ryTH&#10;/fRrDZuc5PPt0q/rbLLq1/MD965kI/76NZx619LBe6eXU1Yu8DnJoUM/3TkjtnFNIz3xSFemTmrI&#10;LHk3OMiJyPUCoC7BsOSCOxpmBmgk5oFYd5h67h+VLuz/ABKRTD0zTejge1AEvU//AFq9B8JDGjQe&#10;6/1rzsZzXo3h0bNJtxnpGK5MZ8COzCbs1BS5qPfR5gByTXmneOxSDmmmQfWkDc0agPakpM5pM46i&#10;gBaa3Sgsc9KaWJpoDkvHr5vLZB2hJ/M1yZPy9K6bxw2dVVeywrj8cmubOMD37V7OH/ho8mu/fY6T&#10;O0fSolHfNSOfWo0wCfTNdBkKetK4+Uc0HoaG4UUAMiPJp6Hk4H1pkPO6nx9T0HrQAn6VMn3Qe9Q/&#10;yqaP7maliYHpmoYv9aT7VI/3ajt/9Y3HGKcWCJF5fFOnJ20iDLg96Ls4QGlfURHB1XPrTxzTYeNv&#10;0p/eqGMbt71MEd87RnaMnnHFRN94cU888HjNAyInJ/Cmw/66nNnccjoKSHHmjmgBZuGFI1LN98Uj&#10;dP50CFt+rVJ3plueWqTuKBiTf0oX74+hpJ+1Kn3x+P8AKgQyQ8c0+1/1b5qN+pxUlt/q2+tDASM/&#10;OxqRcZpkP3nNSLxik2Fxk56YqKc9all5dR71FLzge9CAWfoPpUkJHkDt/wDrqO4xnHPpUkfFuoHp&#10;Q9gY1fvE02Q+1LH/ABU1gaYx0f8AqznpuqV+Zh7Coofu4/2qlOPNOewoENbGcU9ei/jTCMipFzsQ&#10;HHSgGHbrSp1NIaIznPTNJiGXXTBNOUYgFRXfNSn/AFX1NPoA0fe56Uo6+9IPvU8feHHegYXH3gKG&#10;AA4NEvMo470p9qQiu2TMo9xU0OPNkPtUQ5nHPepIOfMJ9abAhP8ArGNew+FE2eGdOX/phn8ya8ez&#10;8zV7Zo0fl6NYxjtbp/KuHHfCkd2BWrLAFLgU/HtQVrzT0hmOKMU8CjHNA7jHwkbO7BVUZJPYVllH&#10;1MtNOTDZRfNgjt1yfU+g7fWrGqFp5orFf4sO49eflH0zyfYUl3cg3i6RaeYkkWCXADBsjncvdeeo&#10;PX6V3YelpdmM5XIGu7lpJtPshFE7MUV1bMgIG4OQf4SOM+9JJYySyMLi83zIzFBFFvKhgAwI6A1p&#10;WVttiFpG+Iosh5FGCxznaD2Azirh8uCEhECIgJworpcraEpXM24hE1tBBJBclYXRtxQEtt9RmqUd&#10;mxv2l84yoC8piwVbcTnofYAU+LWLiecTQxK8Kp80QbLE5rbnhSZcMuccjnlfoe1SpFzpuO5kW5TV&#10;oWSaPEqp+8kRcKpP8HPXA61HBK9lcC0uifLJwjk/dJ6Dn+H+XSrmoQz3Vu9k8riTBZCrbfNHoT/P&#10;HWqyql9YfZ5gzzKjMr+XtWQDghfbtRKCmtSU7FtwcmmkVFpUpntNrtueI7Gb+8Ox+pH65qyRXmTj&#10;yuxundETcdce1Iq4U7hnB61IFyx3LlT09qdtG3pwKkYzGfXNNkVgBgk+tTKvenbeKAKgcgYoxkc9&#10;PQdTT3QbiAOPT3puCrD1oAVUz97t2FPwOgpyfN9aNvWgTG9qaefpTmoVOPegEMxzzStGGXGTnPWn&#10;DaykYI+tOXkZ70AQsrgeuKjLlh0x61aIqs42SE4+lAEUskUTRLIxDTSeWnHcjNPkmjtbd5522RJ9&#10;5se+Kqavn7do/Jybsn/x2jxRgeHbkYOWKD/x4VvGmnbzE5E19eWFpMi3dysTOu5QQeR68U+1vLS7&#10;U/ZLiKUJ1CnkfhVHUJLiLxNb+RbtcMtiQyhwuPm9TSRPLN4kgkurRrNxbuse5g3nHvyOOPStpUIo&#10;jnZpI8TyvEksbSp99A3K/UVINu8IXXeRkLnnHrj0rnvLeDVdT1iEFntrkLKg/ji2jcPqOtaKusvi&#10;aGSJtyGw3K3sXqXQtsHOaO5MkeZGCOCNwpJFC4OCCelY+lWNndy6nLPaQzOb6RQzrk4wKmsYxZ6x&#10;caahP2YwrPGjHPlnOCB7VEqSV0nqUpF5zk89eKcsbD5ip6elVNWuHstOluI1/e/Kkeem5jgGo49G&#10;gPFxPdPcHlpxOQ2fUDoKiNO6u2U2XiP4T35GKi/iz3qkl3cLouppLJuurHfH5o4LcZVvrWnaEtbw&#10;M3zOYlLE9zgU5UnESlcdGDtAxzVSK5t7meRYZQ7J1+UgEA4yD3GeKboVxJPpEN1cyFiTIXY+gY/0&#10;FVdGvbma+K3KxrHcRNNZgIAVQNjb+WDVKjdPyFzWNSLaq8kfSiXDdGH0rN1nUbqxv7VIY1lh8ppb&#10;gY52g4JH0zVq/umgjs2i2OLi4SPcRnKsCcipdCVk+4cyJ40+bJqSQfLwOaTA8wLgEE9e+Kq6Zdvd&#10;27uVCss8kQC8jCnGTUKDabG2PAy3vU4UBTgVDbXLT393bGJQLcId2eTuBJqrHqN1d75NPsklt1JX&#10;zpZdgcj+6MH86r2UhOZdCFlGBxnnmg/uxjB696gsro3LSQGJoLiEgSxMQSuehB7j3qF7m2h10Wf7&#10;7zZkAZgfkD4JXj+9gU/ZybaC5abcRypxTkkXHzH8McVDql1Fp1l9pn3lNwXCDJ5p8s1utk92X3RL&#10;H5m5RncuM8VChJ6juiZcFQ3C5oZcVGvMavGSVZQwz1wRkURTK95LbhyZY1V2GOAG6UJMbZIM+1G1&#10;Tngc0yO4t5b17OJ90sa5k2rkL7E9M+1ILq2NtLc+cBDCzLI2DwV4NVyS7C5kOK/Ntxz7UeW5wpGK&#10;ybjU7OeVhJqsItHO0xLGwJTHXdjOT6dMVqm4s4Eg3Twxxy4WDsG44AqpUWhc6ZMq4GKSQfuz9Kc7&#10;KoY5A2gkknAFQpIJo1kSRJI25VkOQayt1GOTnAA4FKw5/lUkfK5HbrTduZCT0xQMaOtOwMZowCOO&#10;R2oGRQLcMDtUbhlOc8VJgjlfypRhhigCNXHQj8aeBn6VFjaTn86Rs84+77GlcY/oxU/gaCATninI&#10;qlQSKcR3p3C5EUwMoB9TRgEZFSYHQ96aBhzgYWmA3aKUAdhTiP8AIox7CgZHgq3y8A07AIzmnEBl&#10;we9IhJGMAdqAFUYNLjNLjmlA4FSSN20bafilwaCGMCigrT8UYpphcZgUmKkxQRTuO4zaaMU/FGKe&#10;4EeK898enPiI+giX+tein0rzjx6f+Kif2iT+tdOD/iHLi/gMF+4pygbRTWHOKXpivVvY8saclTSL&#10;90U7nDUifdpgOH61EvJP1qUcVEgGOOtADufyoToaTrnNEXQ/WgB+eKQE0vUYpOOlACL1NO570xcZ&#10;P1p3WgBccVG/SpD061Ex5oAT+Me1GeaM/OKO9AEmenSlTJFMOM4pVoAV/vVIv+rHrUPV6lPAAFIB&#10;OlIeWoHek/iouAn8fbgU8njNM/5afhTj1oYCSHj8KkQfKD7VFLTznH4UAITzQ3TrRxSN+lCAQH5e&#10;vU5qRfuk5qPHyr9Kk/5Z/wCFADByh9aQZGM9aG+7SJ1H1oAmP8WfSoY/u571M33GzjpUKY8sfpQg&#10;HUA0H+dBpACfe4p9MUYfinnpQA5Tj0OabJ2NKnYZpJ+3PegnqMXHmD9KDyT70Rj5wO1L1Y/pQUOj&#10;yPpUUn+u9qnQDHSoW5nNBK3BhzilzxQ/B5ob7poKGp94VNCN00Y/2h/OoY6tWQ3XcQ/21H60pbMc&#10;fiO9I7UmKcaTFeTLc9aOwCl60YoxUjAUUYNBoADTQOadgmlC4FAEF8u6zk45AyKfD/qkx/dH8qkZ&#10;dyMMdRUNod0CZ6jg00BKKcBSbfSndqQCUdaU9qCKAExRinY4zScUACjivT/gmP8AiV6tx0uIyf8A&#10;vk15iK9R+CK/8S3Vj/08R/8AoBrKr8JSPQYRyMjtVpcjBxxUEKt0q2inaM81yATxEEVPyMDt61Aq&#10;4PGM1Y5KZGM0mCQqnacdSakDgHHTjNRE7gB3HFLGD6jFZsZOhzmlHTODxSLgjinFDjNACZHpTQcj&#10;OTStmkC4HWgGdN4M/wBTd/76/wDoJrdb6VgeC2Pk3Y/21P8A47W+1IzluMoYU6joKdibETg1EwOe&#10;tWGGeaaUG00WHYrkHGKQH17VKw4qDHv1pbCGv0pvalk64FM6VSYwI4560mKXrTRTAGpD0pT1pO+K&#10;ACm9wafxSNjORQA1q+dv2r/K/wCEs0UKf3osG38/7fH9a+iXNfOP7Uy48baY4PP2Dn/vs1tQ+ID3&#10;9j19KiJz0FSuMmmMOa5TZkTVma0RDpd7L2W2kJ/75Nacg4zWD4zl8jwpq82cBLOQ/wDjtWnqS9Ef&#10;C91zLMwBIaRj+tVWBDcg5q40OY85OTyang0xXhEheTn0r6NTSPLcWZXPpS5Oau31j9nKgOx3dmqv&#10;5LAA7v0quZEtMhb1pG5HapTEdp+bpUJI+tUncVrCN04JpFGZDn0pxpsWfMbj8KAJD2xXRR67d2ka&#10;WqR25CKBkqc/zrnu4GKtTrv1LZ23BaznFS3NIScdjaHiW7B5t7c/iR/WnjxLckc2cP4ORTTbwZ5h&#10;jJ/3amtra0fcHto8/SsHCHYtV5XGjxM4HNkPwk/+tTh4n9bFvwk/+tT5LHT1Xc1tGMdwKqvHp/Ob&#10;MfUNilyU30NfbNdSdvEysh/0ORDjghwcVVtdaKTuXe58thnC7Sc/jT4rbS5W2+QUY9P3hqX+zdOI&#10;x5Ug9955o9nTXQPaseuvwA5LXZ+qKaUeI7fd/wAtv+BRf4GoX0mxPTzh/wACpn9kWR/jnB9nH+FC&#10;p0g9rIytdu1vb2S4GSpQBcjHQVjA8jjmtLUEWKeWJCSqZAz1rNT74ArtppJaHHN3lce5NRp1OafI&#10;cH61GvIrQQ7OcnFOf7n4Uw9DTz9z8KAI4D1J9KenINMiHBNSKMKT6mgBvepox8oBqE9amGcCkxMa&#10;/TjrTLf+OnSHC+9Nt8fOaXQCWI/NTbojGKfDy3Pao7vrgcULcQkHbHpSj7xoh4cD0WlxzTGJj5l5&#10;705iMj60i/6wH0zQ3emMYxJkb0FNh5lxSj+ImiDmX8KAFl6gd80jdDSy/fAprdOtAC245apQeaig&#10;53GpV7igBs59DTk/1q+nP8qZcDj8qen+sUYx1/lQAyX7xp9uT5DH3pk33jinw8Qn6/0oENiPDH1N&#10;T4qCIDGPepvUnpSaAifl/wAaY3+sUe9P/jHtTMZnXHTNCALjOakXiFfpUc5qXpEgPoKHsDGx9Dx3&#10;prn2pydD9aY/WmhjoeVH+8KlP32PtUcPUc/xVIh+d/woENPFSr9xRntUTnn0NSgjav8Auik3YTEb&#10;6cUseAuSKaxyMU5fu9KLgV7kgkcVO33Vx71Xn5kH1FT/AMI7U+gDeS3WpIwNwNR/xVLGuSKAGNlp&#10;zz0pxOAeaRR+8c+goboTjrQBDDzN9BUkPCuT0zTIPvMfY1JFxAf940MCKIZkwO7V7rbxhLaFB/DG&#10;o/SvDLIbrqIesi/zr3jbgAewrz8d0PQwWzEIpKfj1FGK8877keKACeBUm2lQYOKFuJszdMDTaveX&#10;HBKuVU+gUBR+u786nhtZrKB3muBceWjFN0Y3KxznB645qPRHSKa98xwm2V8k9vnJ/kRVmW8jvEMd&#10;hdW8kp/hZSQf5V6kXZGMmlqyViLPTzjqkefqf/10sJ861SQ/xpk4+nNQ2byXccsN2gjnUFZI8dj0&#10;I9RUOlm4ti9jOjbFyY5ccEUEKepgaeG/4SmSwi3R+S74l3c4A/rmumjlR94FySyjJCrisSw8mHxj&#10;qdxMwVAvynHUtt6Y+laDNaqkgtWkLy4HIOOTV1N1YuMrrVkkhaXT/NkXcUbIOMZGef0yKgW2lt9V&#10;eW1hVYsqpGwncp6ndnjB7CrV7OtrClq0TSs67QkZyzDucVcjLPCGaNozj7rHkflSvYS1MW2Xytau&#10;IhwsiFgB7EH/ANmNXJODjGR3qq3/ACMeR/DE5P5IP61eCAndnPqK4cV8RvDYYFAHy5INOxzjtTjm&#10;myIxPy9ufrXMWLijHPWozIx4AxT4m3Drk+lFwI41yST1HP50SBS2BQ2VYj8KrXOoafZTiK8vIoXI&#10;3BWz09aaTk7IG7EyqQcYIqTGFHeq0Gq6ZcSpDBqFvJI5wqhuTT5LuyjkZJL22RlOCjSqCD6cmqdO&#10;S6C5kShckeppy8Hafw96RPLmjzHKsi5+9GwYfpTipYZWUMBxwQf5VNmFwOMZPSq7ZLZGcU6aVUmi&#10;hmJV5SQgwcHHv2plzJLFPAn2SWSGU7TLHz5Z7ZGOnvVKnJ9AuidMEe9NaPc+7tSI0RuXt1kXzYwG&#10;dP4gDUp5HTHtScWtwuUtTsY72BEMjxSRMHhlTqjDvVWTTLy7MaahfpLDGwcxww7N5HTcc1rBc/Sk&#10;lBxxjFWqskrA0jNvLG9OrDULO4t0PkeUVmjLA/MTnginQWl5JfRXmoXEDmAN5UcCFQCepOeTV1Ad&#10;y5zjFPHLn0qvbyFyooWNrJbyXsj7WE9wZBjnAIAwfyqrpOmSWWrTSmVWtfKCQKT8yDduKkegOa2V&#10;QEnPrx7U2RQhGO9CryQcqZj2KalZtdINPWdZLl5lZbhVyD04Iq3pttP9sn1C9CLcTKEEaHKxoOgz&#10;3OasXdw0Vsxje3WXGR5z4GO5x1P4U7S5pbrT4bieIRO4ztGcYzweeeRg/jVylLl5rE21IdZsmvdM&#10;lt0YLJkPGT0DKcis+XVbqKIEaVdNeZAaIxEoeeSHFb5GRVcg/dDGs4VLKzRVjFsLWS98P6ix4u71&#10;pDIhGPLboF/LFLb6zax2saOk63SRhTb+S27cBjA4x+NdAAdoyKSTO04JB71o66e6JUbHNvbXEXh+&#10;x0dcpcXR2Pxny1JLNn+VLqNte2TWmozXqTxWcgUosGwhD8p5B6V0EJwcdcdKIomXzBJK0qu5YBwP&#10;lH936VSxCG4mUyD/AISmJRhlFg/B7gsKzpw9pqGnaQ4YxJeLLbMf+eZDfL+B/Suq2Lv3YXdjGcc4&#10;9Ka8UburMisyHKkjJU+1L6wlp0FYYIh5wbtmud0GwWazeX7bexF7iU7YpcL949sV0+Kiit4olKRR&#10;oi5Jwox1OTWcKnImgauYemWrpc65Ak00znYivI2WzsPGfxqz4eKS6HZRxdY4xHIP7rDqCPXNacUM&#10;UcssqRqrykGQj+IgYBqlPpllPO0pjljlc/M0MrR7vrjrWkqsZ6MLWKiyRL4kvLnd+4tbILO/bdnI&#10;H1wKyna8bR5bptMu/tDzi8EoC7Rjp3zjbxXRnTbQWb2CwFLd+WCsQWPue9WDEc8qCOmMcYq1XjHR&#10;C5bmVrbpPY6dKhDRzXcLLxng81T1M/2dp+o6awCxSQPLan2P3k/DOR7VsR6ZDHaWtrmXZayCSPLA&#10;nIzgHjpzT9X0231ay+z3O5QG3KydVP40RrQjZdA5W9RoUiKJeRiNR0/2RWJenVG1rU4tMRfMMEQa&#10;QnBXAJAH+0e1dGw24XPQADP0qCC2WG+ubpZGLXGwFSPu7AR/Ws6VRRk2xtXSRX0AWh023exUpE3L&#10;5+9v77j65rLBx4P1Zu5nn/8AQxW7Z2Ig1Ke6hk2xT4aSErxvH8QPbPeq0ulBdEuNN+0DMzu2/Z03&#10;NnpmtIzSbd9yXEVLzUtiBtIm4UDi5T0qp4mtft1zp9pklnMxU56MEGP1q6YtbAz9t088fxW7DP8A&#10;49U0lvJNf2F0HQNa7y4APzFlA4/GqU4qdxcuhnXEx1HSbKJTh9QIWXH8KjmT+WPxp/hpf+JDagcD&#10;DEf99GrGn6W9rqVxcPKrwkOLaPvHvOW/WpNIsns9Mt7aQq7xKQSvQ5JNRVcFCyHG99STO0llI5p0&#10;a7sE1Ksa9SM08gVxmpGQAp9O9MIBGR+FSyDC49eKAuQAFwtAES9aHQ53LwR+tSFcckUqj1ouBDgS&#10;D0akMPXn9KkdQr56CgM2emfwp3HcFXAAp22lDDuKU+1AiMrTWRSOe1S7QfSjb7UwIV+lLjI5pzqA&#10;d2ST6UuO4JouFyPbnn86RlAw5GexFTbfWk2n8KLhcaBlc4xRz/jTo/lY5yTSlccc0gYmDSgcU5Rx&#10;j0p2KCCMg9KMVJjmjbigCPFBHen4oIoAZRjmngUYpgMxXmfjnnxLMP8Apmlen4615f4158S3PP8A&#10;Cn8q6sH8Zy4v+GYjelKBzSHqKcc+leqeWhmfmb60kZ4oPEh+tC4PFUMceAajTpT3+630pi/dz7UA&#10;L2pY+mPemngelKnSgBx9aO9GaTPPNACLn5vrTh70iH5T9aPxpMBeo4pjjkU6mPnNADSMuKU9aQff&#10;H0o+tMB+elAOOPWkGDzSr60AIfvcetS9PyqIAmQCpTjFJgNFHU5704DAppNIBBy7Uppqn52/Cn/W&#10;mAyQ8ipemahbmQccZqU9zQwEFMdvlI707NRtzgds0ASNwoHoKkcYiGKY5+bGKfNwgApAQnFLGuDx&#10;TSRUkX3vwpgOkzsPNRN0xinSn5QPWmtnj0oAU9uSfrR1NL/hS544pAIn3jTz7UxOGz6084zQAqnF&#10;Nmx8v1p4AApk2DtFADYcl6VfvGkiHznFKgO7JxQBLjioM/vWIqwowhJ61WHMrE0CQrdetK3Sg9Ri&#10;nOBtoGNjHFXNLUnUIF9ZF/nVJOOprU8Opu1a2XgjcT+QNRUdosqHxI7XFFBpQK8ps9VABxQRSgUu&#10;BSGMxSCpMe1IRg0rgNoxSmjtRcLAo44qrp5JSQHs2atgnacelVLU4ZQB95B+YpoC2vTmncU0UuKV&#10;wDvSUUd6LhYMUAUo6UUAKo55r1T4IL/xKdWwP+XmPP8A3wa8sXrXqvwOP/Es1f8A6+Iv/QDWdT4R&#10;nokI74x7VYRSFqOFBjNTdMfyrjGkSRgY9CKsbQFDcfWq8ZBbAwKe5YLjHFIoe/A68+vrSLnOcflT&#10;SQMZ4z2pwzu4zik0DLMXK5FPLbR61EvyoMN17UFiTnAqRCkk9cc0A80m4AYI5z1pRgY9qAOk8Fn9&#10;1d/7y/yreIwa5/wWMrdj/aX+RroHHfPSpZnLcFAJwaCuGqSEocArU0r2sbBZbiCNiM4eRVJ/M1aV&#10;yOYq9s4pCVIxkVK32UgYu4B/21X/ABpvlxfwzwN9JV/xoeg7ldxwRULLg9K0BGGU4KE+zCopYHPG&#10;0/hU3Az9nNIynrV5bWTH3Dn6U17aTONhH4UrjepR20xhVxrd8fdb8qj+zsP4T+VNMLFbFKFA5qby&#10;m/ukCmPG+PunFO4ERpjLmpyhA+7UbDHUGncLkRHpXz1+1KhPizSGxy1iw+uHr6GcegIrwX9qu3dd&#10;T8PXhYeW8M0QX0IZT/WtaD98D28/So2Galk9Oaj71zm5DKDjAwa5P4oTJb/DvXppCAFs2H5110vA&#10;FcD8c3EXwo11sDLRBR+JrSlrNIiWx8mRyac0Cl7dtwXsf/r06K+sY0EaCVQPxqimViCspDbe9ViM&#10;SYyAPrXu8qOF3NS7k0+cqZjMTjioTHpm3hpqrSBfLGCKZGMxk9/rTSES3aWiW0jQvIT23Vjn3FXr&#10;okQEDvVEetaw2MZ7iHGTjmnW2CZD7Uw/0p9n9yU+1aEEicuo/wBoCr9mqza9Gn96YA/nVOFM3MK+&#10;rqM1c0MbvEUAHP77P8zUS2NIHUXdhtyycj0qtbjZMMjrwa23x1I71Vnt1J3Dht2eK4ue6K9m0xmx&#10;SNpHFZt/ZBFLxZ4PIrVK4OcYApJEV0K+1c8ajizWULo5kHDcZGOtaVnLviCk/MP1FVbmExysg7dK&#10;iUsrBhwa7tJI50+V2ZoT3KKuOregqr9sbdkjj2NQsMuTmmEfMfpUpCc2ZeouXmnbszHFZ6feGOKu&#10;XTZD5HHNU16iu2GxN7jpetRpxzT5Dn1pg+6KsBT0NOb7nHpTTT2Py9O1AEcPRuoqQcJyec1HDwpq&#10;RvurQwG9etTL90c81DUy8qKTJYyU8U23+431pZc80lv/AKs/Wl0Ami6mobjlvxqaPoegqvLnzRRH&#10;cOpLEPmP+7SZ5pYurD0FJ3xTGKPvikbnFKv388dKaTyTii4yMdM56063/wBZ74pv8FLBw/4UwCT7&#10;4oPAxSvncOlNfp6UAOt+jcVKOGOajtjhWNSc55pMBk+Mcg06P/XKT05psx9acn+sGen/ANagBkhB&#10;PtUin/Rsj1qOTGeKkX/j3A75NDEJAMqPrUmeCKbCCIh9TSnkUuoDB98/Smp/rgaUfeYnNJFzIc9K&#10;aGNnOT2zU0o+UD2FV5fvGrE33RQxMYnK/jTX606H/VCmNTQySHsPepI8fOfcU23A4J45pV4D/UUA&#10;NfpkVKTwB7CopMYqZs56dKliYw/ep65C57Upbk8Ch2+UcACkhFWTmVfrVg/cX6VW/wCWy96svgkY&#10;4wKodhmPnFSqcCoujVKD8vNJiGxn52B7iiboQKavDkg96JOaoBIFxFITSrxb9e5pYwRbN7mmni2X&#10;6GkA/SU36jaoP4pkH/jwr3lxhiK8O8LR+Z4g01OfmuY//QhXuUn+sb615+PeqPRwfwsYRxSgU4Dm&#10;g1552DO9KBg0tGOaa3Az0ItdeYsMR3ADZPrgKf1Cn8av3kNi7hbnylfqpJ2t+BqvqVqbmEGP/XRH&#10;dH6HjBU+xGRWNqF7aS+RJeTywug2cxFskdQcdGHcfj3r0KUnOOm5CjG/vbG2qICskeoRSY4UyMCw&#10;HpuHUfWp4J0Z3iaaNmAySrcHNcxFdaUQN+pJtAYcwOOcHHb3pXm0xldY9Ut4wWUqTkYwuPT1rTkq&#10;fylqFFbSOtyoGcgcZ/CmuGcKUKeuSM1zl1cWUsyyQ6rY8W4i5mxzjBp1y8c1vaLDqdnuijCti5AB&#10;5+vtS95dClTg/tG7DbLHI0uS0rcFz1+ntT3woJbgAZJ9K5tfPIjVbmHO1j8t0p7c9+9XLi5c2kNn&#10;CC0r8Y3hvfGR2HBP5d6L9yZU4x2Ymmgz311dEf7H58kfh8o/CtAjntTLWBba1SBcnb1b+8epP4mp&#10;MZHHeuGtPmkVHRCAZOfSlp2MDFMfcFyO1YjK5A3uafCpwT60kabuvTqalfCxnHHpSsVfQhbJZsL1&#10;qtrFvbtpdzJNBE7JbthmQEjg96vIhC5PU1BqELXWn3FsrBWljZAT2yK0pvlknciWqMjwhY2v9jWk&#10;7W0LTZJ8xlBYcnvWPbzaQutasdXtGuAZyI8RFtvJz06V1mhWbWOm29pI6u0QwzL0POaraFptzY3G&#10;pzSsubqcOm05+Xnr+ddqrLmk2zPlM7wYsEmvX1zpkfladhVCk9W+meO9Hw+VTDqDY+9dmr2j2E1l&#10;r+pXjoiwTlTGVI559PxNUNPh1bQJbmG301tQglkMkciOAQfenKUZppPsKzRDpMyQaj4h1Jl3m2Yl&#10;Nx6HJqTSNCbVbBL/AFS/vDPPlk8uTAQdsCrWiaNMdL1JdQAim1AklVOdg5x+pqDS9Q1DSLKPTr3S&#10;LyaSHiN4V3K47c4rSck17m4WKtrPcWtnr8E08kl1axBI5yfm2A8f41b8K6hcyWc9reu5uI4TPE7n&#10;JeMg859iKhOnXq6DrN7dwsLu9wRCg3FRn0FTanZTDQLC/tkdbqztwsg2nLRsMMCPbNVLkloxaoNO&#10;1WSDwYNTu2a4mBYKCfvHOAD7UtvaeJp7UXg1KNJmXetsIvlx1AJquthLceAYooFYzIxkCY5bBPH1&#10;wafd61peo6TFFJd3lvdxjiC3yHLgYx06VHLG/uj5mbOnTXUlmst3aPaznIeNhjkdx7GoNUbV4283&#10;TvsRiWMtIJgd2Rk8Y9qi8IO8uhq1zI8knnOCXbJGMVoagpjsbknkCBzn/gJrjlaNWxpvEydBv9d1&#10;FYLk2+nfZHfa7AkPgdcDNT2mpyXT6rvhjC2JbZtJ+bAPX8qPBII8P2QJ6lj/AOPVQ0Y/6F4km4zu&#10;cD8mroUYybVtjO7SK8Ul5qcQ1AeGopvMwVlF0Qw2ntnpW3qGqSWGkwXt1YsksjhGh8zlevfHtWP4&#10;f0+SXSYJI/EU1qWU5hVlwhz6E1b8aqyaHZK0xn2zqGl/vcHmtakE2o20Ema2r3yadpzXskbuoKja&#10;pGeTUsIDqky5AdQwB9xnFZXjlh/wjmAww8qbcH7wznite2XFrCMHKxqP0FcVSmoxT8y4tleDULef&#10;UrqwQSebbY3kjg5x0/OlW+gbVH00bvtCx+YQR8uOO/41g2yai3ifV30x7ZWDgP5y7gRx0qXRftbe&#10;NLs3/lG4S1G4xDCnhcY/Ctvq8X9wudmjqGsadYS+TcXGJe6IhYr9ansL61v4TLaXAlAOGA4K/Udq&#10;yvBcaSRXl3IN9w9wQzMOcY//AF0yXFj40na1ULvsmklRRxuCkg4/AUKhCT5FuHOzTvNX0yzm8m5v&#10;Y0k7rkkj646VbiljniWWGRZI2GQyNkGsTwdZ28ukm7mgSeW4kfezqGOAcY/z61p6VpcOmLMlu8pj&#10;kfcEYghPYf8A1/Ss504RVk9UNSbJp5ooFDTzJEpOAXcKCfTmnuwRCzyKi/3mOB+dYfjiLzbTT4Oh&#10;kuto/EEf1qjqs8p8L3OmXX/H1ZXEcLZ/jTPyt9MVVPDc8U0wc7M6zGR26ZpkZiY/u3RyOu1g2Pyr&#10;F8Q+bd6lpuiK7xwyoHlKcFgB0/IGoNU0/QbKVFtdQj0q9iw2dzHcvv6/WmsMtm9WL2h0wBowewrB&#10;8QszeINDUPwWLcHAPK80vjCSRJtJSOR033WDtOOOP8aX1fVK+4c5ukNt+7+fFROJM8K1ZOrSyaV4&#10;igvmlf7DdnypgSSqN647ev4GpPDbXOoajcanLJKtsX8u3iyduBxuI/z1NT7DS99A5xut3dzbTRiG&#10;V1IjLyBLbzcDOMtyMD6c1ft1kMMQlmWZ2G7zFXaCD6D0rl9Knlu453ufFElg6ysqxs45X15NbF1J&#10;PZ+GJ54dUe7cEGO446FgMDGfet6lBJKK3Epu5s4CjHQVC/ztzwtZOmancXGg3vnswvrSEsSQMsCM&#10;q1X9FlkudEtp7hy7smWY9Tya5qlCUE2y4yTLLLuJC84FLgBM4AI9Kx9WudSGu2+n2F1DbiSHeTJG&#10;GGcn/Ci2vNTt9bg03UZLS5E6F1eFcFCM9fyqlhpcvMLnV7G02NpJOMDJPYVHazQ3MQnt5UljJwGX&#10;oazfEt9LaWcUEEKTXF05QRyLuDKBzxkewq3oF0t9otvcKiIQCjIgwqkHGAKl0n7PnHzXdi4c7SVx&#10;6moSzHAOBUOt3j6dpkt3GiO6lQA+cHJx2qvDqsdx4dm1VIk8y3Rt8WTgMO306GojRlKPMh86TLwX&#10;nPXFTjnHFZk2qxQaHDqVwhUyoNsSnJZj2FVH1jU7W3W6vNEMVocbmSXLqD3I7VSoTByRtrlsk44P&#10;FLVa8vrO30wahLKTA4BjCjls9AKzjrssSrPeaLeW9q+MTE5xnoSMUo0Zy2QuZG2oyMGmMNrZ7dar&#10;ahqNpY2aXUjl0kx5QTkvn0qrFrkLXMdvdWV1ZGQ4jaZflY/WhUZtXSHzq5quFYZP51Hyop2G6YNK&#10;VI69TWRQxVJb1NSlcUicAHAqQcigTGY7d6Ygw23PNSEEHp0prA9VUD3p3GLTSB1p3XkUuD1pARuv&#10;QggHoc07AKjuRTiueDTY85Hy4FAAvB+lPGMUmMHGOlKOmKdyLBikxTqKLgNxRinYoIouFhuOKMU7&#10;FGKLhYQDr9K8q8Yn/io5+P4E/lXq5GFP0NeT+Mc/8JDN6hI//Qa68H/EOXF/AY3/AC0GPWnHrTc4&#10;kH1p7ZzXqnloj6SMaaDk96X+M4pPamxg5+Q0D/V0j8KaGztA7E00AMKVDwKR+lC5A4oAeaQ579qR&#10;s0EnafalcAjztpecc02M/IM04ccUMaCo24qQ9OlRycNQgY0cvTiOaYD81PpiFoXvik6ihT1+tACr&#10;98Gpeq9KiT74qXOTSYCDvQxHWjscU00ANjPzOfepD+VMixlvrTzikAxf9aKlPQ1Ev+t9hUhPSmA2&#10;mYyyj3p/GOn401MGYCiwWHnlqWYnIANIpy1LP96kBEw5FTQ5wT2qNjz2qS3/ANUSe9UBHLjcFHak&#10;JJPNBz5vPNHV+OlIBcfNRk4pAc5oPSkAseN30p59KYnBPFPI+lAD+AOtRzn7tPUcUy4xuXFMBIic&#10;k0seetEeApNCc9QaQmTHlSM4qtH958881ZPT6Cq0XIJxSQIXq3pT36Uwf6wVJJgAUxjRkYrY8KqH&#10;1iE+iOf0rHUcVv8Ag5P+JizAcLEf1IrOs7RZpS+JHVHrScinGkrymeoKKd0pop4qRiUhpwpGoGMI&#10;4pMU/FFADV4qpAMeSfRmU1dHtVNfltSR95HJ/WmiWWwPfNBzSBhjOQRTgwpDG44pccUvHqKTeo60&#10;DFopCw7UbhQIcvavV/gb/wAgvV/a4j/9ANeTg16v8Cn/ANA1VcHm4j5xx9w1nV+ED023A2AHvTnX&#10;HApsefTNShV7ZrkLRGobICjv1qxDnGGIOKeoGMYpWTK8rzUtgOIBTG0HFNb7uMEe1KzEL1wO9GMA&#10;EsDmpECYA60MSBkZx3pQO9Izc9DQApGMUD2pN3qMim5ycrmgTOn8FAYu+e68fhXREZ4GPzrnfBRz&#10;Hd5HO5OfwNdByTgDikyJbkyR7cZrxX4keMbqeC/1C104N9kc2zZGSgGQT9e9e1ozDAKZz39K8r1O&#10;xjS/16MxqVnkLsMcZK0cyTNKMOZ2ZwHgLxHFc6Tu1GJr5i52SNGoYD06c49a6b+1tGVjnTSGHXCr&#10;WX4C0y0eWeKWJJESMEKegrsToWlE5+xR/maVWUL7HpunRpe7K5iHWtG2g/ZZFB7gClXWdIxwtwAP&#10;TP8AjWtJoGkFf+PNPpuP+NQnQNJX/l2H4OazvAL4d9GUl1zTR9x7xQfRm/xp51yyGf8ATr9fbe3+&#10;NTnQNLyCsJH/AG0PFRHw/pxJJSTn0c1V4hbD+Y+LxFZIMf2jfc9Mu/8AjTl8S2wJ/wCJreL/AMDe&#10;oG8N6bngzjH/AE0/+tUQ8M6cSTvuefSQf4UXghcuGL//AAk8JHGtXI/7aNUZ8SKF48RXw+sp/wAK&#10;qN4YsduVluB6fOP8Kik8L2Wz/X3PP+0P8Kace5Lp4fuW7jxb9mgaQa9cuVUnG/JP6VznhL4m65q/&#10;jOz09J/NsZXCyLIBvHuDT9f0K2tdPkmSWdig4DAH+lUPh7pFtBrUV7sIkNypJP15raLgotmNbDw5&#10;OaDPc5Oh9M14h+1cv/Ev8NOB83m3AH5JXt78gtXiX7VqMNM8NyZz+/nGP+ArVUPjRwHr0nBNMI6V&#10;JJzUZJzjtWBuRzDI64rzb9omdrb4UagVxueWNRke9ekznaueMV5T+08S3w2SEMqGW8TBJ9Oa1o/x&#10;ERUdonzRHqM5wJBC3H92tCNVZQ2xDkZwUFZi2RJ3C4gPP96taNwIsfJwOzV7EjiTM7UboW74+ywS&#10;D0KYqol7G+7/AEKEdyAKt39pJM7MmzJ/2qpJp12mR8nP+1VKwMo6pPHIgVIVj5zxWbx6Vd1OOWCQ&#10;JIuDjI5qlxXTDY55bjZeENOsuYZfwqOc/uiM9Tin2QIhce4q+hDLdnxfQdwHq94WBbxBEeuCxP8A&#10;3yapWQzeISMY3Hj2FaPg/jVzIR0R/wDCsqjtFm1JbHarhk4pxiJbOOKS1dDGBjBPSp2+6a81uyOp&#10;xTZUljG72NPC20sOzo3TK9qhuuZBgn3p9nGqyMQevOKlR7hJMqXmliTjeMgdT6Vm3OnyxHOVkB6b&#10;TmugmjkkyWwBVd7ZiDhh+HFbwbSMZRvrY52S32KQQwPuKgKlSeM10Binwf3e7FVJ0+Vy8WMKTkr7&#10;VUZ6mEonGXBwrZ71WHBqxP8A6o5qGPk4r0Y7GYknrmmJ93vSydeaRfu1YAfSnODszScmlk3Y/CgY&#10;kHIapH+6OOajtzw1Sv70XERjB+tTD7vtUXBqUfdweoqZAyKTOKW3/wBUx96bN0p8B/c/jT6ASDhc&#10;ioJD+9AqcZ28g1XJ/ec0luJEsX3n+lJ3pydXphzR1GOXqTj+GmHoacOrfSo/4STQAg+6Kdb/AHuf&#10;Q0h+76cUtvy5+lWMJPvimv0xTnOHAFNepQkPt/4vwp/eo4P4vwqUHOaGMjn5/Snr98c0yXjr1yKc&#10;v+sUe9MBj9Kk/wCWA/Go369ak/5YL9P60mJjov8AVLwelDHAxSp/qk+lNfJqeoDU7mkjOJG79acn&#10;Q/WmRcyOc+tUhjXwWx71NMeTULcyD61JPjJI+tDEJF/q1pr9+KfGP3K49KY4Of5Uxk1sMr19aWP/&#10;AFZPfdSQf6rn0NLGPkPTqaV9RDW/rU7/AHqgbG5frUxxk0mDEPXFK2cc0DrSNwKQitj97+BqxJ96&#10;q68zZHpVh/vGrKEPWn/w9KZjn3pzHAqWJjE6/jSueKQcBcUsn3eKoGObi3HvzTJf9Qo/2RUlxxAg&#10;9qjuf9WBjsKBGr4FQy+K9NX0nB/IZr2luWP1rx/4aR7/ABhY8fd3N+SmvYQOa8vGu8kenhF7gmOa&#10;AKcRRXGdQmKMUtKKAG4rO1jTI7tXeNUMjDDo3CyAdMnqGHYj9RWnikNXTqypu6E48yscGdMktLwk&#10;wPcAA/uHAEn1HZgPUVWea0LsDatExUjaeCD9K9BlhinTy5olkX0YZqjNpNpISqyzR/7OQ6j/AL7B&#10;r1aeYRfxHNLD66HFiWxLSM8TrkrsA5AHf86ePsU+5IbeV5Mfu1RSecd8V1Q0C2HSb8fs0Wf/AEGr&#10;MWlWqDDeZKPR2AX/AL5UAVpLHU1sCoS6s5PTdFknkxIgcg8oh4X/AHm6D6DJrrLCyjs0CnaZCu0s&#10;FwAP7oHYVcASNAqKqqo4UDAFJGTzyCD7V5uIxcquh0QpKIEdBk0gXvThyv1PFOxxXIajMUEVIKZI&#10;wUeppAMVAueetNYZYKe3JqUEHkcU0dSaYCN0wKjAy3Sn9fxpVHGaYABgYop1NYBlIFICCMA7s/e7&#10;U6LIfae9G1sYKnNTY2ryOcUtRjT09KRcg9SPWnfzpGK/cO7PfFF2KwxmJ+4SB60xWYZXPJ6nNSsC&#10;VCxjANMI29ulO7GNyd2STn60+NIi/m+VH5ndtgz+dMxkU6MhW69aam0JpCmJcYVVHfAGOabwyNFI&#10;oKsMEEcEVYxSMoYc0m2BWhijgVUiRI0T7qqMAUiWVmkM8KW0apPnzVGfnz1JqwY149qUjNNSl3FZ&#10;GO/hvQzn/iXR5PozD+tWm06xbTRpxt1NqBgJnpznIPXNXccf0pMfiav2s31DlRi2/hvTIp1lxczb&#10;DlEll3KPwrXIOfWnHgcmgEtnA+honUlPcOWxSsdPhtL27ukkkL3LbmDYwPpikhsYotbudUWZzJNG&#10;EKEDC4x0/KroTjk5NAXHHFHtJC5UYGp6e9jPJqOm3s9oZ5AJYli3qSe4HbmrukaUtlcTXM873d1M&#10;NskjjjHoBWooK9CfekI56CtfrMrWFyI5+LSNW095Y9I1GKO1kYsElTJTPpWhoumjTrZo/OaWSR98&#10;rkfeatEZ/D6Udun6VM68pqzGomXrmnzX0lg0RQC3uBI+49R7VU8VaLNqM8dzaMiyn5JQ7bQyjofq&#10;K3vy/KiiNeUdhclzI8QafcTXNrqGnsgu7U4CsfldfT/PrVDWbbWdZsyraVbWpXDHLgvIR2B7CumI&#10;zSbM81ccVJboXs0YviGyvDcWGoWUIuJLThos8kcdPyqvcJf6zqdi8umzWNtav5jNMeSeDj9K6Hac&#10;9aXOTg8U/rL7AqdjN8UxS3Oh3CQwPNJlSqImTnPYVd0hDBp1pEYyhWJQVxyDjn9amx65PuDQMisv&#10;avl5R8pxGjPZWtu8epaPczStIWDG2zx6c1ravPbT+Dp/sVtJBGHCCMx7SPmBPFdEGbj5jSksR1YH&#10;2NbyxXM72I5DlvEdrLDptvqFrnP2UW1yMfeRlGD9RWx4dXOiWYIxiIEj86vklRxkUsYIBJ71nUxH&#10;PHla6jjCxyXiQac3iqFNTbFsLYbuT1+bHTmk0xdPXxLajQTI8LIwuOpUD6nn0rrnjjc5aNG7cqDR&#10;GqRA7ERB6KoGfyrVYpKKVuguTU5aaa+u/FT3mnWaXiWA8tVaUKAecnP1zUnhCSW2vb/S54hDJu89&#10;Y85Az1GfoRW6iLHuEcSRhzltqgZPrxSJFELn7R5MfnY2+Zt+bHpmlLExlDksNU3e5m+N8r4buMdS&#10;6fzrO1+N9MhkkgX/AEXUbVYpQOiSgDB/EV1V1bQXMJhuIlljJBKvyDjpTLu2guIPs9xCkkJx8rZx&#10;x0opYhQSTE4XZzGrr5eg6DcSKTBE6GTHOBwf6GtTxLeXVtZi+0+8shbleVdQ5lJPG38K1BBbtafZ&#10;DAhg2hfLIyMVlxaDo8EjOlkCSpXDuWxnrj0qo14N6i5GZ2uzvPpOiXlyE8syq021dqjp27cA1veJ&#10;JYl8P3zsylHhIQ54Yn7uKX7PamxFi9tm2ChQjeg6c9c+9ZFr4esUu5fOt5jBEwMAe53K31XtT9rG&#10;avtYOVoz7aNorrwwLnIi2HG7pnccf+y10usHT/Lhj1TyiGkAiWQE5b2pdSsbXUrNbe5jJUHKFeCh&#10;9Qap2egWkF5HdSXF1dyx/wCr858hfwpTrQnaTdrAk0bAQKSMU2YAJu9DmpOo6dabIMoR7VxN3Zqt&#10;CLBXcMe4qRBx+NRqTuXJ9qmjB596Q2NIppXcuDmpWFN6HJ/GgRCvUjBHpTwM0knDZz+FPHrQO43H&#10;rTZANwbJ6VJjNIV64PPWgAxxnpSAc0q8gjIOfelwaBARRj2p1BoENxQRThRigY3FGKd0ooERtwjf&#10;7p/lXlHjBt3iW79ig/8AHRXrEvEEv+438q8j8VtnxFeEf3wP/HRXZgvjZyYz4DLA/eD1pzZB5pq4&#10;8z6Cny16qPNIM/MQKB1pRyx9qQcmmAjdPxpecCkfIUDvmkJOQD2FMAbtzT8cg1G56dKep56UmAd+&#10;aG+4aXvTX+6c0hgh+UU4Yzmmj7opfSmwF7VG3Wnk4pj9aYhi/fp2R3pq8tTqAFzxmhepozxQvU0A&#10;AHzCpB7UxT84Oaf60mADpzQRSe/el/i60IBkQOCfc1JTIT8v4mnN0oAanL8elSN9aZCB8x+lONAC&#10;H7vemwczE+1K/wB0D196S3HzOc8DimA9OXHFJL9+nrjOfyqOU5c1IWGvjNTx/LEDmq7danziEfSq&#10;AiHJpOh4py031zSYAKU0J79KWgAX71SUxOtPPTkUgFTofSmSkblGe1PUce1Rzgh1HtTAVf8AVH60&#10;6Lpmox/q6lg+7SYnsPfG0/SoIfuGppMhGHtUCfcx1oQIUcsPTNPlIJwaYgJcDkGlfqKQxe3FdL4O&#10;H7y4b0UCubUbtvPeui8NO8McriJ2DnqBntWNbWJrS+JHSkg0vaqIu8D5opB/wE0ovox1Dj/gBrz+&#10;RnoqaLoPvTweKpC8i65P5GlF7Dn72KnlY+ZFzNIOTVUXtv3lQfjVi3kSQFlII9qTTQ1JMeaQ07Ap&#10;AOtIY0Emua8QXtxZy7IX2hmJPFdL0zXKeMl/0mIjpzWtFJz1M6rajcqS61fxvtST5cArlRSf8JBq&#10;K/xxn6pVC4G61jcdVYoT+o/rUABz1xXd7OPY4HUl3NkeI9Q/uwn6of8AGnDxJfHrHB+R/wAaxDn1&#10;HvmniKY4xG5BHHFHsodhe1kbS+JbroYYv1p48SzD71tEfoxrBaOReWR1HuKOaPZQ7D9tI6RPEx3A&#10;fZB+D17h+zhfNqGi665j2bLqEAZz/A1fNqZ3c19D/sqEHQfEK9xdwHP/AABq5MVSjGm2jejUlKVm&#10;ezxsfu9BiplBZSe9RL0BPerKDK8CvIPQHRngZAp5PyH0NMHHWnKw8sjGTUMTGt2BH50inHApHJLY&#10;wKaOWpCJC3HB96bz3NOwRz/SmjGf/rUAKMjv0pQRyRQRxn1poPJBoBnT+Cv+Xv8A4B/I10qdc4rm&#10;PBHJvP8AgH9a6XPOKTM5bluEZI4rzTXOdU1XPf8Awr023GSK8010f8TTVQev/wBaspI3ofEcf4AP&#10;+l3ACYHljn15rss/jXGeAnY3VzyeIxj867DceuKVT4jvxn8Riknmqs8indGsqK4X1GR74qtrmrW+&#10;lQRz3ZZYnkCFwOFz3PoK868c6tpA1CSTT9dukmnGJxbAOh4454pQjdhhcLKtKyNSx8fW1pNc2urs&#10;0skMzJHLDHw4B6kdqe/xF0j7XEqJMLcqfMYx8g9sV5l5elk/8hC5H+9bf/XoaHTTz/aco/7dT/jX&#10;R7KLPonlOH63uem6h8QdIFk7WBlluP4FkjIXPvXU6RcyzWFvPcPG0ksYcmNcLyO3WvBvI04n/kKH&#10;8bZq6bwvfCWeDTZvE5S2Rgyo0JXOD0DHpUTppLQ5cXlcIwvTuewlgRTAR3zVG31K0lu3to5leZQG&#10;ZVOcA96uZrA+dkmmZHiz/kD3H0H86yvBIHyP1P2hev4VqeJ+dHuT/s1meByPJJIA/wBIU8fhW8fg&#10;OiP8BnroyUyK8Q/awhb+zfD0zOwXzplCdvujmvboDlMV4L+2bqSW+g+HbaN2W6NxM64/u7QD+tdO&#10;GV6iSPJeh7a2MdajYgU5zzimMuRzXOdAkpBXIrxf9qycJ4I0y3d+Zr4/kFr2dxxxXh37WL27aXod&#10;vcOVHmvJx+Fb4ZXqIyq/CfOYwDjtnFEwG0+lWzHp5J2XDjnuRTntbR1/4+e3qK9u5xGfDgxMc5IH&#10;FNhJ3kc9PWrqQWqAqtzn2NRpDAhJW4Vj9aBGReMPtB3En61BjuKlvCDcuAQeetRYOewreOxhLcjn&#10;IKAVJbdHA9ahl4dQTUtsSQwB/iqugi7p4/0l29IpD+lafhJf9MlY9fLP86y7PP748YELD8zWx4PU&#10;tJMeM7B/OsK3ws6aO6OmTIUEdRVqOTzODjI7etV41+TBqTAU5Uc1wcrZ0OSGyoxY/LTreN/PBA47&#10;1I0m9OvIp1sR5hBODinawnMmKblOT+VMMaEHrU2MioWB/WpbsRdoakSpwpzVfV48aRduR0hYj8qt&#10;ocVW8QyD+wb3AIxCRVRldoTaaZ5fcAeWfwqFB83XkVYuPuHHbFQR/ez3r1lscRFJ3x1oHQYpX6mk&#10;FUgQo+tK/Iznik706QYH4UxjbcZzUsnWorbjPGalcc0uohijBFTZBHeoT1qZQNvNKQMgnPWpIP8A&#10;UjI61HP3qWEZgXjim9gHNnaOKr9ZelWH4XOeKrp/rCaSBEsZzuI9qaelLHj5vwzSN+lD3AUfdOai&#10;P+rNS4/csTUR5QUDHNwvSkhHzn6U5/u0Ww+Yk+lUtgGt9/mkkxTn+/THpIEPg6Nipcc1FB0apeQc&#10;5oYEc3T3zTh/rFz602bpn3py/wCsXnjNFwGOP5088QL24NNlGD70sn+oX3FDESjhE/3RTX609+vb&#10;oKY/IxU9QGj7p+tNg+8+PSnfwUyD7rmqGGMzL9afOetMXmVfc0s/emA9P9Uv0qN+tPTmFfpTG68c&#10;UPcCeD/VnvxRH9z8TSwf6sn2pE/1X4mpZIxvvj61O3JJx9KiH+sUf7QqU5xj0oYxB19MUTfc4opJ&#10;T8ppIRXg5m9qsnG48VXtgDL+IqY1bKD+L3pz9OfSm/xUrHik1cQh4IobkgHnmlbhqQcyL9aGDH3e&#10;MAe3FR3WQuPen3R/eAe4qO5/rQmI6v4SRq/icu3VIHI/SvWAOK8t+ECbtfuG/u2x/mK9UUGvKxn8&#10;Sx6uGXuCY9aMCnYoxXKdAzAzS4p2KMUANx3pjdfpUvQdKjYUmNCAce/SmDcWJYDinyfKMMCR7U1F&#10;ATI7880iwAPSkI7U6jHzfpSuAyTPGBu9RShcD5QR7UcNJw2CKfxk+1MTBVFKwAGTSqMD3qNm3Edc&#10;dv8AGhgIDgbqhfOcnvUrHI/2V/U0Rxknew57VO40JEhAJJ/ClYcYqXFRsMmrFuM25+ppJGZDgLxi&#10;pVHeggMMGgCBnJUjj60Qk5xgkUoUlio7GiM4b0zUjJRTGxmpGwOPWmhdxHFMSE6LuPemYBcueO/4&#10;06UbjhQTg005LZI5FK4xcP1wc9aRmVxnHNAZlIGcmnKqMxLDBpjIW4/GjaTjFWigPao0UFz6CgVx&#10;iswweo+tTHGOaDEv3s0tADG/WkAyacR/n1oPTNADNuPpSdcgc04ZJ9hTgoA4zRcGyNVx15JowBTz&#10;RtJPOKdxXGGjFP28euKODxkn2FMBqgjtxRSjdnG0Cgg8ZY49qADn3o2nPQ/nRtxkYPX1o2jPQ/ma&#10;ADGD0YUnHcj8adj3YfjSc465Ge4oATb6Cm4I7VJyDyuMdwaAAe4b9DQAzjvmjHtmnkA/X0pMYxQA&#10;zawOR0+lAIPSn9RzTdvHagA70fnQpPQjBpQDQAmM8NTsUEdqXqMZwaBWEyucBhSPtxgmoyuCQRk+&#10;goQYYZFILDzGoU4zkUoO1Ru605yFXJ/KoCSTknNAbkw+dTt60xPmBVuopqgryOD6UgDZ3jkimOw/&#10;GKR+OQoz608jcAw70LwcetAELFiOaFG5+frUzpuGOlMWMq2c0guPAAppHtTwKGHApkiIe1OP3TTR&#10;1+lSdRQBUH0q0BwKi8s9qmHCgUDeohFMYYqQjimkcUCIyAR0BNKo4wetOxk+xpFAD4AOPegBSKT8&#10;OnNOz+NFAEaDaxAX8ad36UjjkE5weuKeMYBANACCigU7rQIbijvTiKMUDG45pcGlFLQIhuOLWb/c&#10;P8q8d8QNv129Y/8APYivZLkf6NJ/umvF9VJbVbts9Z3/AJ124L4mzixfwlRPv09+pNNhGZQOtEo+&#10;YDNeojz+pEPvGlX71J/ETmlHXj1qkAkvUDFN/iNLJzKn0oHU/WgBrcsMVJjHeo+rgVJkYoAPemv9&#10;3Jp3YUyXoBSsAcHFOHPNNGOlOHsKADOegqN/v/Spfr+lRScsSKYDU+8c049eKanBp/FAB7CkHBNK&#10;KQfeNADl+8KkqMZDU8UmAo6009TTh09qYx5ahAEfCr9KVuhojAwPoKG9/WkMSLofrUhHtTIxiMe5&#10;NPPGKAsRuc4FLb48tjjq1MbrT4OIPqTTESL61DJ985qTGO9RsMsaBg3XjtUjZEYFRd6kfpxzihiD&#10;+Co/WntwlMzxSAUdKXqMd6Bgml7U0AsXU96efemJwTTz0xSAeo4qK4++v0qUYC8VFcZ3KPahMAbh&#10;BipIvujtUZztFTRjpxQxMSb7jVABheKmuD8h+tRc7c0IELHnzAaVuopIupPtSv8AeFJjHxgFhj61&#10;1XhyPbpqn+8xPNcvbcsceldRpUvlaZCBE7YOMDvnnP61lLUunuaNKOtVEvdzDCMMdf8AP41J9siD&#10;MrAgq2D+eKzaN0WAq+lLgVDLcojmMKxYdPQ0+3lWdN0fQcHNSO44xxt1UH8KntFVWIUYGKjCkVLa&#10;j94fpWdT4TSn8RMcZpoqQimla4zqQzGDXM+NExFC/ffj9DXTkYrnfGePs6D/AGhW1F2mjKt8LOag&#10;Ja3uE7AK/wCR/wDr1BVmwwTMnd4iB/Oq2a9E87oHahGYDG5h9DRnFLTJFLOeCxI9zSDsAaAPek6G&#10;gZIgJPAr6D/ZVX/iUeIdxIxcQf8AoLV8/wAJBIFfQP7LLFNM8SN/D51vwf8AdeuTGfwmb4f40e0w&#10;fdAK/WrScDIbmq0ByAegBqxliPX1rxGemh2cnB4B709So71ESSKeO2R+NQ9xC7DtZsUyMneePbNS&#10;Lna3AOeKbwOemaQDmVghbcOO1MVw6cDFSBgU5GcdabHGuODxQAY5HIqORXDbsjHcVMVOSOxqMYBA&#10;4HPTvQDOj8DqxkvdvQBM/rXT9/fNc54HH7y+JIH+r/rXRDOamRnLctwMRivONaOdX1PPf/CvRYug&#10;z6151rWf7Y1Nf89KzkbUfiOM8Dki8uflx+7H48112cAe9ch4Ix/aFwN+79z+XI4rrzzSqbno43+J&#10;9xBdQxzxNFLGsiMMFWGQa4P4k6Npdp4XnuYNNtoZlkQB0jAPJr0B8r2615r8RPFei3+h3Wl200rX&#10;QkA2mMgZVuefwohe5rl3tHWjy7HDeE7Kzv8AWktr6VIomRsM7YUNjjOa7XT9HTUbaSe18OaRLFCz&#10;RlyzfvivBK46fjXD+Hb+DTNVW7ubdZ41RgEYZUkjjNdrpetRWtlKbDX4liZt8+bFysLN1246Ctnc&#10;+gx7qJ3g+xzfirT7KPSoNUgS3tZJpzH9liP+rABznvnIqf4aaVp+r6jdxahAJ0jiBVSxGDnrxVTx&#10;TfaZJp0VjZyRXcyTbzdLGVLqc5DZ75NXPhdqOn6Zql3JqF3HbK8QCs+cE5HFEr2HUdT6pJ63PU9H&#10;0XTdLRlsLSODdyxBJLfia0j0qCwuYLu3S4tpUlikGVdehFWOlc7Pjpycpe9uZPiVR/Y9yP8AYPSs&#10;jwaB9lkKnpOtbHiLP9lXJH9w4rH8HlhbzA4B81TxW0PgOiP8CR6zbEbO9eEftowxt4O0K72gFb2R&#10;ASOcFB/hXu1tyuPyrw79tEgeCdBTaCv26Uk/9sxXVhP4qPJnseyjmjFSsvJ5pmPeuY6CNh1r5y/b&#10;Gc/avD0IPSKRz+Yr6Nfoa+Zf2uJS3jLSISwKx2RO36n/AOtXXg/4qMMR8B4U64WoiD2FWWVjUTKR&#10;0r3FY80jJbGMmgMwAOaUqSKQLg9uKqwrsYfUimuoxnmpD170AeopjKcrfvOccVYs8c/WoJcGVqms&#10;jx+dN7Elu1IEV1kZ/dgfrW/4JXC3LYzwornocCCcZ67QK6TwZ+7tZnIyNw/lXPWdos6KSudCjYNS&#10;EioHkVj8oINPjIJ9hXGndG3LZlI3J+1+Wo27SfxrStALg7mUk9M1jlR9ukx13GtnSTiM9Bg1NRaq&#10;xcLOOpc8tlAHWmOueR1qRHBYnOeOlZ0s0hdipI9gaLXIki1ggjgis/xO2NAu8EZKgfTLClaaU/ec&#10;kGs3xK7DRpBubDMoP50Qh76M5RaTOJueEPPcCq6VPecJ0/iqGMccV68djjI5O9IuRRKcE0o6CqWw&#10;0Ap0nTmmjGfWnSj1pjEts568VLIOeaiteSRUj0nuIbUoGY8niou4qc8JikwZWnHBNTQA+QtQTdKs&#10;wjFsmeRQ9hDZOnNQwjJJFSymo7cZJPbvQhj4/uN9aaSfSnw/cc/7VIcZoYIR/wDVH0JqIDkDPU1M&#10;/wDqOTjk1EPvKPehAK4wDS23DEe1JJ0NLAAd2fSn0GJIPmHNMfpT3+/xTX6UAOg71NyeKhgHyk+9&#10;S96GBFNjH404ffT602b+tLkbgfekATfeJ706X/VoP9kUk/U+tOl5EYx2FMCR/vVG9SOfmNRydKkB&#10;GP7sfSmQ/wCrY+9Of7tJHgRNg9W/pVANT/WjFOm+6c02P/XfTNE33TxT6gSoP3KH2qM+lPH+pT6U&#10;049KTAnhH7ljQuRGvrSRf6kilH3AKRI1P9cn+9UzDr6moY/9cv8AvVM1JgJjn3qOXpyakFRy80IC&#10;K0H733zU5qG1P7wfU1L61bKEHrTvT6ikT7wBNORQZVXtmk2IR/vZPrT4VzOM4IpsvUD3qW32+cSe&#10;wNK4rkU2TOo71FcdPxqY5NznPTP8qgn++M0IaO/+CsW/U9QlI+7bgfm3/wBavTxH7V598DIt0erT&#10;Y/55p/M16YE4rycY/wB6z1cP8CKvl0bKtbKTy65LmxVKUvl1aCdaTyyTRcCoycYx3pgjPHHWrjRf&#10;NigRd8ZouUmUZFc9GB7EUFOcelWfLDT/AHNuOtKY8fzNSyipszx2pCmBVspjpTJFGAD0PWmBXWJh&#10;95Rx3pfLxgY61aWLC4GSDQ0Z5wMccZp3EQbKj2FVOMbjwKlYMCcjn3pAhOSAM9BSuNEQh3EDsv6m&#10;nhCOtTIQowBwKf8AIR1ApoTuVWTHQ1GVPJwfSrjKCaURdAOe9UCKmzHakK+gq4Y8HpUUgw4GOlAu&#10;pQIbf0walQb/ALy8jvVswKw5GaPKCrgDGaViuYqtzzTgvFTeUC3SnFCCWbp/KmBVVSqsT3qEA9cd&#10;TV4BXyDTWgTPytik0MqZ56UmOw6VPcIsELzzSRpFGMs7HAArDtZ7/XpWNgXs9NU7WnI/eSnuF9B7&#10;04wb16EuauaU93DbrtnuI0Y9ATz+XWm/boVjDJb3ki/3lt2A/XFT2en2lipMMapjlpHOWOO5Y81z&#10;aarJr3ii1tIiy2ETlwv/AD02jO4/pgVtSpc92tkZ1J8rsbQ1jTfPEElx5Ep6RzoYyfzGKu8nBHIP&#10;OR0qPWtLt9Vsntpk3Mf9W3dW7HNcb4X1WfT71bC7cm3Z9hDc+W2cZHtmqhQVWDcN0TKrySSfU7fj&#10;GT0ppBLD0qRoyXxjGOorN/tm0/tr+ywsnmbtu/8Ah3Y6VhGEpbI2c0jQ2+3NVdRF6bdksBGszcCS&#10;TovvjuavhMjpUN7ILSzmuG6RoT06nsPxNEdxS2OWgl8YWt19nltUvFY8O2Nv13DGPpXSxeYsKrMy&#10;yS4+YqMLmsPT9U1aLVYrbWo1hhnGIyI9oDHkfN+ldIY8eu2t66d1dfcZ0vJkJB78/wAqUA47AVKI&#10;yDjp71HhirKowRyDXObAF5pdvye9EYc4znvUiJx0PWmIiGMgjgEUgcHd1496lKcEYpnkn5tvcflQ&#10;MQHcvHfjmo7me2tV8y5njhQDq7AVjeItZe0n/s/TU828PBbGdp9Mev8AKnaX4XDOLzWpWvLluSjN&#10;8q/X1/lWyo2jzTZg6t3yxJf+Eg02Ritq1zdt6QW7N/Sp0v2dC50vUQo7tEFx/wCPVdnktNOsfOlC&#10;wQr2VcZ9gO9c5azXHiPUWSQNDpsHzNGD9/0DHuaqNLmTlbRClUaduprzalZw6YuoyNJ9nOAPkJbk&#10;46U/Tr+y1GMvaTeZs+8pGGX6ijX7eObRLuIqAohLLgcfLyK4zwnI8Wu2207fMOxvcEVpSw8alNyT&#10;1RM60oTS7nfYGe1IB/8AXFPAz7H09aNuO1cZ0XZGy5GB+lIOBg9aejKxYIwba21gOxoZM80WY0xu&#10;BQAD0px56dRRtI7UDAep60YUck0YOeBmmSK+7OOO1BKI3JbmkA55NOdSCKcsZPJGKRewwjJxnBHS&#10;nbdp/u5p2SjbQN1OVWJyQATz9KYiNC27aRx24pSpzTwQQxXOetKRkA0AMPCkmoizdc4qcKCNpqMh&#10;Ae5+tADkwR1zT8cVDwCSBilG9sHNAmhzDn6UoGQR6U5lzQv/ANagQi8/UdaR224O3I70r/KwPY8G&#10;nMBsNADVdW6UuOKjVtpyPung1NQD0GEegprqRzuGKeDnBHcZpGAIB27iKADHQikIpVzsA6HpR+lA&#10;hpHyn1HNCglcnGetPABpsQAyNpzQAhp4FHAOMdKUdKAExRinUmKAEopaBQBFdf8AHtJ/u14nqB/4&#10;mF2PSd//AEI17dc/6h/y/UV4hqHGpXnP/Lw//oRruwW7OLGbIgg4k69qWTrSwf6zp2pJOTXpI8/q&#10;RrjceOaQdcYoB+Y0DO4/WquAH/XfQU1en60pyJSenFIo45PamAg+/Un8PSo15epCeMUgEHamyEg+&#10;1PFMl5bFMAGc0/pTacM9aQxKifhjUxwetQn7x4oQMalOFIoGPSlxyaYId70mfmOKBxQPvUAOU881&#10;IBxUYH6VIPu80hMaOoHvTX/ip3WmOcIaAHp90HpwKR+mc0q9Ka5wKQx6D5F9cUrnpSDIxQetAyN+&#10;+KlQ4t0GOtQv92pgT5aD0WncVg6k1DnOamHC1B0PtQDFX74BqSQ89aji5OD1p7D3oEDg7RTRTnzi&#10;m96Q0OWlJ/CkFKTTAWIgv7VIR6VHGMZqT8aQiRRlORxVaY/vAOvFWf4BVeb/AFoGO1HUBxGSOali&#10;xgZqMn5qevQUmJjbgjG0+tRHpT5+GFMb7uRTQIdFn5jS8Zyc0kR+Un1pUOXNDGTW/GT27V2dpFOl&#10;qkf7rAQY9elcjaKW2ADkkfzrskmkVcGIE9iGGKwkzWkN23PP+r9uKGFwWBCxNxyDTxI+MmP/AMfF&#10;CzP1MLY/3gag1Q1jcFTmGPk8YNIXnjA2wJuJ6A1N5r5wIWPpyOaeB5ijchXnPNIdiEzXG4gRA496&#10;uW3+t/4DzUargnpUtsv7z8Kyq/Cy6fxE/SkNOIpK4TqIpK5zxku6FcDJC7vyNdM4rn/FagpGueWV&#10;lH5VtR+JGdX4GclatsvIewL7fwPFMcbHZf7pxREC06kdiDRK2+Z39TmvTPN6DSO2a27fR7aa1imD&#10;zfOgJAbvWL+PFdPoko/syHK/dBH60MaKh0OLPE0v4kVE2iYPEjH61uCRCc4al8xM/dNJlGHHpAzz&#10;NIMewr3T9l+AW9r4iiY7stbkE/R68hcgseor2L9nA8a4o7eQf/Q648W/3TNqC989gT5RkDNSMMx7&#10;u+eKbCORnnjj2qQqTuArxmeitgVwF6VJknp+VQ7MHGeKlHy8ZGO9QBICNny5zTeS2SM+/pSgADil&#10;+U9eKBAAAeOhojyHIAoPy4xmmK5Mg5+tAEj5K9ePSoZOoJFTg5XPSmTD5G6+2KAOm8EqzLelCoHy&#10;HnqevFdCud3Wua8DlC13xztTB/E10yDPNSzOW5Zh4wK861jnW9S5/iH8q9GiByMV51rAxr+o/wC8&#10;P5VnI3o7nD+CEZdSuN2RmIkf99CuyA4xmuQ8HEDU5wN5fyiSTjHUdK6C9uZYjg5UetE1dno4tXqf&#10;cW364zmub1vwfoGpypJcWYjIJYmH5CxPqR1rT+0+ZEXDZYdeaiW5ZgQGHH60KLRnTlUpu8HZnCp4&#10;P02x8aWtrGWu7V0Z3hlG7YMdz9a7m10fS7a0ktILC3jgl/1iKgw31qpAqR3s95w0koVT7Adqsi8H&#10;PStGmdNfEVatrs5Dxx4U0hbW0WxtLezea6VGmUHgEH3qSz+G2kRyxSPd3MwUgurkbX9uORXQ6kEv&#10;rKS2fB3jgnsexqRZphAArjK4yx70tSvruIVNRUmaGn2lvYWqW9rGEijGFXPSpyc8Vnw3Jl6t05Pt&#10;Qmoc4xms3FnmyjJu7G+IFP8AZVyP+mZrC8FHNvNu7SLW5rjbtInPTMR4rn/CpYW1wSyE7l+6elXD&#10;4Doh/Akeu2m4KMmvFv2ywD8P9JmK52X7AH6of8K9rt/9WMjnvXkH7WUST+BdLWRd6DUDhfX5DXXh&#10;dKqPInsz1sn0FRNzUrDHeo3J9a5joI5BxxXyf+1i7S/EqGNZMeVYpx9a+sD9K+QP2lxNc/Fu+KnK&#10;xwxoPyrtwP8AEOfEfCeUukynAlORTB5+MGTFTzJJGCXYZz0qAFnbCEk/SvbR57QhFx2YflSD7QBk&#10;spx61JIsqEbzg0bZvL8w/d9aq5PKxpecDJVCM0jSznH7tRin/vQm4gbfU0iSMy5AGB1NFwsyrskL&#10;lto596nhRkU7hipm2kd80EhmOTRe4WFi+WGV/VgMfhXTeE8f2fLngGT+QFctgbWHqc1oadqr2VuY&#10;VhVwTuJJIrKpDmRrGVjro5987r1UDipomAIyeK5SHX2UHNqv4OalXxGRwbUH/gf/ANasPYsrnOjY&#10;RmQtgZq5YlQjEDvXIDxEAcm1PPo//wBarMPimKNNps3J7/vB/hSdFjVSx1hkVFLA9qzZLmBWO6VQ&#10;fQmsZ/FUJQhbOQEjg7x/hWNLqQkcsY2OfehUZD9odY8hY7o5FI7bTmszX5XawwWz84FZNvqfkuHC&#10;PjuAwp97qMd3GERGUg7vmpqk00ypVY8rMm/x5Y/3hUMQ/d5qW+I2/wDAqjj4jrtjscJXk7j9KUdK&#10;bL94mlHYVaGhyAFqWbuaSP74xinS43HmgBtqPmPNSv1qO1PzEe1Pc/hSkJiL1HepTwKhWrD9KVwK&#10;dweelXE4tIvpVOf2q7wLWLn+Gm9gZBIcLTYOM0s33SfaktwNhPpTQ+hImDGxx3qNsbuakj/1Zx6m&#10;mMB19KkAk5t+PXNRD7y1JKSIl9DTIx8w9hVJAhzciiEcke1I2cUsHVj7UDEf72RTH6U5uo+lNboD&#10;QgHwfdPFS89qjg+43uakWhgRS5zzRj5h9RRMcijuPTNIB0/3jT3+/H/wGmXH3iakbmdAfb+VNgDf&#10;epkvTGKcaa3J/KpQDZunpxTukXHrTJxyafwIlAqgGR/60n2pJcbaWL7z/Skl6U+oEin90gx2phzj&#10;IpyfcX6U3JpMCeH/AFJ+tKD8g+lNh/1B+tOPCge1IkbF/r1+tTPUUAzOox6/yqVh270mAgGe9RTk&#10;gkVMKrzZwfWmgC19cYODUveo7cDaP92n9Bmm3ZjBT+8x1qSHiUk9hUUfDE1JFksze1JsLiPxk+9T&#10;R4G9vao2I8vmnk4Ru2aQiKEfvSevymoJvvipox87f7tRT/eUDrigOp7L8DrUL4VvJyOZbwj8FVf8&#10;TXehM9sVyvwZiA8AQuOrXMmffkV2YT2rxcS71WevS0git5fJFGz0q15dL5dc5rcqeWaAuDVvyyO1&#10;BjHWgCmFBYmlKAJ1A981LswKkMZ8pfkLDHIqWBSjQksS2R0zSmIZ9j/KrUcQ8sELjOTzTSjY6Uh3&#10;KbRgnvTCjbxtI4HOau7Mk8d8VEiI0h3K27PBHSncaYxVyeaesYK5x15qUoRn0/yKnEYCgelFyWyo&#10;YQeozUCRAvjkck8flWkUFQMux8kcZz+FDGmVHtwOh6/nTRBwSw4HJYkAAVZkAeUoCMgDv29a8/8A&#10;ixrk4urfw5ZStGJNrXLKeW3HCr9O9b4ejKtPliTOooLU7C2vbG6maC1u4pZAN21Tk4HGR6j6VaWM&#10;7WxjPasK4hEnjvStPsV2xaXZO0u3gKGAVV/TNdUsQxinUgo7DjO6uZbxuPvAj60wQnp6jk1rSwZQ&#10;gY5HFcv4pi1O5ms9K0u7NrNKskkzZwNgwBkjpyaiEeaVr2Kc7K5txQAKMA8djSPF82AOn86zvBse&#10;vQwNZazat+5H7u6Eiusi+mQc5HuK3TGM5HB65pSXLK1yVK+ph2mqaTc6pNpkF7HJdxZ3xAEEY64J&#10;GD+FW5omRBhiR3zXJ67a+G/CfiWTXZ9Rme6bfIlhGAWLkcknsv1rttPkW6tIJwoXzY1cD0yM1tWp&#10;KMVKOzIhUu7FDy2TDbcZ9alhjBAB+8fatCa3D9Tj2pq26qwIySOma50auSOB8WvNrHiK38O2rlYE&#10;w1ww9ep/Ifqa6yxt4oIFtoY9iRrtVR2FY/haxLeKfEd1IMyRzrGgPYHn+WK6SOPBG38RXVXmklBb&#10;JGVNXu2c34/uPsnh6RUO17hxFx1weT+grmfhxBv1937RwMfzwK2/iycW+mw92kd8fQAf1qH4VWu+&#10;bULgjhVSPPvkn/Cu2mlHBuXc5ZPmrpHXrF3x1ryjXYxHrd+F4CzvjHbmvYpFWKIyt8qxgsSewHNe&#10;PqsmpaqRGpL3U/yj/eapy3Ryk9rFYroj0mwy+n2878boVZifpzXPPeeHzr8dzZW0l1fTSBBIpIQE&#10;8Zwep/Cum13bp/hy6KHHlWxRD74wK4bwVbeZ4jsxtyI90n5D/Gpw9NSjOpcdSo1KMTvPL+Y4x/hW&#10;B4k1i2tHW2jgF1OhDbWJ2o3Yn1PtXRalKlnp1zdkfLEhb6nsK8+0eIXOt25uXGGl82ZmPGB8xJ/K&#10;owlBTvN7IqvVcbJHR3l5eWcmmR33kztdNiRPLA2dMEfTNbE5W3t5pZANkSFz9BzWPZQy6zr39rzI&#10;y2cRxbqwxvx0P9am8fXH2fw8YgSHuHWPrzgcn9BScFKcYLfqNScYuTMOy17U9T1G3tIBFAkrAHam&#10;4gdTyfatPxDePDYXE1rI8aK/kpKuMu+ecewGefWsfwTBI1xNMgHm4EMPszdT+Cgmr3jp44JLbTYe&#10;IbaPcRjJyf8A62fzrrlQh7dQitjnVaaptt7jfBV5e3V1PDNPJPEibsuclW+vvXUxx9frWT4Hsli0&#10;z7YUAa6bcD6oMgf1roUQcj3rixTj7VqPQ6aDfIrlOSM5BxjtVe+kNpZ3Fz/zyQt/h+ta5iBQgVna&#10;7avcaLeRxjMjQttA7nrWEWr6mjehgeD9J8uA6ncjdc3OWBbkqpPX8f5V0LqFRmZtqqMk+gqexjRr&#10;GCSMAI0SlfQDFZfjKVrbQ2CHDTyCPI9OSf5Vsm61SxndU4HGa/fS6ld7gT9nj4hQfz+prr9G0w2O&#10;lxRHHmMN8p/2j/h0rm/DFoLvWIIyMqn7xh7D/wCviu/aMdzk+ldeOaglSiY4a7bmzB8SYg8P3rnj&#10;MRUZ9TxXIeDbYza/ACPliBkP4D/69dL8RphFp9vZ7vnmk3sPRV6fqf0pPh5prR2c2oSLgzHbH/uj&#10;v+J/lSpS9lhnJ9RTXPWSXQ2zHkdOe1KYz3Xn+dUPFOsppMaxRASXkoygPRF/vH+grG8Nadca/cve&#10;alPPLbRnaAXIDt6cdh7VzRw7cPaSdkbusublWrJGsPEVhf3LWCwXFvPIZB5hHBP1wRWxp1tfLEW1&#10;CeOSVj92NcKnsPWub13XZtL1Oew0eRYreLCsGUOA/wDFtJzge3rmum8NjUJdIjutRlMks3zj5Qu1&#10;T04H5/jWlenKMFKSWv3k05rmaROYgvzdD7UpQHnFZviLxDaaPcRWzwvcTsu9lRgNg6DOfWn6DrcW&#10;pW01w1rJawIwRXdg29j2UDkmuf2M+Xntobe1je1y8IvxpVi7ce1Zr+JdKTUzYTC4icSCMuyDaGPY&#10;4OevFb5iIYj0qZwlC3MtxxmpbGfNFja+OnWnGMYz2q80XynIGDVZ4cHGcr9elQXuVSg3bwB160j8&#10;KS7BR6kgCs3xJr1tpbm1gVbi8I+7ztTPTPqfYVX07Q73Uit74gmkfPKW2doA7Zx0+lbextHnk7L8&#10;zN1Lu0S+uo6YkpVr23z3AcGrlt5c0W6N0dexU5H6VLBaQ24WOK3ijQcbVQAVzOt36aP4zt1thsjl&#10;SP7TGowrbmIzj1xg/hSpU/au0Rznyas6IR4OaUwKR6VbmWOIF3ZUUc7mYAD86pR6ppjyiCG6WaQn&#10;AESM/wCoGP1rPlY+cieIhiME+mKmiTMYOMZp0F9ZzXjWoEyzKu4q8LLx+NW0QMPkHf0xSas9Q5rl&#10;Nojg00R81f8AKqIx4I46UxlZ49yHjtmkiTcuDVwJ8uPTioI49vPU+lK40VChViG6U6KMsTycVe8p&#10;X/h5+lCw7RgUBzFQRlFHfml2H1x9KtNHkUmzJHGM0xXKiKASASaUxkEirAjYScqADxQyUAVgvHSk&#10;KnefmwOoFWSnbtTXTlTs3cUARMmentSqtTbSR0x9KUIMn8aAItvFN2+1WPL55FL5dAFbbRtqx5dI&#10;UpCKsi5Qj3H8xXhd44e8nf8AvSsf/HjXvbqBGzY6c/rXgB+ZmJ/vH+dd+C3ZxYzZC2+NxPfFIfvc&#10;06EDJ9/SkkGDjHSvSRwEAPzmlP3jigY3mgj97zTDqNbq5pM4GOtD9/rQSNtMATqafmmL0I96k9O1&#10;A0L7VG2Caf1pjnnpQgYd+tOHTFN4pwpDsLULY3NU3cVA/U00FhVGFoPWkXhaXg0xIWkH3sClGOtA&#10;+9QA4dMe9PFRrx1qQYpXCwmccVE39alqL0HvQIlXpTG6496eOQBnnFM/jHrSKJQc5NI3CkmgUjH5&#10;CKAIn6VYbAGPaq55ZVqw33iKBDWOEqA4HHvUsv3aibimgY+Hk5qTjNRw08ZzQHQWXsKYB81OYcj1&#10;pB1pAh3Q0hpRz0pMEAUwFjwSc1IMAdajTvipBg4pCJOCo5qtKc3A4z0qyuAMEVXlx9p/CkgHYyc1&#10;KCRmogDzz3qUDgCl1JZFKecEc4ph56Cny8yYPpUbcAdqaKRIg/dAE9KWIZz2IpFGBjtinW4zn603&#10;sBpaYE+126ykbN4z/OuoLWalVzGN3IBrA0MH+0VbazBVJ2gZro2lRiA0T5HA+WuaRtT2Iv8AQmY8&#10;x8ckZ6U9fsRcESRHPv1pRNFgsY3Htsp3mwf3Omf+WdSbId9lhB4QUptoh0B47bjTkljl+4xz1wQQ&#10;alPSkIgWFAQRnj3NWLf/AFvHpTMfnUlsSZf+AmoqfCy4fEiakxT36cU0VwHUNbmuY8ZSFDbgfeDb&#10;h+VdQa5TxyCGtiD61tQ+MzrfAc3Muy6cRnapXcCfTGagiztxmrrRrJeGMjgxcf8AfIqjFyvPWvTR&#10;5r3JAK6bwxtbTSGGSJCP5VzK8c1veFZ9iXCZ6MGA/A0Ajb8pKQxrkelIbg56Dj2qQSMQMYx16VLZ&#10;Y3y1xXr37OUYD6+P4tkB/V68j85t20qDXr/7NxDXOvk8fJAD+b1yYt/umb0V76PXIlG7FPII4HAN&#10;IinrUgArxWz0CAg5wakUYwQQaWQDOSOT6UgVjgDOamwEgyR2IoHBweAe9ImeVPr6VKgIXa2DQFhj&#10;kBQM596iz84IqywXbg1CR82KBAmQDQ/cAk5604DtTZOGIzxQB0HgbmS+bPIROPxNdSh7VyfgkL9o&#10;uj0Oxe/vXWxdKlmctyxD29a8913jxFqA9SK9EixxXnmu8eJb4ewqJG9Hc4bwlxrUw3Z/dNx6fMK6&#10;y7ijniaJxnI4PpXI+FCBr8o2n7j5PryK7HrSqaM9HFv316I5u50/ULeQvaMJAPfB/WqsjXaZknsZ&#10;IyOrhgBXUXKuVPlsFbsSMiuC8Uad4kaYysWvYj0EQxt/4DWtOXNuaYdqo7SaRaOpJv2hGLt/dPWo&#10;pb7y2aMqpIPPNWfCWg3MX+m6imyTH7uMnlfc1yOuS3On6nLDcqyuWJU9mBPBFbRUW7I7KdKnOo4R&#10;ex1BvwkallYK4zx0NSpdCaPAWZkHZFpmlaRcXvhlY7hTHMxLxbhyo7ZrnY49ds9R8mK1uVmBxlFy&#10;p989KLRehnGlTm2k9UdMZb2ZRFBayImeeDz9TWppti0Y8yY7n9B0FP0c6l9mX+0kjEmB908/jWiA&#10;B2rmnPoebVnZ2RnayB/ZlwAOfLP8q5/weuY7ldu3lcj866PWBnT5xwP3bfyrnPBhGLvDbuF/rTj8&#10;JVPWjI9fg/1K464ryf8AalBXwJpzMM/8TEf+gGvVbRs26E+gxXmP7Ti7vANmWX5RqC5P1Rq6cL/F&#10;R5M/hZ6Oxy2TTHfH1pTnPNM2EtknrXObsWIl2wfWvkj40ymf4na0QfuyKv5CvrhFxICOK+OPiTIt&#10;z491mZQ/N0w4PpXVhfiMMRseda9E0dySR8rcg0eHCPtm085GMVc8QRExLJhsA4OaztGfy9RjOe9e&#10;1F3gci3JNTixM/HAarOsJ/osUkYwCgqfxHAFuGZf4hnFPu4xNoEMmfujFSpaI0cUUdShxYW0nZk5&#10;A9agiRf7LjcDkucmtGRRJ4egcHlGwaqWab9BuBkZilyPpV30IcUUSTilP8qb2FKOlaI52LnjHam9&#10;OcUZo6jkGmNMPfuetKvrQMnsfyoxwRg/lSYXAcjqaSlHXnOPpS8UguM6E4NAPFO6cGkOM0wuFS2o&#10;yx9QKiI4zmprX+PBHTFBMiG7GFHf5uKiTiP8KnvBhAfVqh4EdUtiStJSjtRLR6VfQY+IZkHrRL35&#10;p9r9/d7VHL1PFHUBLX79Sng+tRW/3utSE8fjSkJgBzUzcp71Dnn8amfhB1pAVJu1XWH+jxf7oqjM&#10;ecdhWhKoWKMA/wAI/lTewFWbGzrTYv8AV0TA7TmiL/V9afQfQlj/ANRn1Y0w8tjtT1/49hz3PFRn&#10;rntUgE3EajPao485apLroKZHnB5qugxWIwaWDo/0ppp0X8VKwDGPzDFNY5ApX+91pp61SAmgGVP1&#10;qQVHAdsec/xU8HvUsVyKU8EUh6A0s3Q0h6U0hktz97605iVnH+e1MuMlvwB/Sn5zPnrwaGAHqKaf&#10;vr9aXOTQv+sGelSgIpzk9O9SD/Vj6VFKeakb7i/QVQDYurflTZOuadF/EfemSnNPqBMOI1x/dFMP&#10;Snqf3a+wAphz2pMCWP8A1NPPQUxOIgKkkxipZI235nB9j/KpG+8fSo4Bm4GOODUhBHOaGAA1WnNW&#10;COKq3BzmnECeHhR7LSkZHWiI/I/qABSDnih6sAjxk5qSDOyQ/wC0AKjj6HNPj4iGOhYk0nuA88xE&#10;0spHNNx+7x+NLN1+tAIZCOXP0qGcjzR9KngGUkPbcP5VXl5mIPpQho+hfg/EB8OtP4+/LK3/AI9/&#10;9auxRK5r4Uxbfh3o4xyY3b83NdWi14WIf7xnrw+FEewUu0VKUo2+tYFEW3jpTXXCE+1T49KbJ6Y7&#10;0DTKpQEH3zj+VOmXC4Emw/WpFXkfX/69LMMjBjzz96kxjRGAi9yFFNeNecHoetWXXGceoA/Ko5Fx&#10;k445oGVdgAJPuaIIn2gsylfrUsqYibjJx/WnW6rsJWMrx3oAjMQJXI5zzRdzW1lZyXV1MkEES7nk&#10;fgKKnKgEHOcDNedfEKLWdf1u18M6UhkjiiFzPk4QFuhY+gHb3rfD01Umot2RnUbUbog1v4nIszR6&#10;NpfnIOBNcMVDe4Uc4+tZ+k+KPG3ibUBYaabO37ySx242wp3Ys2a2dG+GNip3avfT3Dgf6uEeWmfT&#10;PX+VdLe21pofg/U4tLtUtI0s5GUIOc7TyT1J+tek62Dg1ClHmfdnMoVX70mc58L7lbu61oiaS4KT&#10;oollOXkGCN34kZx2rz3xpcn/AIT/AFO7YbzFfbVUnqEIwP0rW+D+rwaTr04uhI8dxa4REGWeUEFV&#10;A9TzWF41gu4/Fmq/bYVhuJJzKyKchdw3AZ79a9DD4b2WJn5oyqVOaET23QNMks4Zry62zahet51w&#10;y9CccIvsBwKlsNYsbjUDpcyT2OoY3C3uE2lx6owyrD6GrXhy6GoaHp12CSJbVHP1wAf1Brnvi9Zk&#10;eF01iAmO80ydZYZBwQCcEfTpXgpc9Vwl1Oy+h1Txblx3rm9U1LTrDVJLZWR9UaA/dBbYg5y3YDvi&#10;tVNXB0KPWdoC/YhcsDxztyRXl/wtuZNS8fLPffvpLiOdpN3ckcj8uK0w+F51KUvskzq8rS7mvqGv&#10;694R8WpYa3em/wBMuQHSQxqCEPG5cDt3FeiqmZMggjOQfUV518WNOuYNAtbe6gkmjs5sWl2o3fuW&#10;4McncEYGD0P1rqvCWsQyeEdNdfMu7z7MqmKNSWyBj5ieB06k1eKhGVKNSPoxU5PmcWeS/FSMJ461&#10;IAfe2H/xwV6z4Xy/hrTWwTm1jOfwry/4sp/xXVw2Au6GIkA5wdteqeBXth8PtMuXcJGtqBI57Y4I&#10;rpx0b4Wm0RQfvyLrEnaccjvUwTcA3rUlgWltlMsHlFvmCHqAemferBRVXJO0CvGR1vyMEadNa+IJ&#10;L+2jD296ipdJnBVl+64/Dg1pLbqD1NWt0RGQ3480vylMpyOlXKV9ydjy/wCLjD+07CLOAluzn8Wx&#10;/Suk+HWmSWHhlHljKy3bGYg9cHhf0H61Xv8AQ9Q1PxK+p6loctxBFtS3gN1Ei7V6FucnnJxXQXKe&#10;IbiPy4fsOmL/AHwxncD2GAo/Wu2rXXsI0l8zCEGpuRzfxH1hbWxOkwyA3Nx/rQD9yPv+J6VB8PvD&#10;ksTDV76IxtjFtG3UD+8R244FdBo/hPTLG7a8uBLqF7vz59ycnPqB0re2Vm8SqdP2dPrux+zvLmZy&#10;XxEYR+HCo4M0yLx6df6Vh/DiDfqV1KFyyQALj3PP8q9Cv9PtNQtWtb2FZon6qc9u4PUH3rEsPCOl&#10;2V41xaz6jGD8uBckAj045q6WJhGhKm92KVNupzEHigfaNB1G0tQ8s0cW5wo4GCDj64zxXG+GPsLa&#10;3bi9CNA2VO8/KGI4z+NeqwQRW8QhjiREHQAcHPr71Vl0HR5pDJJplozk8kxjmjD4uNOm4NbhUpc0&#10;lIrtNawrtlnh29AqkE/gByfyrk/iLbX86Wd0LKVbSMMo4y4JxyyjOM9v1xXe29ha2v8AqLOGIf8A&#10;TKMD/wCvUwQZyDk+lYUa3sanPa5pOPPHlON+HmntFpyzyRsjPuYblwcng9fYD9az/G+j6h/a0t9B&#10;byTQzBeY13FWAAwQOe1egmJiuSvzA/nThHkBga1jjZRqupYzlRThynM6PMTpdvDa6ddI0caqfOj8&#10;tFPfk9efQVqQxMFxIQz5+YgYFaDRZ601YMHJNYylzO5qlZWK/lj0pvljftHU/wAqvBBS+UM5qBmb&#10;BZR2yskZIRmLBey5649s1i+N7GS50TfCpZreUSbQOq4IP8/0rq3i+WoHjbK7fWtKdRwkpLoROPMr&#10;HCfDlPMvL58AsIlC+mC3P8hXYvGkEbzSyKkajczseAKqx+H7a2v2vtNlkspnBEgQBo3zzyp9/TFP&#10;vtFGooI9Uu5bm3BBMCqI0Y/7WOT9M1tXqxq1OYmnBwjY4f7Hc+LtfkugskVhG2wOwx8gPAHueT7V&#10;3kcENvbrEihIYk6DoFAqzDDFDCscUaxxqMIijAApwjDbkZQ6sMMPY9aitX52ltFDjDlu+p4xf3Nx&#10;q2pyTgFpbiTai+mThRXouovD4X8JDysb402Q/wC1Ke/581jL4J1XT9WjutOms5oYZQ8azuVYD0OA&#10;aveONH13WNMi2/ZGe3fetrCTluMH5mxkj0r0K1WlUlCCfunNCMoqUupwfhnTX1nXIrZ9zxZMs7E9&#10;Vzk5+pOPxr1LXb620fSZb65A8uIYVR1duiqK5j4dibSBew3Wg6qbqVgFZbU4KjPy5OAOab8T7fWb&#10;2wsXXT5FtoZHMiRv5jKSBtLBRj16E4pYlqtiFBv3UVTThTb6nFQm71vVXluJcSzMXlkxxGo6nHoB&#10;wB9BXeX7xeF/Dy3kkZS6ZfJsLdufKyOpHdv4mP0FO+Hfh029qt9eRENIA+HHJ7qPYDr7n6VzfxVu&#10;bibxUbeZiIbWFfJXGBhhlm/E8fhW8pRr1lSj8KIinCDk92Z3g/TJtb16KIszRRsJrlj12g/zJ/rX&#10;sWwk5rI8BaH/AGPoKrIh+1XOJpz3GRwv0A/ma3wgIB6g9CK83H4hValo7I6aEOSJVkRvLIA5B/Ss&#10;TxPqC6Rolxe8eYBsiB6Fz0P4dfwrpDGxOcVieJdNF/qOixypvgjuzNKuMg7UJXP41z0lFzTexq27&#10;GJ4M8LvboNV1RTJfy/Oqvz5YPc/7R/SuqNuepb9KuMhPXOaydb1KSC4h0vTkWbU7kZRW+7EneR/Y&#10;dh3q5ylWncmPuLQh1vUtO0W3ae8kkZ0QuIUGXYfTsPc8V5VbS3niDxRH822e8uRzjIjH+AA/StL4&#10;h6lEs/8AYljM1wI2D6hdMfmnm/un2X06A9Olafwo0tLeK58T35EUECMsLt0AA+d/y4/OvVoUY4Wi&#10;6j3Zy1JurPlWx1t/pel2cJv9Xna6KdZrpsj6Kg+UfQCuSvvE+qardppPh6L7Kkp2KVADsO59FAHP&#10;FYHifxHceIdSaZyyWcTEW0J7D+8f9o/pXoPw+8Pf2ZZ/b7uPF7cgE5/5ZIei/U9T+VZOjHDU/aVd&#10;ZPZD53Vlyx2LOi6Iml2fkIryzPzNMxyZG9c+lakKeX8jIB75qw8bgk5465zjFZVzrui28vlz6raB&#10;xxjzM/yrypc822dt1FWNFkTrkfnUMkZHSp7bZcwiWGRJIm5DoQQfxqeSIYHGe1Zq/UNCgsZIIA96&#10;jaMgfOv0yKuqvQY9q5fxtr7WLCx0+QC6HMsgAPl/7PPGTW1KlKrLliTKooK7N/yQFDKePT0pQmRz&#10;1Fc54Mv9f1KTzLidHskJVnaFQzH+6CMfnXUMCp7dO9KtTdKXK2OE+dXISgpoj9OxqdSSeg/KphGM&#10;HjHfFZcxT0KEkSJIDlic/hTvKBP6VauEk2fLjHvTSucH15o5mBVaLjimyx4UNnGD1q46Ag4460kk&#10;eYjxk8GjmYFRUGwANu560oXpVlYjsO5Av40mznOOP/r1SkDISn1puzFWfL46UFKOYVysFoKVOY89&#10;qXy/SjmC5Rvfk0+dsdFzXzyPufWvonWU2aPeP6Qsf0r52T/Vr64r0sDqmzixb2JLYckUknL8dM06&#10;16nHamsRkV6Jw31IAcSEUpI800if6wmlf/W59qYETfd+po4xzSNgFRntR261QDlINPbpUa4wM1IR&#10;xSGhVOAaj70/tmox1oQDhTqaeKUUFDskHtUB9qmqDnFCBjqT8KO1JTJQ4HgUL978KRSPWhT81Ax4&#10;61KvPGRUSdakU4zSYCDHOai7jNSjoc+lRdwDQhMlHT9Kj6uaeDTF5YkigCboKa/TPrThimSntSBk&#10;aczoPerBzVeAfvh+dT9WpsERzdQBUbcinyE7qjYgmhAyaIfJ+NPHOTTI/uAVJ0GB+dICOTO/2pFp&#10;GJyaOtAIf7jpQaQD3pT9aVxjohwfXNPwCajj9hTxnPQ0CZKPuc1Xk/4+SfapyDsx0qEjEx69BQIW&#10;Mde1TcgAflTFwAKkboMUEtldyfMNNboAcGjjexFGMsOe9NFIeTgfSpLPBfB5qFzwcelW7FMMD7dq&#10;UtgNzQI/Mml+Vm2qOQ2O9bDRMT/q5eB1EtZ2gq5jmeMpuJAO6tZfPAXd5ec849K5mzojsQ7JVYNs&#10;n46fOOaux5KA4Kn0JpE59qcKksXAo5pcUcUAJT4P9aPoaYafAP3oOexqKnwsuHxInYc0mKXvRXCd&#10;Q0j1rj/HPF1bjJxsP867Fh71yfjpcSWr47EfqK1ofGjKt8Bhw5MsMqckoyn8D/8AXrPUbSwPUHFa&#10;Oksu94mPzKdy/wAj/SqVwu28mX/aNemjz2IOvArY8KkG6nQ45QH8j/8AXrGHFaPh59upLjqysKBH&#10;UCEdyOtShMDAIqLcT0P40vPrUtFXGup8zOQa9e/ZvB87xAR/dg/m1eQFWJ5r179mzmfX1bP3IP5v&#10;XHi1+6ZvQfvo9mjJK9OcVIAWOSOtRqfSpIznOD0rxXoelYkKKWHHIFI68jrSgkdDio2d93JxUgOA&#10;560KMHmk5PU0hIxgHmmBIxBQVHj5uaQsQP60Bsnpk0Ekm0MygkrzjNRyIwLiQ4YHHFPxlCAOaWRg&#10;7s5GNwGfrjFAGt4MjZrqcgp8sYBBbBPNdcvLDHH0rj/BwC38xJyfKGPzrsI+CKTM5bluEHNef+Il&#10;/wCKpvcD+Fa9AjPPFef+JGI8UXa9MgH+lZyZtR3OD8MFh4jk+bIKScZ6c11/bArjfDrAeKZMDH+t&#10;zzXXXEhjhd0UuwUkKO9FTc9LF/GvRD3x3qMiudfxJMpjM2nhFfcF/fdSDg44pJtdunljt4bIq8hY&#10;D94MkqSPp2NZpMzVCfY6HgCqV7p1neSQy3NukrwtuQnsaybXxMrKFmtWWTAY4YYwc/4VcfVytjJc&#10;tZSgxkZQMCSCM5p6oXs6kGaTFQOeBQFX7wOR9a5y714S2zg2dxFyqncVP3s47+1W9M1eKTy7WOzu&#10;I8fKCxXHAz60akypTtdmzgdaRjgVjDxBalzEYbgOGKjCg7iDjA59akg1i1uJFjRJmJba3yfcPofS&#10;lZkOnJbon1Yg2c5/6ZN/KuW8GblN2Tx8qnH511OoYNrMuOsZ/lXK+Eny90Axb92DyPetofCzel/C&#10;kewWWTbRkf3R/KvNv2nQT8No8f8AQQj/AJNXpOnnNpEP9gfyrz39pBFb4ZSFhwt9Cf1NdOHf7xHk&#10;z2O94NIRjrSn1pM5rnN2NHBz6V8W+ILiKXxBqUpmj+a6k6n/AGjX2ddPstJ2z92Jj+hr89tb3y6t&#10;fXBZTvuJG+9/tGvQwNPnbZy4h2sb+sJHNYSBXQ4+brXLwHZdxEHBDDmord284YZsHqM1NONknHUH&#10;NerGHJocsXc6bXgstvDIBw0eD9aisU87wzLHg5Rz/Sp5wJ9Dt5f7pwaj0QBrC/g9BkflWOysblTT&#10;18zw7dJ3jeq2lgf2bqUZ7Luq3oQ3W2oQ4P3ScVnWcmxL9DwXh4H4itFu0RMpjoT6Ui0tI2OorY5W&#10;KnMgBHBrTtrVGxlAfwrNi5mA/wBmup0eFRGpPJ96yqz5UaU4cwR6IjL90Lx3qF9LiVsGMYrp4lGz&#10;mqeoyCNk+XiuNV5Nm7pIyIdFtmb94nXpVhvDlljIDAmtG1ZZnV0IIFW5Bgbs8VDrTubqlBI52fw7&#10;bomULe9V20CH+8f1/wAa3btyFC5PPWq2wkHCkjvWydS25hzQ7GU2gRcbWJGMnBNYlqoDSAdv8a7m&#10;J1WBvlAIU/jxXDWXSRj1610UpNp3MKqS2Ib0cL9f6VFJ9zbU17wFJ55qKUjbxnNdC2OcqvwfxpaR&#10;x0oHFWUT24JJ+lRy9ST+VS2vJb2FRPjcaXUENh4fNSH61FCMt1qU9CO9UwAHmpXOF71ElSOcqRUd&#10;QZVm61pXYwqgf3R/IVmyDmtTUMB/TAA/SqlsJ7mdMe1OT/VjimTVIP8AVDPWjoMlX/j2B9zUP8ql&#10;U/uFxUeOakQXPRfoKjT7tSXQwAPpUafcq1sMDmpLfGGqNuKfF0Y0gI5OtNbtTpPvCmVQXJoyAme+&#10;akB4z+lRJ9wfnT88UmMjl6U08jNLIeKaTxxTAlk5K+4FSf8ALw+OwqIkl4+fSpDgyyc4/wD11LAO&#10;C1CH95+BpqE5p0fVvZaQEUuMipD0H0qJ+efenk0wCP7p+tMkpyf6r8aa/NPqBMv+rUY7CmnvSj7i&#10;j2pD0xSYD0B2c+lSOMfWmDJA+lPfHSpZLG2/+t/4CalamWvM5B5+U/0pzA5NDACflqpPyfxq233R&#10;VRz+8FVEC0pGJMdeP60wk9M0sf8Aqmb/AGv6UhoW40CH71SKf3a+nOKjXpxT1J2YPbgVLEO6jOe9&#10;E33zikzxj3pZuvFACREiLI6bz/KoJMm4/SrMf+oX3JP61WP+ub2NCKW59P8Aw3hEXgLQ1PX7KG/M&#10;k10SDg1l+D4DB4R0aIggrZRAj8K10FeBXf7xnqx2QhFIRUhBpAKxuVYjApso4FTYqOUdvY0XGiON&#10;cMM/54oYAyKBNnkfLT4wS5A560qBvtCAxAc/eqWyhzDJ69yc1G4OCfbn3qfHIP51G68kfQfpQK5W&#10;nBC4DAEkcmpolkKfMQxyOcU2dVAAKFhu6D6VZQII02oUBPNO4PYhVcsdwxx0qK009INRvb4EFrry&#10;8jHQIuMVaQZkb2xU4AxTUiWZ8wC3DZPUg1Q1aKGTQ9RF06x25tnV2Y8AEGti5jHEgGSODXIajL/b&#10;3i618NxZ+xWhF3qGP4yCNkZ9skZqqEXKa7IJv3TxjwjO9h4h0y9B/wBTcp+WcGus+N1h5HjRLkD5&#10;Lq2Vs+pXg/0rI8U6d9k8Z6naxLtUX7GMDsGYMMfnXpXxg8PzaroMN7axNLdWDlmRRlnjIw2PXGAa&#10;+qq4iMcRTm3ozzoxcoMX4M3i3fhEW27dJZytFjuFJ3D+dSfFWOU+D7i0UFpbyVLeJQfvMWz/AErz&#10;n4c+JX8O6zIY7Wa8huVEctvH98kHggeor12xtrrWtQttX1WyazhtgWs7OQhnDH/lo+OM44A7V5GN&#10;ouhiOfpudVKfNGzKmp6U6eCp9KhyZI7BovqVTFeS/Da7js/GGmXEjbUaTY3/AAIY/rXvU2YJvMVl&#10;OeoJ5rznWfhmbnVnutHv4rOOZy/kyoSIyTn5SO2aMDiqcYzhVduYdanKTTj0Oj+La/8AFGXUIBaS&#10;aSKONR1Zi2QB+VbGg6eNO8O2WnyEqYYUR8dmwM/rmodP0WZmtpNa1Q6tcWePK/dqiRtj720dW9zW&#10;y/Ea5XcCea4KlS0fZp6XLiupyni3wPo3iCdLyaaa2uEXY0sLA7l7Ag8fjSeH/CWmaLAiW811d4bc&#10;ouJCUU+oQfKD74rqDbrJklBGPQUgtEAGGal9YquHI3oUoxTuRNbnG5kDHuVbFROkR+VjInsatrHK&#10;JBlwyilnh8we4PFZJl3KqxD+GQEU/ZjC/nSNbODyuR7GpSDu6HAFO4m7jAuSM896SXIiJ74qbZ1x&#10;+FNm4CYA+9j86QEUa8ZPbmnBQPwp+Dj06U6Je4OMmgBrJgEg5wOPqageLBAIzjrV1h0B7nP5UwqS&#10;DnuccUXAqEY6j5T2zzSrxggEr/KkkRHckSYPuKmijIUNkZ745Bqga0FUAqCD1ppQE8rUqpk5Tg+l&#10;SIATjGD6UNkkAjP8J6dm/wAaREOSCuO/Wrmz2o2cUcwrlRlwcUhWrLIMnik2CquK5AqU7Zxmpljp&#10;dnqKOZBcquuRxUZQ1blXjioypppjuV9lMcA/LkDPWrW046UhjAOcDNFh3KwXdxs3Y/z3p+xyMHaB&#10;7VOq54zT9mBz0oYXKhhGecnHqaYyqv8AD+Aqy/zfc/76NRsFVc9fUnvU3Ah2k8twOwpI0IkDDgH5&#10;etWbcxkZx8w659Ke0YwwHXr0ouPQqGMkdOelZeueHNH1xE/tK0EjxgiOVGKSKPTI7exroSgIyB2B&#10;pgQB/wAeKcakou6YmkzFtdFtbWKO2a4v7mJRhEnuWZcDsQMZH1zWksSImyNVVR0AGABVh414LcEc&#10;A04rluw4qW29RoqMgznHfNJLGQpIqcryB3I5pskXmKuAAapMZn3ci29pNd3DhYoImlcA84UEn+Vc&#10;DrWpt4Z0GW9ncN4n1tfMI6m1hIwo9sDoO5+lejXlmk9rLbToXimjaOQD+6Rg1yEXw40mTUGutQv9&#10;R1JnI+WWTGQOACRzj8q6sLVpQb9qZVYya90858E+GbvxHfYbfHYo+bm4Pf1VT3Y/pXZ/F24XSPDd&#10;joVkiwRXDY2Dp5aYOPxJFei2mnQWlsttawxQRRjCRouFFcB8bdJubqwsdVjjLrZlknCj7qNghvpk&#10;frXbTxixOLhz6RRk6fs6btuc38KNAGsa0bu4QNZ2WGYHo8n8I+g6/lXrlw0cMUlxM4jjjUu7N0UD&#10;qayfhFZ20fgKye0Ku8xeWdlOTvLEYP0AAqt8V2uo/CEwtgTH56JcFOqx5yc+2cVlipyxGJ5el7BS&#10;Xs6dzhPGXiy71qSSK0d4NOB+SIcNL/tN/wDE11vgfwalnZx6nqsKNdsm5InGVhXHU/7WOfasf4U+&#10;Ho9Qu31m6QSW9lIEiQ8h5cZyfYDB+ta3xS8TPCr6BZuBNKo+0up5VT/Bn1Pf2+tddZe8sLQ07mMH&#10;Ze0mY+teMLi21y4k0NbdbPasZ3R5WVl/jwMY9PcAV3fhuTVbvSI7rV4oIZZTuRIlIIQ9Cck8nrXD&#10;fDTwx/at4NTvY82Fu3yKekrjt9B398e9d3411230DTt4KyXcoxbxdif7x/2R+vSubFwhzRoUleXc&#10;ulOWs5bGR4019NHgNtbFTfSDK9/LX+8ff0FcV4Y0O68Q6iRudYEO6eYnPXsPVj/9eoNIsdQ8Sa06&#10;iRmkkJluZ5D8sa92J/QD6V6Zp81npWjGHRYY0061BM+oXGRGzdyoHMjE+mB2zXRJLBU+SGs2Rze1&#10;ld7F6202O1t47W3jSOGMbVUdAKRoyccDkmuP0nx3f3GuxWz2sM1rNMI0KoVkAJwG6ke+K7uNAGiL&#10;HqGPSvIxNCpRkufdnbSqRmtCKG3XHPJqRovmOBkkVNbDLkj7uDj6ZqtquqaXp433moW8PHQuN35D&#10;mudJt6FNkNxGoRSyk/SmiMGMcZGBU9vcQX1ktzY3UcsL52uvI/8ArGljQlMbgSM8j1zTaadmVF3R&#10;BsxgHn1oKAxsO22rBhyB+FAjOMY7GkMpwRg52ktkU4pwT7f0FWbUPgBlUA+lL5WQABj/ACaLgQGL&#10;0pvld6uBMoD6gUhj46VRJUMZ9KQx8Vb8ujy+KBGJ4kUJ4b1F/S2c/pXzkgxGpx2r6S8YJs8Jas/9&#10;20c/pXzcMbAB0r08B8LOPFPYktuA+RzimHk1LAPkY/nUbctXoo4VuV4/vN9aV+JOoPy0IAWY+9Mk&#10;/wBa3+7VIdhjfeHsKG6UHl2pD0FUA8dac3XikxhutLSGgY/JUY+8KkY/JUfehDHGlBHTFNPrSrQM&#10;cDgGoM1Nng1B70CY73oo7UmKYkOGMUgPzUCkT7/50DJE608c0xcZNKBwDmpAc33TUf8AH+FPcnbT&#10;MHJ6UxWJO9NTv9aUnHPFJHSGPFRyfeFSHtUTH5qAYsB/enHQLUufeo7TrIcdhUh70nuJEUp5NR05&#10;s7jmmgAkdaYFlAABj0pxAwTQvGQaRz8vWlcGQnnpTwAeegpgzmpO2KYxfpSd6PajFIBV6Yp/fnim&#10;qDilY9h2oEyYfcGe9Q/8tWNS4yqVD/y0cE85NBNyTBxg1I3ygU3byAakuBhQDjGOKCSkD1OPWljG&#10;XFJGPm6U5PvMT2FCLQjelamnp8hP4Vl9WVR1zW3YR/uFP94VM3oJmtpkohtCv71MtnKx5q0LsZJ8&#10;9wvo0JzUEDyRwqoiLYAydwqWK5kUndE5UdAMZrBnSnZEguMBcXLHPHMRqZLqMFmeb5RxjYetItyS&#10;oIgkPHbFWEYOoOD+I5qS0xv2223bfPXOPQ0q3Vq2ds8eQORnFShRjkD8qQpGRyi/lQAxbi3YZE8f&#10;p171YgH738DUXlp2Rcf7oqSEfvR9DUVPhZUPiRYNIaUnmkzmuA6wI4rlfHgGy0P+0a6sGuU8eY2W&#10;wz3Jrah8aM63wHMWRP8AaKBep4pNQTZqDg9eD+dNs3KX6sOoB60uoytLdh3CglQPlHHFen1PN6DK&#10;ms5zbXaTqu7b2qDJoFMRuLr5A5tR/wB9/wD1qePEBz/x6/8Aj/8A9asD3zS0rFI6Ea/k4Nr/AOP1&#10;7Z+y9fLezeISEKYSDr9Wr52j6kj6V7x+yWxN74jQkYEFvx/wNq5MWv3TN6D99HvikcU+M7W64zTE&#10;5x607GD614R6ZOCD6VHJyRQpz0pWPyEjikAiE96VgOlNzkZHXvQz4II7UAPO3aNvQ00AAjHPNDPn&#10;JwAM9qFf2wadhWHZyw7d6VsYNMB5wOT1pSMLyaQjW8Hj/iZSjBOYvy+YV2SLz06VyPgzjU5feA/+&#10;hCuwRie9JmctyVOowK4HxIP+Ksuc90H869AjbJ6VwXiUE+LZsf8APMZrKRtR+I890EsPFssR7NL/&#10;AFrsSh6Z4rjdKwPGUgxz5koz+daL63dQ31zHL5bQo8iKNmCNqbgc9/SnU3PVxFOU5K3ZElxoEUqJ&#10;G13N+7Z2B2jPzHJpv9ggSGVL6YOrFoztHyE5z9c5qta6tqd01g6eQEuFPmKQchl+8Ac8dKdfatfx&#10;mWaLyBCsxiwyktwQM9eetTqQlVTtcd/wjMB2briRgv3RgA9Mf/Xp1rpqrDeWq3ZkmlADsUA2/Lgc&#10;fSq1jrWozum5bfYzL0Qg4LlfX2qBNakihluIIEcfaykhLE/LgkGnZlNVXuy1d6DLcDa14mP3YIMX&#10;9wEetS6fpE1vdLLJdeaAM4KY+bGPyxTZ9XnWG3ZY4S0kHnvliBjjge/NVTrd3KhAhQLIxVCHIPUA&#10;fzo1JtVasIdAnS5a6SeNpAxdQE6ndnnmrGmaVcWlwZhcDEreZMNvOeuB+dRaXqMzSSW8VsGaFws7&#10;M/c9x69KfPrkkbPttkKhmVMyYLYODxRqKTqvQ1L4ZtpOP4TXI+EDma5JXH7r+tdCNQS4mvLMKQ8S&#10;jcexyO1c54SI+0z4Yn93z+dXD4WKnFqnK57DpRb7DBkc+WpP5Vwv7R6E/C2fkg/bIf513WjZbT7d&#10;v+ma/wAq4X9pJ/J+FlxMULBLuAn/AL6row/8RHkT2Z3B5pGApRSEHJrA3ZQ8QSiDw/qM5/gtZCPr&#10;tNfnzcSxtJKPJw5YsWLH1r74+IMn2fwJrcpbGLKTH5Yr4L1Q87cLwM5xzXq5c9GjjxJRtwPNYkZA&#10;HSp7gh8SLnaRnmorUhDI+A2F6HpUqzLNbjEax7TjC9K9VrqckGdRo7+b4akX+4TTNAP+l3Cf3481&#10;F4SbzbC7tj/dP4UaQ+3WoQTgOCD9a5JbtHUhvh8ga1NB13KRisS5zDduo6HjP41tW4+zeK8dAW/n&#10;WXrsRi1OUdg7YrSHxGdXRFM0h9QRQeT1pD7fnW5y7k1p/rx07Z/Oux0khxlcAdDXG2rAXABOckD6&#10;V1FnMbeHA5yeK5sRG50UnZHRJlY+o471iajO0kuD0GcVNHdXJhO4qF9+tUbojzMBsmuaELG3Pcsa&#10;eWXcwJH0NaIuXYbWIPGM4qjbLtiAPBPNSFhGCxIxVOOort6DrlnaRY069KniRo02ls1Qt5w7rISc&#10;g9q0gwIBwBmqqNpEU0iveKRazyE9ImP6VxdgD5b/AEFdnrD7NJvD/wBMWrjdOBMUhPH0rWg/dZlX&#10;0ZDfHlOP4v6VXkyKmv8Aho8D+I1Xcnr+ddSWhzogb60vbihu2aC3rWhRYtfutk9qhbuealib5D6Y&#10;qJ+tStwQ2AfN3qV6jgJ8w1I2c81TGIhycVIxwKYv3s05uVqeomV5McCtK9YGUtnPrWa/3gKv3gIk&#10;I4/CmxdSlN1HandU5pshyaUcL1pjJQf3Kim5HTFKv3B9Kb3qGILn+EUxPu8c0twfu0g6VS2GI1SQ&#10;8KxIqMipI/uNz3oYEUnJptPkHNWtP0y9v5VjtbWWZm6BVzTvYcYyk7JEA4RKPxxXaaZ8OPEt8qBL&#10;aNAR/E3I/Ac1t2vwa12bDSXcSDviBzj8Tio50zd4Wqldo8tccdaQA4r1kfCOCG0vptV117E2T7ZN&#10;1ruH3Q2eG9DVe2+EEuoWRvtK8SafLa4LF542jwO3Az1p86RP1epa9jzHGWX8KVfvSfWuvv8A4d+I&#10;LXSn1aBrHULGHJeW1uVbgHH3Tg9fauZ1CxvtPneG+tJ7Z88rIhXt70009iJQlHdFVDyacnRvypgN&#10;Kp+Ug9zRYkae31p5zTf7v1pSeop2CwL9wGmt1pw+4BTD70WYEo+6PpQTxQOgz6UGkA9eGX6VI/PN&#10;RKf3i1I54pCYltnzmP8As8fmKec9KZb8O2P7v9akPXihiEkztqqwzKo96tSH5cdKrJ/x8rzmnEZY&#10;X/U+xbpTW6cUqEeWDnuaHx2NJANHFPj7j3pi8/WnR8FvrQwJB9AaSU80IfU02U/MRSEPU4hQZ7f1&#10;qvHzN/wKrB4ijx6DNV4OZgfVuaO5cdz7BsMf2dZ8Y/0ePA/4CKnGPWobQYsbUf8ATCMf+OipgOK+&#10;dqfGz1FsHFJT9uaNvFQUM7UyUc/h/WpSuBUMwO78P60ASQqBk98H+dNjx9pB83djPFIhxn/d7/U1&#10;HEWM4/d7eDyO9S0WWD0687f6UMMnHGC2Ki5I/ClYfMcnPNAWFl3bl2uFOTyTU20qFGVJ55/CqkxU&#10;Mu5S454H1qwh+VPlIGDwRSE9h0QGWPvUmKjjz8x5HNPyaCWKByOM1xfwqt/NuNfv5f8Aj4lvmjYd&#10;wAScfr+lddcOyxE9zxWG+jxi9nurG8u9Pku8C4Fs4US+/IOD7jmtqVRRTT6i5Lo4v+yf7e+Ll88Q&#10;3WltciSZx0+TAx9Sw/Q16gSdwIzyx/KoNI02y0q1+zWFusMZO5uSWdu5Ynkn3qYMcj1ycVticR7Z&#10;pLZKxFOCiMhtoEkaWOCGORicusYDH8amwabsRgCXKYJwc0x5JNvybmHrtrmcm92aKIs1sshzkqfp&#10;ToIPLYEuTjpUEc8o5J3Y4OasRuWdM9yfypJla7HFeBfDGs6J4j1C7vbmN7WVWVCspYyktkMR2IH8&#10;67ckLACfSkY8tj3p0yb4AAcdKurVlVlzSJSsVU8x8tE5wPXil82VD+8UGnSzhFCjG7vioOSct164&#10;rO5ViczuVGyPBPGTRKZkKgspJ9BTrd180BzzjC+gp8rxMpB+cjpjtTFaxXDyNKEIWpfLJJ69QKlt&#10;1QqW8vBzxnk04gZ6HG6gCID7xx3pkp+dVAHI4/AVLkYJGc5/pSPs83GM4yRRcCPbweO5OP0qSJMK&#10;O2P1p23J9Ov86dgjOFB+X8qTYhrcSAbWOE7UnzAcLjBzyag1nULbS7aW8unYIijaqjJduwFZGh3O&#10;ta1bG+FzBY27MVhi8veWx3JOOPpTSNY0pSjz7I2Gt1LliAD6U/aMAMygDtisaG/1M66NIuba2jfy&#10;ncTDJWTj5Tjtz1FZ1jrur3HiD+xhFp6yeYyGTY235eSevtVJXNFhpyv5anVEJgfP05GKUlWOcMT7&#10;A1heKtZ1HQnhbybSaKXIX7wIIAzWvoc15d6fHdXiQIZlDosZJwD6570cr3M5UZRgpvZlDR9Ynl1S&#10;bTNStxa3IJMHpKvt74rcxWPr2o2dtq+mWVxDDL5r5ZmUExdlI9Oa3CMcU2rGdRWSla1yJ1pmPes3&#10;XNeh0+6j0+CBru/lICxKcBc9NxqHUNV1HSESfVrG3Ns7BWe2lLGMnpkEDP4UWYKhNpab7G0oPWnb&#10;Rim2k0N1ax3NvIJIpF3Kw7iq2tXk2n2LXcdoblIwWkAkCkD1GetOxHK+bl6liRaZgelZ3hvX7fW2&#10;njjgeCSIAlWYHIPcYqfX9UttGsBd3Ks4ZwiomMsT6Z+lOzRbozU+RrUs49qydd1U6XPbGa2ZrWVt&#10;skwPCHtxTtM10ajay3Frpd6yR55JT5iOoHPXmq1p4isNXkaxi028n3L86MiEBe+eaZpGhUTfNHRb&#10;myuONuHyMjHp604qeS2SB2Fc14xuTpGiLa2Md7bncojnjOVx/dznINOXxINJtLSHWrXUBdSQhjIE&#10;Uh/1znpmpaKWGnKKlHW5vsCRzwfSiaPKghdwHbNSRzrNZLe2+biJ03qIx8zD0A9faqWkavZ6q8i2&#10;1rdgxHa7SQbAGHUZ9fap9THlf3Ett8zMFjVVxzVhVy69eR/nvVDU9c0rTrgWkk0sly3AhhjMj/iO&#10;1MPiLSUDtPctbSRqGMVxE0bkew7/AIUD9nN7I0IxmNMjtikVeeBzipVBAAI5DHNKEGRzSJGSoCDk&#10;45oZRwfzqWVQVJPt/KjA2KePT+VAFUr8w+tKo+UfWpinOeOtOWIshGQOapSAZGoxxg0hhCksqjdT&#10;GUxvg8H6U1p5F77h71LFykgSTptX86QAOCDESOQRtyPpS/aAVOVIbHA7GmJK7fIOO545ouHKzOXw&#10;v4e8x5U0e3iZzlvKLRhvqFIB/Knzppuk2hVbNFikk2LBDFuMrH+Hb/ET71sDfswI2z0zVLVLM3BR&#10;o5mgnhcSQyqoba2CPungggkEVam29WTY4jxTdWPhXSZJbXRbrS7q+yYIor0KrP8A33jRsAD29hXn&#10;eh2M2ta2qzm6eNpN11OkTSMAepwM8np+NekXvw8udZ1c3+ueJLi73Y4S3CEKOijkhR9BXVabpFho&#10;lqtppsAgjJySDlnPqx7mvYWOo4ej7nvTfU5vZOpKz2K2mXRhtYrLTtFuYreIBUa4xCgH0yWP5V5J&#10;qUl/4g8TXDSM0k7SsgDjAjRTgDHYAf55r24LI5KgdAAe1RRaTYRXr362dsLxlw0wjG8/jXHhMaqL&#10;lJq7ZrVo8ySTOd0Hw3bWWlhLz91ZIvmzRt8pnI53Tf7I7J0HfJrh/HHieTXroW9qGh0qA4hiAxvI&#10;/iIH6Dt9a9S8S6fLq2g32nQyeVLcQ7VZjxkYPPscY/GuC8AaNBp3iSSXxJC9pLbKGtkmjJjd8/eD&#10;DIOByPr7V14StB89eo7yWyMasGrRjsa3gHwg1hANZ1RNt04/0aE9Ygf4j/tEflWz4g8QaXoRX7dI&#10;TL5fyQRjLt7+w9zTvGXiqx03S3ubZ/Pl+5CoRtpkPqcYwACa8ghh1LXdUkYJc3t1KTJIyIXbHc4H&#10;Yen4UUMPLHTdas7RKlUVGCjHc7qx8darqGoJaaToMc7N92MyktgdyRgAe9dDcWtlepeaPPpdjZ6v&#10;NZtK8cW18hhgHeAOc461i6PFrumaedP8L+Gbi2mk/wBfqN/tV3PrjOFHoOa3fCHhiXSJp9Q1O6+3&#10;apdcSy8kKP7oJ5P/ANas8SqNP3qeltu7CHO/iIfBejf2T4Yhiubci6lJluF7hj2/AYras0XadqkD&#10;J4NXXTdG2CEIPBI6VXgDYJZg3zdR9K8upUdSTlLdnVFWVhSnA47ce/NAj56dz/KpkX5Rn0/qKVBz&#10;k+tZDKFskXbdu/SnbDu/H+tS26Skkkps5+tP2YY+xP8AOqQ2RIn7tfpSmPIqeFP3QpStO5JW8umt&#10;HVsp3phTNFwOe8dJjwTrRx/y5v8Ayr5p6Ac8kV9R+L41/wCEQ1gOcKLOQn/vk18tgEqM+gr1cB8L&#10;OPFdCxbj9w5qFz8xyKs2xH2Nh3z1qq/3jXoo4luQQ9xQ4/eH6UsP3qSbhvwzVlEQ5NK3JAxTVpRk&#10;niqESKKQn0pUxmjjNTcYjYxim8ZpX6/jTRyaYxe9LSdzS0hgeFOM1DxUzZ2nnioT2polh+FFGe1F&#10;MLi9cUKfnwaQ9KF++M0BckHNOFNHSnVJQP0H1pBjND8qPrSCgQrfdNOTgAU0n5KcoAPBpXAdUDH5&#10;mqc+9V269KEwJ7Qfu5G9wKVyRSWxIg2jnLZpW6dKTeoiBvrSx/epMUJy/I7daoZbXGKbL0pUHrTJ&#10;z2ApCIwPzpw+tNHWnCmxjvxpDS49/wAKXrSAVOhpcZahQcelL0akSyUjAUGolGZiQKsyYCx8c1BD&#10;8zuR1ouQ2OBJlApZycsvXC0kQLTqAD1pbldu/wBMYoEVVwAafH90k9+lMH3DT13CP60y+gg/1nFd&#10;LZRFbaME44xXP2cZknwO5A5+tdXIgjtjzj5cZrObDdhuVVC4gwD3JoIthhgVB9mrnv7RnimcIFdc&#10;4O7Jz70h1e5yAEgAHYJU8pu5JHSRPAvylzg/7dWVFuejkY7765QarMTuMMGf92po9aZVwbSI/jSc&#10;QU0dZH5YfcJWz6F8ipw+e9cj/bkROW09T9HqePxHCAAbSUAdMMDS5GP2iOp3A9TSxviQY9DXMr4k&#10;th/y7z/mP8ami8S2G8F0uFx/sA/1rOcG1YuNRJnUF80B+1c+niTSyeZJl+sdSr4h0o8i6I+qGuP2&#10;Mux0+1i+ptl8CuV8dsM2mexb+laJ1zTT0vEx9D/hXPeKb2C8lhMMokVPStaFOSmm0Z1qicbXMI/6&#10;3AOM9zUk0ZBUjB49aYcMSdo+tIVXpmvQOFMXODyCKXPtTCq49aNozwDQIfnI6GnZJOApzUYUdMEU&#10;oX6g/WgZKu7I+UjmveP2Sfm1DxEDnPkQEZ/3mrwQLg8E/nXvP7I+V1LxEhBI+zQtknp87Vy4z+DI&#10;3ofGj38cfXFOyRx1+tM6vkjjFPkGOnWvAuesxqsynoMVI+F9MY5pq4x+FOXJPPIpCG5wQVPB4IpH&#10;7/SnyAA5IPvSF8nIUYI9KaABRSk98c4pqHnmmA9R74xTm6YNRrwDxTuSBnNIRteDgTq0gUZHknPP&#10;+0K7BeOK43wkSustt7wt/MV14Y+hqWZS3LERAbmuD8VzSReLJkiVD5kOH3dhweK7beO+a888a3cc&#10;Pie5lLDFvbB5PYHHP5Vm1c1pPU43Ty//AAmmdy7fOl4z7Guin0bTpWllNuvmS5LNk8k9e9eeJrkM&#10;3iWX+zJHku97SJtXcrL3x+dbg1zxEFXdC3vm3/8ArVpOm9LnsTTqpSgzpLTSLOAxt5Z8yMllbcR8&#10;x6mo7nR9OuJnlliO5zubDsOfXg1zja/r4D5hBx0zbmo18R67nD26hfeA1Hs5EfV6u9/xOjTRLCN0&#10;ZEkGzOP3h7nP8+aiTQNPToJsf3fNODxjp+NYP/CTayAxa3j46DyjzQ3inVVIzbQ4I/55nj9aOSXc&#10;PYVu5uahoNjeWkNu6SKsK7UZXwQMdKbHoVqob55iWGBl/unjke/FYv8AwlWohCTaw5HGNp5pD4uv&#10;QVU2sHTryKfs2Hsa6N6DR7e3m8yOSbdnMmX/ANYevP51Bc6FbyyvJ5065yQoIwpJBOOO5FYp8YXf&#10;T7Jb/mak/wCEvnDbTaQscdnNHs5C9jXNaDSo7a4kulnkZ3Qh9wHzd+1c/wCFDtvZgUCjYefXmrJ8&#10;VyNGT9iTnj/WH/Csey1a00lpLu9b5CPuRsGbk+ma0hB2aG1OFOXOe46CQdJtj/0yX+VcD+0+2PhD&#10;drnCtdwD/wAertfCV1DeaBY3Fs5eGSEFGxjiuH/aehaX4O6iwGfKuIH/APH8f1rTD6VUeJLY9AOc&#10;0hpep9Ka1YHQzkfjLOYfhhrjhiD9nxxXxBqr5YLtXhRzjFfZ37QEhj+FWqAHHmFEz9TXxfrOTIoy&#10;QMccV6uXrQ4cUUbd1jWVyqv7N0qSGdJldBBFEQNw2imQTSRQSNGMHd3Gafa39w8wWRlKt8p+QCvW&#10;a0ZyR3Rs+DXK6k8fA3qRUmDb6xCcYCz44+tUNCf7PrEPPG8A/StbxAnlXzuBjDh65J/EdUdiLXP3&#10;PiKOUf3h+dVPFsYXVTj+IBvzFXfFgxPbTZ5IDVV8XYaSzmH8cOM/SqpvVE1fhMM98UnPpxRjIzQK&#10;6DkJLfH2pPTd1rqbTDYUc965SA/vB6bq6qxCtBlTnisaxpB6E17KIodo+8f0qrZwl23t0B/M1YSD&#10;zcKRwOpq8kaRptUcVhHsbuLUbiBR5Zz6VmXc7E+WnKj171dnmwpROpGKznhbbu5bnpWnKkZ025Et&#10;q7qmcAema0I75SAZVwB1IrNRmRVyrE/TinsfMPzVXKpIzcpRkTa5qET6RcxoG+ZMcj3Fc5pgJhl4&#10;6YNbGu2wi0iSRXznaMfiKx9L4t5evXFXFJR0IqSb3K+octGenJqtIO+as33+sQe5qs+MH2rVbEIh&#10;cmlOPSmvjilrToUidFxGcVG/PfmpVAEfpULc1K3EhsGBJzUrYzmooBmTFSMMcU5MYL1p7/dpi/eF&#10;Pk6YxzUgyAf61P8AeFXbs5yfT9apJzcRj1Yfzq5d5yc8VTEyk3UVIemeKjflvapDwlMokH+rUj0p&#10;g6/Wn9EA9qYcVBIybqOaQGlkGSAeKfN5XyrEDkdWzwaoYw81PZQyTyLBAheRm4AqFQznCgk+wzXs&#10;fwG8IreXP9o3MLOEBcAYzgDoM9zwB9faonLlR0Yah7WWuy3HfDn4QTaiEvNXwI85KHp+Pqfb+Ve3&#10;6R4R0DRbNlis4isaliSgxwM9O/45qLS/FmhuLO2Ed1ZG4QGFJIAF25Kg5UnAyp59qt3fiLw9LBJa&#10;yakqrPDhmGV2q69ckcHDA+tZ69T0HCUXaKsiPTvEehz6at7BdLBb+csADxGM72G4DAHoc1bmWzvW&#10;mtoL6D7QS8JAbLIwxuAHByMiseHwdok+lpFZaxN5IzIrCVCC2FTJGB0Cbe3fvVnRfCj6f4mbWBfG&#10;YtHMWQp1lkfdv/75wv4VOpc4Umnqx6aJbT2M1qDbGInLOsm9i5HzFj69Kx9F06/zBp8dqj6ZJGy3&#10;C+Vs5yQrZI4z1+lRSeBtQtNMthY3QOoGUy3TiQBOFkKhQQM5Zx1/pV3wjp3iC38TJb3jXH2W2RZJ&#10;P3+6Nx9nRFXGeTvDk/nQ9d0VyJR92RcsfC1rp9g1taWVoiKjBY25U9ccfX1rHv8AwOupXTLeWUBt&#10;5oUW4xKWVyVHIVum1vQjimDVfFtoA+oiZLbzVLF4C2EeSQ4PHBCqq/iKmuvEviGxt7jzba1ke20+&#10;1uNpjKkyzEKIsDpySf0pxdiZ4acndtHlvjf4LT2YkuNLIROo5LRH8eq/jx715JrOkX+k3JttQtXh&#10;kHTI4b3B7ivrO18fI8oUaY7xyyGKIqxyW81Y8Hjjkt/3z71N8Qfh/pniCwlVLVN4JPlIMEHu0fof&#10;bofY1Sm0ZVcMvtKzPjbHIPvR+FbXjHw/c+HtZksZvmTOYpMffXt+NYp4rZSPNnBwdmHYU0mndqaa&#10;oklONq49BSH1pT0H0pPbtUCHA/vR9alfpxUQ/wBaB71LJ0z7UCFtPvSd/l/qKdk54pll/rJD6L/W&#10;pAfnPNJiZHP1xVeM5lJ9qnu+vHpUNvzKSewqojRPx5a575zTWGOKXOY0FD9RSTAIxlwPelj4z70Q&#10;cuSewNLzk0gFDEHIqOU8EnOTTh3pkvSkBYccKo6BRVe0y0q98tViXrnpgVFpg3XkC/3pFH6in0ZU&#10;PiPsOFdsEC+kSf8AoIqQUhBDKPRVH6CnqMmvnJ/Gz1EIKKdiipKEINQzA7+nb+oqyBUMy84PoaQE&#10;aLyc8cdfxNRRhRc8S7+DVlF5I9j/ADqJAwuVzFt68+tS2X1FXPoPu/pQ6+38VLjgZ9MU8jrn/PFM&#10;GQSB9y7XCHJ6/Wp1zhcsSRnnHtUVwEBXcrOMngd6nQLsTYm0ehHtQJ7BH/F/vUTfKn1IFOjA3Nxj&#10;n+lMuT8wHYAt/QUibXZXujvZFJ+Uk4pLSPdKWySq8DPrTpVUyHDEBI+tTWSFYQe7c0bs0bSiSEe1&#10;Vzjeo5xnmreKr4O/p3OPzqjMVI0YgsMkE45p8o2xMw7A0m1hyJAhBPbrTCJ5UIRgV6biMZoGivGh&#10;24/EmrEC5mVhnbszzUDRyRscofTjpUtozBgvXd09qkt7Dj1I+tLcLIUUIuRt556U5k+Y/U09kR4o&#10;97lRjpnGaZMTOwSm5ck5xn0qSKNn+8pVcZzS2yFlKD+9V5RvTr7cUlqU3YhhhTYHKgkjvUUeYZM7&#10;CFzg8cVP8wtAynB2iiEGRXV2LZxzVEEoHrzUTL8x4/iB9qn24HWopBhyfoc0wIwowR7/ANKR9vm8&#10;gHg4p4GS3bn86SRF8xNxPIyPxFSA4/40pBK5Ofu9qdtJXC/54oUcDBwMEYpCOG+KUjiSyh52MGc+&#10;5HFdR4dj2+H9PQIpX7OvcemaoeN9Gl1bT1a3ANxCC6L/AHh3FVfDniLT7bSIrLU5/sN3bKYysykZ&#10;HYj/AAq+h6Mmp4WMY7pnQvbW73kdyUZZowVVvQHqOK4Cwnni8dyz21s93Ks8pESsAW4I6niutsNS&#10;WW4e7z5GnRLnz5AQXP8Asj+77muP0C+tf+E3N1LOqQvJKVdunzA4qouyZeEi4xnfsWfHl9e3cNoL&#10;zSp7AqX2+Y6tu49q7XQmxoll8rcW6c44+6K5D4m3Ns8lpDFNEXQOXRWyVzjGa1LrWbS38IwCC9g8&#10;6WFIEw4yCcAk+mOareIq0OfDwSXUxPFsE91APESs3lyXBhiH91F4U/iQfzruNDvv7Q0i2vM8ug3/&#10;AO8OCPzFYup6Bpy+HZNmqXXkLEWjLXWYSwHHHTrWd8MtTQibTZJV3E+ZEpbr6ge9D1RNVKrh7x+z&#10;+RR8HyNfeOXuZ/mkzLJk+o4H5A12Hi5BJ4Zv1bkCIt+IINcvDbHw548SS4+SzuGcRynphx0z7Gug&#10;8eXkVp4dnjMimW5AjiUHJOTyfyp9R11zVqbhtZGf8M7iR9Nu7dmJWOQFQe2Rz/KtzxQSPDt/xkeS&#10;R+oql4D0uXT9HaS4UpNct5hQ9VXHAPv3q74tKp4bviWCgx4GTjPIpM58S08U3Huchap/wj/j5Yvu&#10;W8+APTY4GPyatLx2q3Ud65+aPTokRfTzXZc/kv8AOmfEq03WVjqsBDGMiJmX0PKn8x+tTa/ayWnw&#10;/l+1Nuup3jmnb+87MDj8B/KqO1tTlCrfXYsfDxceGN2P+Wsh/lWH8MRnWb1/+mH83FdF8P0J8KLj&#10;qzyD8a574Y4i1u/tpflm8krtPXKvyKGRJfx+503iMBjpkbKCrahHkEdcBjVDxppjazqen2CSbJPs&#10;88iE9Nw24z7Ve1pTJrWk2ocsyztcOM8oqqRk/iRROqnxjajAcJYSNjr1ZahyOSjKUGpR3RzXw51d&#10;7O/fQtQJjVpCIt/WOTup9j/OtiDURpnhrWNQUjzFu7howR/EXwP1rM+I2iHC67ZJsdcfaAvUjs4x&#10;6dDUtnazaj8M5I1cNPMZJF9Xbfn9cUSaep21I06iVZbNpNEXwptlc6hqk26WdnWMO3JyRljn34rf&#10;8X6NHrmnCIRotzG4eGRsAjB5GfQisb4USq+i38COVkjmDkY5wVxnn3FUta1DXLLxfHokGuXJikeJ&#10;Q7IhYb/w5pNaiq051MVJQdmvyO7AP3gQuWJGT0pwxkZx3/Gm2qGOCGN5WmKqcu+Mt7nHenMpxweg&#10;61J5b3CYgRnPTA/lSLjaOM8/4Us4VQQ3T1pVXAA7g0ANYjnA5J4qWH/VnPqaiweMY6+tSwj91yKE&#10;SNuIleM8cjpVb7MzY8whfpV3HPOaRgabQXa2KjwRoADk7jjJ5xSSxqkg2AYK8VLhnwrHrkj1U05w&#10;sjKsmSw9OmamxVwtSzgg4AH50SKC5O7uKlVAowoAqFwfM/HFMVgGxUVmOAaWSFXAz1xwajuF/crn&#10;7oGTUSXEqBdwBXt9KLrqLl7E8MPl7/c0jrhT9KDPGV4O5v7oFNKzlt7kBNv3RQHK76kZU85P8P8A&#10;SrMZIIGT0qJsd/SpG+V4yO5P8v8A61O4NHN+MLXRdfRvDk2qwxagX8yFN2WSQDj9O3Wsj4f6fN4S&#10;ur6DW7YxNOV8q9QFomUZ+XI5X15rVtvBem2fiSXxB51xNJ5rTxwuRtRz3z1PU4rqon3JkZGa7ZYn&#10;2dN0YO6e/kzH2bb5mtimuoae/wBy/tTn0mX/ABq0wHy8/wCcUjW8G7Jt4S3r5a5/lSvwRxnrxXFL&#10;XY0SGuAUYbDIM9MVDAmQSse35jwfpUrsVQ4bZ83Wo4GO0ln3cn5vWoZfQft+Ud+OPzFNH3xwfvU7&#10;LFAenH5c0KPmB9/zoAqWwQuCFcMD17VNghj/AL39adaGQjBZSvpjNS7fmx7/ANaENjIlzGtOKU+I&#10;YjUe1OxVCsQlTikC5qbFKFpWBo5n4kAx/D/XWBx/ohGfxr5gfjgdK+oPiodnw61v3t8f+PCvl/PH&#10;avWy/wCBnFiS3a825J6Dnmqz8ucVagwLNvUmqjdDnt+tegjiW5BB1P1pLg8nntSxcNx60khzu/3j&#10;VosjUGhR1p3ahBTEOA6UgHNPA96Q8AnikMjOSR0pvGelOXJNDD5jTBCDrS96ToaWgYORsIqE9alf&#10;Gw1F3pksKKM0UxB1oXO7FGOKF+8KAJKfjmmj0FPI/lUMoa38NJ605+CKSlcBGwcCnU3+MU8dKAEf&#10;7p4qHIx+FSvyKhfimgJ4QBGtK/3TT0ULEPpUcudv40mBEelOh5Y0zpUtsO5qgLAwVNQynkYFS9sV&#10;Ew/eGkJCLzT1GDmmoBtzTl9hQMDy1Kg5+lJjnmlHFADgevB60uPmFCc0H8c0mSTykB074qO3wXkN&#10;PbBZcmkt/ljkPHJxSIZLZrmfOOBUN4c7/rViyPzM3tVSbJ9TlutJARsoEVOYYwM9BSyrkIijrRL9&#10;849Kq42y/wCG4vMuVbsGyfwH+Nb+p/LYngkk4461n+E4flkbHIA/U/8A1queIwRawx7Q2SzHn2rG&#10;WsgTvI48kmZy2fvc0jMgGAvI5Jz1oXO6TI5z0oP0Hb+dbIokyCSVBA7Z60ZzTeR9aCfWhgKWx1pM&#10;8ikyp+tGRmpAXNGfxpM80UAH5UUehoxgUAAOKCBj0pvvSkmgABIFXrOzjnhEjZzkjrVDd61t6QP9&#10;BB/2jiok7K40RDS4M8s/4GlGlWw/ik/OtALS7ce9Z87KsZ/9lWp/jmH4il/su2x/rZv0q+FoA5o5&#10;5BZFJdItv+eswP4V7J+y7Ctpr2txxl23WSZz/v15Yq9u1es/s0sB4m1ZeP8AjxX/ANGCufEybpu5&#10;vQVpI92iAYgjjFSvg8HrUSNjPepGPcdcV4yPTEUEZ5Ap6cjrikQgqfX3pRwNv9aliJGX5c7qY65U&#10;dsdxTlOAOePrzQMYx1zQAwj05qJs7qlI69qjIqhjk455pw5Ayc800HK8knHT2pFJOAaBM2vCY/4n&#10;fU8wv/SuxwPWuO8KnbraY5zE/wDSuwXkVDM5LUZLkDg14r8a7280rX7ie2jjlhv7UW86v2x0I9+1&#10;e1PzXG+PPDkGsYeRAxHShNJjhZM+e/CuoNod/JfW9jFJKy4Te5wmeuP5V04+JGqKOdLtW/7aMK6p&#10;fAVoR/qRn601vAFr18vB+tXKaludEZxWxzK/Eq976NCT7XDf4UL8SLhnLSaIm3+6Jz/PFdC3gC1x&#10;nb+tRnwBa9AjfmanQr2iMBvicUHz6A+32uR/hUqfEy2bGdBuB7i4U/0rTn+HtuRgIevTNMHw8t1H&#10;AYfQ0WiHtEV4/iPpx5k0K9/CWM02T4haKxyNEvh/37NTn4foOcn86a3gCPrvb880WQ/aIr/8J7oT&#10;Zzo19z1zHEf600+N/DmBu0i8H0hjP9anl8AjHyySVD/wgJxy7/lTtEParuMl8beFHGF0zUD/AHt1&#10;pGB+jVz1z/Y3ibxVaJHp0sFkPlYZ2M/uQK6BPAjbss7EfSt3SfCcFndRTLFhl5z3qk7amUp3W56P&#10;4fgittPgtbeJY4YkCoo7CuN/aRjMvwa1oK2MGFvycV3GmDEI9a4v9oNs/CPWgVJBEYPsN4p0X+8T&#10;OeWx2JpDzxQfak9axNjy/wDacuJIfhhJHDgvLcogGcZr5A1YyCTbIGB9zmvqj9rt4l+HtjHKzASX&#10;n8PXgV8nXPl5Ai37cfxYz+le1l8f3dzz8S/esPs1vPspa1WQtv5KjNSb9eHWO4K+8Y/wqKAw+QI5&#10;JpUIOflXP9aUpBkEalOPYxnj9a9FM5kSS7or2ORgVbIbBGMV0XiVC4imXpJF19TXP3KD7JFIJDLt&#10;JXce9dDORPoFpKeSvyk1y1N0zphsVdebzdEtJh/cx+VUfEEgk0zT8feUMD+lXyvn+F2QctC7CsC9&#10;laSG3UnhV6VVNCq/CV+2KByPpSDrSj1rc5QiJEg9M10GkSIGZfMVSfVsVz+9uuKN5zk0mrhc7dHj&#10;GNssfv8AMKJpwq8FT9DXE72OaXzGHeo9nqU5O1jqS4DZpguDnHQVzPnOP4m/OnG4fGNzfnVON0TG&#10;TjqjpnmfYApGKjiY7/mxg1zv2iXGN5H404Xcwx+9f65pKNkEm5O7N7xDPEdJ2AncZF/TNZem5+zS&#10;H1aqktxJIm1nZh1wTV7Tcm0fHZuTRa0bCm7lO+GJ0P14qrJ93FWr84kTt1qrLjb05rRbEohbsMUD&#10;rjFI3UZ9akUZfFWUTkjyMEc1WY81Yk/1INQN1qVuCGw/6ynt1zTIv9ZUh6+1VLcBV6inSHjNMTG6&#10;nTdMVIiKL/j4jPow/nVm7JZzzVeDP2mPHrU1x981TDqVjy1Pb7oph4enPTYyVvuj1xUxtA1sJY5g&#10;zHOV24x+PeoHzhe3FM3up+V2X6GpswCZWAUkfjSKN3I6gc+9S3BkdQzOSMcimKkqBG2su7lCeAaa&#10;2AdAdoDqxBB7HHFfTvwIMcnhwoDlnh59fvHv/wB81866PcWEJMV1p7TySEKm3k59Rz1r1z4Ga9/Y&#10;9+dMvGIVDhh32MB+o4P4VjUep34J3UoLqetjw/4fNyjLcPHJYxrDxIP3agPwSe/7wk9+lN/4QaNY&#10;YkTUpCN375pIQd6/u8AYPGBGozz1NV5tK1G302OO1ia7YyNPLxlZDkv1/i3Hb+Ga0m1jVRc4fTvM&#10;m4ijLAovLdT26Kx/FRQ0mdqnUSvGRgXHgTU4g/2S6sbpWZW8qfcq5w5fsRjewbHtWj4j0nxC1xpj&#10;aUWSO3s0t5hFNtGWYByBkfdUZBq7441S4gtobewZ1kL7pHjbBG3nbn3xj8RTrTXoLREhu55pWixH&#10;M7KDufcQxXHOMhhz2Qmo5VexXtKskpPUxPtfi62haUxaoWaVyxYeYGYxy7VVcHaN3ljjjgGpdV1H&#10;xFbSTafe3SGF9Rhs0k8pVYgxCV2ySBwcL155rsrDVtPuHMVvMTIIvNZShG0YBIPuARkVQbXnbUod&#10;OMCtNOquqFuYwSSN30RSx9KfL5i9reWsEZ+g+LbnUNZvrCa2iSG0jnmWVWILxRttU/iQ35CqMPje&#10;2udLgubnTgks97HAELCQAEKxfkA8Bh+J4rsjHZy7THDBL5ymLeqqcr1IPsfT1NZVz4W8NCIebpNp&#10;EI+VZQV2nIOR75A59BinysiNSlfVNFXULvwpZ6u+nXNtBFcxNFKcW4AyzFlOR6EFj+dadp4g0e48&#10;krfxq07bYxIrIxPHYjj7w575qpq3hfRtY1A6hK7/AGhx5m6OUYKmIxg49MHP1qsfBil7dI9SmeAA&#10;mRnALHkMgXsACB+VLVMf7qSXM3c8v/aT0ewvdIXXtOmhnCSZdoiCAej8j1JU/iT3r54k7V9Q/G+z&#10;/sn4XSWVxPA83K7o4hGGA2Kox3OF6mvl1j1zWsDixdtBOTSvGyBdy4DDI9xSHGfpVhYp54VKxu+M&#10;4wM4rRuxxERxgfSkBqa5tnhQM7KCeg71Ap5qQJEGZh9akl6461Ep/ejHrT3J9aYD7LGZf9z+tSQ/&#10;fyajswx80qOij8s0+HqeKlksiuWy5qGDqxyakuD83FNtujmqWwyUfdQe1IT8wpedqcdhTTkGoBEk&#10;OMOeeg/nRwWb8KSInkeppR1emAHAHH4VHJlsAjGeOKfntSAZnjUd2H86EMluMh2xzjNGgpv1eyTH&#10;WeMfmwptw2Ec9Tg1c8Gx+b4p0pAOt3F/6GKHomXS+JH15IPn/ClFDj94aUCvm6msmemhMc0vanbe&#10;aCMVKGNzimy4OD7H+VSc0yVfu59/5UMBqffI+v8ASoCQLpD5xY5xt9KsR/6wH1/wFRTK3mq3kgAM&#10;PmqGX1F7qcc80vB55HTn8KVvlbGeMkUqqNvtgcUwZHMGO3YwQ7upqVVwilmDHPJAxTLhQYhuBYbh&#10;wPxqWFMQkrGyKCOv1poLaCoBubrjAqCdf32SPlOOPWrqRnzMEZJHb61FO42kBCMdyKHsJFSYAmdh&#10;3CgfjVxV2ooHYVVUZBOc5ZDUnnSZ/iz/ALtSnYbjcnC5qF1+cnP8VRu7ycEtj24qaRRnoccGq5ky&#10;bWF8iOYfNyFOf0qwqAKABgdhXHzeKpdMnvLHULK6a8WRvsvlRfJKn8PNdFp8t6NNt5NQjRLhow0g&#10;U4wfTFFzSdGcFdlvHUf1pnkr54lB2/1qsJ5WchW9+RT1d33MWwAuQPfNK9yOVolkB38cYPekcRCN&#10;RKAcHAJ7VJMmXJ6ZHWjy2aJlVgpz160C6GfCTG8gQbvTFXLHaynBOe4xVbYYZDvBIOQferFqZBJ8&#10;gUgjiknY0auiSNR5LoegJBFVLOXaSMZzg5q3O0kTHYoy4zg/rVaa2kgO9cMo+97VTZK21LfqKjkH&#10;zYx1FLBP5xP7squOCe9F0TFGZQjOEUnavU8dB709yOtho7kAdKjnAwuWxg/niqXh/V7fWbI3UCNG&#10;yPskiY5ZD7+1aDpviZO1IqUXF2kKhBB9OD+VKOGGPXrSRqQoUnPGKX04xmkIGHQ56MR+dNaKJzmS&#10;ON2U5G5Qf51Ky7kbHO4ZGOxpq7XAZgST2FO4J2IzAjNuRcr79Pwp4iRuFiR/UkDFSCIsCX4H90U4&#10;yRrhSwHsKY+Z9yI20BJZoYmb1aMH+lIbS1PDWtt/35X/AAqYy9lQk+/ApCWJBZ1Qew/xp3Dml3I5&#10;LaB4BE1tC0Q5CGMbR+HSoobHT0kEkdjZq6H5WWBAQfqBU8qgAk/Oe2T1p8MaxoABz396dyW2luRX&#10;VtBdQNBcwRzRN1SRQw/Wqdpomk2kwmt9Ot45B91tuSPpnpWrjNMcDtTuClK1rjccYzVa+sLG+CC9&#10;tIbkL93zFzirXAHJFKBk0Ep9ikmm6etn9kWzhFvuDeUF+XI5Bx+FN1LSdO1Iq19ZxzleBuJ4/DNa&#10;GBjGOtJigpTkndMz9O0nTtNdnsLUQFxhgrtg/gTVbU/D+mX919qlgeG57ywSGNj9cd/etnFQqrqz&#10;KXyeoB9KL2KVWd+ZPUq6Vpdlpwc20Tea4w8sjl5G+rGq83h7THvTfLBIt1u3bxO4PXPrwPbpWoH2&#10;n51IHqORUq7WHykEe1K9xc873uVHRZEZWRWUjDIw4I75qnY2cOmWUdpaqfJQnCvyVyc9fxrVkjDc&#10;HIPY1EwP3ZOvZh/KpsNSdrGJ/YVo942oWD3OmXTnDvbsNsnrlSMGoo/DViNUbVry4ub68DBleVgA&#10;COnCgDiuhLFeWHIGAe3/AOukVBuUEDj5z9BTuzRYiotn5CsvUewWmjlunBIH0p7AgAt1wW/wpVGc&#10;+uM496RiQy7WAHIJ/wD107A69eP8/wA6Uorzrgjg/lmnEYyQcZOKY7DFUZHI4GfrTpS0UK7fTkVJ&#10;jscZ4WpioKkY4NAimk4P3xg9MjmpQAy5U5FVpo2imALDae5HSoWLBsI5XnBIPFJSsVyplqUbQrcf&#10;eA/Co1xwpkwWbOMdKjbznIVn3AEHp+VJbqd2WYDB7ilzAo2L4GDjoagYZbOO5NTLGQ29pN5A9KhI&#10;JxjvVCElAHlx+vrVZwoABwduSeO/ardwuXYhckAAe3vVRwVBQhs5z9aTGie2hXyQXRTkntTvKRAz&#10;KGGRjGeKdG5ZAqR4PT71AWX5vNZeSMAdBTJImUl2J57fWpLgY8s+kgoVQceu7j6UXwIRV/2s0mML&#10;vAhYevFQ2cgExjydrDIz61Lf5wg9QaiBRJFckcEH6ik3qNLQtng8VG33h2GDzU7FPL3hgV65FNXL&#10;EMBwVzz9aZJXk+5gRiQkng0yFcwkBNvU49ORUs2wRKTMYyefrSQKfJBLZyM/Xml1H0ExwPoPxpYx&#10;8w79Tn8Kdt9SOo/qaUDCE56KTxSYiCwVCR+6YH+92qTHc/55NOs0OATKrrjgDtSsB5Yx1xz+R/xo&#10;G9x8a/Iv0FKVzTwMKB7UpFUiSLbzS7RinY5pcc5oA5H4wEp8NtYIHJjUf+PivmErjrX038bOPhnq&#10;ZB5JjH/j4r5lbk9a9fAfwzjxO5Ziz9nKjj+tVXNXo0/0UtkFcflVBsHPWu5bnEtyGPhunfmmMfry&#10;TT4vvfjTGOelaIpAeOaF6DnrQeVoHUA+lO4yQ8U1jwaUcGkkOFpAIlM6mnJ0pp60dQQ3v607pTeO&#10;OacD1xxTGJJ92owRUkh+XjpUfFAg96KKMdKBBQuAwo69OaB96gCUfrT+1NPGO1KalsY1utBPtQ33&#10;uKKQAOXH0p9NX7xNOP6UwGydKiYA1JLycVGfQY600IuMMRjnPFV5TwBVmTAUZqrKfnoGMODxU0HA&#10;4FQ9/rVmLhR+lMQ4nnFQgkE1Ixzk+1MUcc0gQ5fuilXijGB1oUd6Bijr1pfakAFO79aBMVemKMfM&#10;OvpQKcOZAMjrSEStgTAdcDvSxKPJHvmhwBMQcdKAP3IA54zSbIZPYqogmbOMDiqTDOO2eTV+JQun&#10;yydywAqnEA1yoI4pE3I2yZl9uetMIYtgc1NKQJ5COgGKZajzLlVx3yaCr6HX+HISmmbyBlm4I9BV&#10;fxDMFuEi4O1RkEevNa9pD5NhbxD+4CfqeTXNa9JO2pTsgbbuwOD0HFZRfvDormkzns5kkI7saOQx&#10;H+etIPvvk87qG4b8q3KtYliXe6J2LAfrXUvo0ITK29vx6jmuatBm6h/66L/Ou5khm2YE3A9R1qJu&#10;zKijJj0qAtg28OPp0qY6FY9fIT8Kv2sZ3je2aubQOtZt2LSRhnQbA/8ALFRTD4etNwCqTn/aNdAV&#10;74oUYdfrUSm0rlxirnOHwzDuON+PTdSP4biEefnB/wB6urIHpUUn3Tmub28u5v7KJ57qdh9jxyTl&#10;sc1TlADkDjBroPFQ+WIgc+ZXOyn96xPcmu2nJuOpy1YqL0Amt3Rh/oCn/aNYP05rodDG7TVOP4jT&#10;nsZJ6lvbg0oU1Iq5p22sjUj2jtShfepAvpSkUARgV6r+zeMeKtVz/wBA8f8AowV5dgk9K9V/ZvGP&#10;FGp5P/LiBj/totc2J/hs0o/Gj3BWGcVMsgIwOagcYO5SKXJxjivHueoSsu5DinBOFIOOxqDJ5GTm&#10;nq+MigB5Az945FODc9Tmow4/i7mnFhu6Y4osAshA4NRk0spHY5qPpmgCQHAoVjuycVGG9RTiePrQ&#10;Bt+FWxrad8xP/SuzJwMetcR4SOdbiOcfun/kK7eTpwaiTsZvcYeRzVa7TeuCBVk80x1PINSIxxB8&#10;xG3BoMK96uyKOppmAaBlIwqRwtNMC5JwaubfSmMO1UIqiAHoKa1uuMBV/KroU4pmKB3KZtx/dX8q&#10;abdOmB+VXNppGUZ6UBcoSWq8fKPc0G2QL90VfIBHNIVoC5nfY15ygoNuoxgVf203ZQFws/kUgVyH&#10;x3wfhF4iOT8sCt+TCuyiAUEGuX+MMazfCzX0Zdym25B+orSk7TQnsbvenLikHBpcgc5FZmp4J+2T&#10;PH/YGh2hcpuuXfgZ7Cvma8to4o45GuMB/u/Iea+jf2v5v9I0CH7MlxhJGKuSB1HpXz14j27bVFjV&#10;PkJ2joDmvdwOlJI86v8AEylPbiII0lygEi7lOw9Ki2xnpdR/98t/hWjfz2cQgjuLLzysYwfMK8VF&#10;bvps7iOPSXLHptuj/hXctrnM0T2MQl0W4VXEhjcNlR0rV0hvM8NyoOsTbsU3SIYkjuIFtWt1kTo0&#10;m/NL4Yz/AKZaH+JDtBrmqapnTT2DRiJLXUbc8HAYVzU5wQh/gyv610ejYTVmjx/r4mUj3rA1GPy7&#10;2VT61VN6k1tiuDx0pR069aQ9PpS1scw7AwOaaxA7VsaRb+bCvGcmt610sMo3RA/8BFYyrKLOiNFt&#10;HEblx1FLleeRXfDSk5/cR494x/hUTaVCettD/wB8D/Co+sx7B9Xfc4YFSOoo+Xsa7ZtKg/59ocf7&#10;gFRnSLU9bWL/AL5p/WY9g+ry7nHYXpmjgGuvOjWY/wCXaPP+7TP7HtP+fRP1p/WYC+ryOSPPrWpp&#10;Y/0R8d2NHiKzhtHhWKPy94JOD1qTSsfYiSedxrTmvG5hUVtDP1Q5mQ9uaqScqDVvUjidAQehNVH5&#10;UVrESIX/AIafH1zTH6gdqchIzxVjZPJ/qlGOKgbrUznKKOagP3uKhCQkP+tqX+dRR8S1KeWOKctx&#10;gBzxSzE4weDSxg78dqJRk4FIQy24ukOOAakus7zTLLH21M8jJ/lT7kjzG5GKp7h1Ko+9T2HP1qWx&#10;txcThC4Qdya028PXq6kti5QO4OCD1PoM0OSTHcynzx9KjJ56Vs/YFTUUs5sJtHJAwSfxqndwRwzb&#10;M/e6ZqVNNgVAN0qoe5FXLu6iuXhj2lUjBHpUcFukt35TMVPY5xg1LLp+YXnjmTCjcykYx9KLoLBp&#10;0ZjvY7iNkdI5FIBOMnNaMepXcWu/2hEGjmRhlEYjp7/hWLBJKikooZc5zjoasreSEOygmQnJJ5NT&#10;KN2XTm4O6PpH4SfEa0vrZNPvmZWTjaeXjPt6r7dR2yOB62s8MsCT28qzROPldGyGr4d0qO7+3LNH&#10;O0BVd7Sg42j+tegeC/i9faLP5N35kyAgGaPGW92U8N9evvUWaPQVSFXV6M+o3jEsZR4AVPXcoINV&#10;Dp+lvIVfTbdzt3bljGMHI7f7zfma4OP4h6d4p0tIrKaN7tSGVI5BHuPodx3J9RuFa2l6hDbvBGZr&#10;uO8axDG0BLrGA5Jw5HJyQO1VdE2nF2R0+l6RbWV9eXcZZjcEBU7IvJI/Ekk1R1Pw9bzfarizmc3l&#10;wknzFwSwYKNvsMLj6E+tc/FrqeIzqOi2U9za3FsVPnSqQgPU/XjIqXwvrthHrN3p0Vxay3GEDuq5&#10;K4UAA+2OlF0zW1SOqNH/AIRi4gs0m+2754bdh5aRn/WMG3Fee5Zj+I9KsQafqaeHobMRxvcTPuuv&#10;9I2lAx5CnB5AwPwqzp2qtPO370TW6RgmbaQHOcEKO/P9OvWtYNiLznHlJ3MhAx9aZLqyZz2maPNb&#10;a06Z2wlWAw2R5eQAPoEVVH1Y1Zjt71nj8x7iBLq+aacluIbeMHahPbOF4H941LqXiTRtMha4u7+F&#10;lQdEYf8AoR4rxL4ofGxJ4pdO0EEg8F1OFHvnqaQ+Z7y2Mz9pbxfBqeopolm+6GB8uB7dPxzk14i3&#10;NT3M815cyTSyF5XJZmPeoFK87gfY56VpFWOKtPmYAjvW3p4lSyEgl2F8n5SQcdAPpWXaRt5qbSBu&#10;PX0FLcXEzl/kZVYn1xRLXQwIrlmadyzFjuNMUjOKFUtwvJq0os402MkjyleoOADT8gII+Zl981I4&#10;xxUUXMo61I5zSAlsmKeaP7ygfrUkZABqG0/5aZ64GPzqZeY2pMllS5PPrSQ4EbHmic8UIf3BBqls&#10;MnIOF/3aY3XNSE8DPpUbfeNSA9OEU9yaUclyKI8bU5570JwH9aBCEiiLm6j/AN7NH1psGTcrx2J/&#10;ShDH3H+qfBzxWv8ADZPN8daNH/eu0H45rHueIG75rd+FxC+PtEc/w3kZ/WlU+BmlH4kfWCgnmnbT&#10;UjjB4GKac18492eohuKXHrzSryadtpDGheKbIOAfRhU4FRzr+6NJiIF+8ue2P6iortVVtxmOQR8t&#10;TY5J9M/zzSXavsO2IP74qGWhJf8AWH65/SjswxzzTvvKpx1QZH0pwGDnIP8A9ei+gmZusWt3fQpa&#10;2901rAQTPJGcSHHQKe3Xk1wUlldaD48trDSryefzDGzKXLEq33lb145r01ozJE0YZ03KVDA4I46i&#10;vK9dsNT8LeIINUt76eYTOSkzn5mP8SN65FNHq5a1LmptrZ6dze8Yawz+OLPRLm5ltdKXy/P2OU8z&#10;cM5JHOOg/Opts2kfEiHR9PneWyuIg0kJcyLH8pO4ZJx0B/Gq/j63tPEWvWek6dCx1dY/3spbEaLt&#10;ztbuT/LNVPhnfzaT4ol0TUbVUmmJiMjD95G4HC5/ukf0p2ujpVFew5ktUtV+p6DcQbVaIs2HXqp2&#10;kY9MdDXmd/q+teHvFM8Z1S7vLOC4KBJ5iRIuASPqAa9anj8xR6g5FcadHh1zS9dtJU2yf2lI0EmM&#10;mN1AA/DtSjZbnn4GtCDfOrpmhqU4vvDkup6bez25jgM8ckbZzgfdIOa0NChuF0u3e5vJbqaaFZGe&#10;THUgHAwBxzXlmk6zPpNhquhXquBJG6Be8cnQ/ga9aE0VjoUdzcZEdvbBn+gWi1isbh3Q06PY5vWf&#10;Er2XjSw02GQCBV2XHpufp+XH511iROEJdsyEEbuuPpXlXjLTlTSdP1pZ4nu7p2e52SAkM3zL0Pbp&#10;Xo/hnUzqmg2t+EJLRASEtxuHB/WnLRBisPGFGE4LyfqcP4m8Q69ouuy2puo7iGIodzW6gkEA4474&#10;ru7by57ZHj+7NGJUbPYjP9a47xbYPqMXiK4SPL2ssMg9gI+f0NReHdWkufBYsonH2wSCzibPIDdD&#10;+C5/KhrS5vUoxqUIygrNbjrjxnqtx4hXT9PjtRBJMIoWkjJJBON3Xvya721EqRqszo8m35mRdqk9&#10;8CvMLyFIPiXZWsC4SGSBFHsqivU0GH65waJWRlmFKnTjDkVro43xj4k1bQtTSBrOynt5lLwv8wbA&#10;OCDz1rdsbganpMWo6UYyZFygckBWHUNjpVDxRpNtrHiK2sbnAB06Zlf+429cMK5PwXq0/hfxFLpO&#10;pAJDLII5M9Efsw9jRZNaFQoQrYdci99avzOy0DVtT1JZjfWdvCkMrRB45Czb1OD1HSmN4pW71NtL&#10;0WyN/OgJlkaURwr+PJP5Vl3lzJa+BNWukkKySXcyAr/tSYzSfB+1ibSb26dcmScRj6Ko/wAaEtLs&#10;h4eCpzqtbaL1LuqeKJ9LTytS0ySCaTiAwuHic9PvHBGPpXR27SOrKVZvf3qPWdEg1Ow+yvGUxIsi&#10;uFyVKnNaJXapZvlABJJ7CkzhnKDiuVWZzVwul2XimBYy0N5qETEpGRsfb3Yevofatd2EUTSsDhVJ&#10;IC5JHsO9eXeKL2+g8S2XiNyRFOwlth6RoxGD9Rk/jXqkTK8SyofkZQykehGf5U5aHTiaDpwhNu9z&#10;n4fFOgPKYUvyXZiFj8h9wPpjHrWjqOp6dYRRy3lz5CSruVmRsfjxx+NcJ49tpND8W2+tWyhY52Eo&#10;xx+8X74/Ec11moTReIHs9MtmD2sqJd3ZU9I+oT6sR+QoasrmlXDQjGE47Pc2bG5t7u0W4tpEkiY7&#10;kYZGefeoZ9V02zu3t5b+0gc4YrI4DDP1q6gVFAChQoG1ewFcZ8SdKfUbiwhtIY3umSZgccuqru2/&#10;zxSjqcuHpwq1eRuyZ2DvH5JlebdGFLbgflx6+mKrfb7IAFLq0wfSZT/I1yfwv14XMJ0K9OXjB8nf&#10;/EvdPwrR0HSNLL62z2luyLeum3ywflCg4HpyTVWtoaVMN7GbjPodDFLBKp8u6jb/AHWApyRK52/J&#10;weSeteX/AAxs7S78SXDTW0cwhiZolYZw24AU/wCKFpb2viO3W3iWIzQh5SgxvYueTTcdbG7y9Kv7&#10;JS6XPSdV06PVNOnsp2eKOZCoZDgjnOf0ql4YtdV0+FtL1HFxDAP9Hug33k/usDyCK0tLs7bT7OO2&#10;tIRFEozgHv3NcBrnis2fjuS7DO9nbRtbbAcbv7xHb738qcItuyOKKupQvornf3M3lqwGN2M89veq&#10;c+pQQBfOniQkDhjg15jqnjuS535nS2iJ4SNufxPUms0XMV+hlmWSQdcu+CfzNd9PAyesmedKuloj&#10;1ZNTguJR5c6/L1wRyK0I5Q0ed+SPQda8A1F7lmC6TbTxSZwGjc5z+daFl4h8XaXYC7umleKNwhbz&#10;eR6ZXvTngn0HCrfc95jzgFsYPSgviVkIIHY9q870HxHJqdrIby/uImnTMTQtsKMoPy8H/wDXUvgC&#10;fVNX1G4S91e/kSBFcJ5nD8965KlKUNzuo0lVg5p7HoO05FcuLjWNV8RrJZtJbaRZkq7suDcHvjvj&#10;0rZ13URo+i3V5Md3lIfLz/Ex4A/MiqPw+1SXVfDqtcyGW5gcxyOTkt3BP4VjuVShJU3VS02Nf5tw&#10;YMCrDHTPNJ8r/NtIPqtUPE2r2+g6Y9zcI0mWCwRqcbmPb8KytAk17V9LXU7nV/7PSYkW8MMCsFHY&#10;sW5IpeYU8PJw59kdMvmHlXDDvn/61LuUgiQYHuMiuW8NeIrqfXZtD1lYxexMVWWMYWTH8jjmurYt&#10;tJVwecLuHp3obFVozpO0kM24X5TvT65x/jSQKdhIyfMPGf7orhL3xJr9n4jGiXP9nBmkRPPMLAFW&#10;6NgNXXa9d3+m6LJeollJJAm6UPuVWA7LjJz9aLmlTDTp8t/tbGgQSTjucj6Uh4GfXP8A9b+tc3rO&#10;t69pGhx6vc6bpyq5VWhE7713dO2Kfomt6zrWkPqEOlWCKSwRGumDPjr/AA8ClcPq1Tl5+m25J4h8&#10;R6doEsS3Syyyz/MEiAJVRxk5I4rageOaGKaFg0Uih1YdweRXC+FdeXWtVuprPwtFcXUsOZnmvsgR&#10;9NoyvA9hWx4a1FrPU4/DU2jXVgpV5YzJcLKoQckKQOR/LNNJmtbBumuVL3l5nTxffUZyBz+dT/hX&#10;G/8ACZzS6JNqx8O3gsUcAzfaEAPOOAeTzUSeMfM0ltWi0DUjZq5R5VkTCkeuD7jmgx+p1XrY7OWN&#10;ZAVYZpPLTZsCDae2KqWMz3NvBMjyKsyK4BIOMjNYk3jXTbbVP7OvBeW0wcITLbjaM/xZDfd96DOF&#10;GpN2ir2N/wAvybhSiDaeBnsahnTFwyfMe4wKk1K7+yWD3Uim4iX73kR7iBjOcZ6U3QdSttXs/tdu&#10;kqofutJFs3D1HqKV7k8srXJUXZbkbSGI5ye9JGMyqOT83P4Ul/fWtreWdnNIFmu3Kwj1IGasRqoJ&#10;JHABPSqE01r3GJIGmkTbgj9aeY0bIZQR6EVz/wDwkuifbBbLqKpcbggV42ViT25HvW7DcKcrLtVh&#10;37GpuOdKcbNoV4ozwUGOx9KaIyg2ly/JYE+mOlUrvxHoltPJBJqVsJoztZGfGDWgHWaFJVwQ6Arg&#10;8HPNO4nCUVeSGRgfLxwSTn8KhvSzS7EUnYPmP1FOvL2wsFRry8gt94wvmOBn6Uku2UedBKrrIoIK&#10;nKkfUUpbDSe9h88XmxRlcbhzz6VRKOz+WV+4SPpVu2urcTrZSTxC4xxEzjf+XWrqxKCcD5j1460t&#10;wu46Mz3tHEKhGIPcZ4NWCMBuCcACnxywzFvJljk2ttbYwOD6cUEA7xuwc/dzzjpVWFdshuFkEY2w&#10;hxjnNIq4iUYxwP8AH+tLdrGz7RKwfPA5xUxXnafXH0pPcfQhx2/z0ocfuJOMnbg1I4OCeucnH1NR&#10;3OBbtl9o3AZ9KT2EFoqhWbyTGdvcdaVhwR7f4Cnw58g5l8zPANAGT9f8f/rUIRLilI4pwFIRVIQz&#10;FGBTsUuM9qYmcX8aV3fDbU+Om0/ka+YT7V9S/GcpD8M9VLk5dVRR7lhXy3jHv/SvVy/4DkxO5aQE&#10;Qde3Sqo6MSO1WC5aLjp3NVifkP0Nd5xIihHOaiJBNSxfdFQjrzVooU9KVeSeKTGWAHrSgYJGaYx2&#10;eaZN9zmnZ9qZJzikAJ92mnrT16VGTzT6gHQ5pf1ppzmnDBNMYODt6Y5phWun8B+F38U6wtj9qFrF&#10;uAd9u5uc8AfhXqlz8JtE0ZNzwSXYGCWlYn9BispVVHc3o4WdXY8FC+9IRgcmvfpfDmiQwqLexsE4&#10;7wKcfnTJNM0aPEbWViz9x9nU5P5Vl9ZS6Hespk1ueCgd6MfMK+jrb4eeHdUti9xpcEbFcgxr5Z/S&#10;vOfiX8O4vDs8L6ddvIk0fmeTN94Y9D3/ABqo4iLdjCpgJw21POz2pW9aRug+tLWpwNWGH7+MUDrS&#10;N944paBDo+Qacfemryo7Cl70AMP3j0pIxumUds80Mefxp1p/x8J+NUhFi5+9j2qq33jzVm4bdLVb&#10;qaEA3uBVpeFUe1V1GZBVogAZ7UmwI2OF5pBjA7HNK54ApYRvlVcUAOkG047dqaoJ5p8oJcjuDTgM&#10;LmhiY080c54p33jgelKgy+KQAVKnBpUGZkA45pHOW5PenQ489D15pCH3I2zsM5GPWnvwqr0yBUdw&#10;d0zH8KlugfMYdMYoIbJm40gD+85qrDgMWOc44q1dBls4B0zk8VWAxEzUEkTcRs56k/yq3oEIluTg&#10;EliEH4mqVxwiDvjNdL4JtSzpK2NuWf8AIYH6mpk7Ibeh0U2A4HGFz+grlrkFt7bQSfm/1ldBqEuy&#10;GeQ4HGOffiudu3gwMtADjjII5rOCNKC0uc5j94/UYY9aafvE/SndZXI7saafv/lXQh9Sza83kI55&#10;kX+dd7LEAhw756da4K1z9rh2jJ8xcD8a7+Qkp8wwfSs57mkSGCAlgDNID9avCPjGScDqahhxuJz0&#10;qwhrORSGngkUL/rF+tKxoH31+tZT+FmkdyY1DL90mpucVDMflxXGtzpZyfigfJCexkrm5fvsccbj&#10;XR+KukA/6aVzknDtk969Gj8JxV/iGj1FdN4cXOlqf9tq5n2rqfDIP9lLj++1XPYxW5e24p23HWpA&#10;uRzQVyeprI0uiIj60hX2zU20dqQLQJsjVemRXqX7PC48W6gc4/0D/wBnWvM1HavT/wBnkf8AFV6i&#10;eg+w4/NxXNif4bNaPxo9vGFHNIxO7til3biRQR+7z6cV456o0nBOOKcD6imcYIx1oAz3NADi2eMd&#10;6UNwMmmEHHWjBAzQgHOcjimZI/pSg+4pOaYBu7Dg04HPJ60xvu596dG2eDzSA2fB/wDyHIvURv8A&#10;yruGyelcP4R/5DkZ/wCmb/yruR3rOW5Etxp4wKa/pTmPpSfeFSSVZF69xUW0AnirE2c1GRVFERFN&#10;2gVKQBTSR0FAiInjFRbeck1YxUTjn6U0ITGKYRTyKTFAEeAOppSAcU8gEU0gAUANIpMUrGgdKAG4&#10;INcv8XpTF8MNeIGc2+P1FdX1rlfi4qv8MvECMdo+ynB98irh8SB7G0SegpAxAOBk0oHqRTWwQeSK&#10;g1Pnf9qi8ZfFOkxLt+S1YncM9TXgnidt99b9OEGcD3r2X9pqdJviNHFI7DyrNRwM4ya8Y13nWoYx&#10;yMIoP417eCVoo86vuxmq35gvDGbW1kwoGXjyelP0m7E85/0O1QhScpHg1Fq0GnyX0hk1Bo2BwV8g&#10;nH45qbSLa3WV2hvhNkY/1TCu5/AYLc2LUj7UvQZUjioLHNtr0b9Fdtp/GpIikU8btKpweh4qK5ZH&#10;JkSRGMUv8JGcda5dbG8WkLcKbTW4nPAjnAP0NZPiRNms3CgYw1bHiYFpVmXgSRrJWHrc32rUZLhe&#10;jgfnitKRFZ6FHnHWgj0pTjNGOcVuc3U6nwyuYouetdjBHx0rl/Ckf+pU8nFdlGuABXm1n7zPRhsK&#10;iDGKUwg9VBqVU9KeFrmNLFU28bdY1/KmG0iJwYxV7bRtoAzzYQnGVx9KadOgwcFh6VphKQrRdgec&#10;fEKBYL60iVjxET+tUdLx/Z456scir/xKYtr8Sf3bdf1JqnpYxpycdSc/nXqw/ho8us/eZlar/wAf&#10;KY6bTVSTrxVzVz/pyr6LVSTj3rdaImOxA/UCnL0prdRUgqyhx6ZNRH1qVsZ/pUR+9xzSQIbHzJ9a&#10;n+lQJxJmphjPtRIBy0Pk4AxSJyw96csgiZsorgggAnikIeLaW2uYi4yHUlTj86inwXPTrU0Lm7vB&#10;lyjAHgk7f/rVFdqUbkHPr60wIYiBJ83APpW1p93JearaW97dyC2iOd+fmAA7Hr2rFRTkO6sEzyQK&#10;0BLZeSqJIwk52kjgfj6UpIZtvHb654jZUuIoLeOMM80hLMAPfqTzT4tLttQ1KVLKeCRYFB3XMmC2&#10;T6DP5VyxEsJckshxt+U9c/0qIbkc9VYUuQDr9X020gRHlvbPzVxtWINuPtkgCsmVXeNoVC+jfNz+&#10;FXfCsmiojXGo6gsTqOY5IfN3/h6VCtzBNM/2KIBZXK7m48tfXHas+VoFqZ8tlbRwq0d0A7LyM8q3&#10;pVfyirjBy3ovJrQne3vIvKMeZlGUlHcd8/rVO3uUtlO2MSseSWFaJ3RVmLNJcmJ4VYqpXOwegqrB&#10;bzN86g8Vs6fIL/UoIra3VJGbG5nGAOp/TNdPDoluGATjHtWc6vIrWEzjpI7uKKGYEgEEqynDDB5G&#10;a3PDPxF8XeHbuKWz1SZ0jP8AqpjvRh6EHrS6vGkUscAX5VUn8zWZElnb3Bkvbfzbdx5b4+8uf4l9&#10;xU06qlozSNWS6nrvhf4s69q+l65ePY6bbfYLYXUkkUbbpTuA28njPrWdp/xo0W08+4XwWqX0ykPc&#10;JeYJPOP4M4Ga5/wjZW48A+Ikt5/MjvbmC3RsYbYCXPH4YrgtZtI7K+aKKQyR4BVj39f1q4uLk0bO&#10;tNLQ9M/4XbrSWKWdraGKOMYj3XbnavpxjisHUvij4pvWO24itsnrGmSPxOTXCKQHGQSO+KtXOyTy&#10;0hGSfbmtHFE+3mWNT1fUtUnL3d7c3Ldfnct+lZ5PBY10XgXU73w5rA1eC2t59kbxlLhNyMGGCKpe&#10;KLo397JfNDbwPcSbjHbxhI1AAACgdBSUlexnKo5bszIgxk+7nIIpGR2cocYXninRK7YBkKg8Zp0a&#10;lU8xmC5OAT3x1q7mdxLeYx7pCoYDgA06e+nmGw4VfQUNCXiUpgBiTUfkhFLuwwOw60KzEx1nC80u&#10;EwGxxnpSvbyJKofHJxk9qlM4EYEAYDHVhzVo3ECQ4vYZHmZeBkAD0J9Km7uAl7pUllFaXD523EJd&#10;ec4/zmqL5zg9KsNfS3O2OXBVBhD6AelV39DQr9QQ+2yWcj0H86mH/Hs3rkVFaY/fZ9Bj86lJP2Qk&#10;Y5b15oYmUZulOUf6P9aZKflFPz+6A96pbDLB+8KjbljUjgh+fWoiRk1IyWPHAHpRGP8AWewpIcZ4&#10;p0fKyUEjCeDSW3+vz/smlbgEUWozO/bC/wBaaQ2LdY8ojpyK3Phov/FbaRj/AJ/I/wCdYd1/qwP9&#10;qug+GIz400j/AK/EP5VFT4GaUfiR9cSL81M21YdcvS7BjNfNN6npkCpTgvNS7eKUqKQEO3mhkBWp&#10;ttNIwM0AU1Xp/n1FNnAMILSsgI7VKwIYj6/40pA8g/IrkHgGkyolaDBgXBJAJGTTwOOnb+VOt1f5&#10;wyKpyGAFPC8kH1pIbTvocr4utvFK6lbX2gzmSCMYeAMBk56kHqDT307UPEFzZNrdtFYW9o/mG3Eo&#10;d5H/AA6L+ZrqOdwGMbhjmoXAWfJiLswyMdqGzpjiZKKSSuupzF1pGoaV49m8Q21lJfWlypEkcJHm&#10;ISoGQDjIyBSabod9qfjuXxNe2jWNsmDDFIR5jsF2gkDoO9dqFBYFgeVzj3FRyy+RGpKbsNt4p8w/&#10;rc7edrfIW+mFtbNceTLMV5EcYBZvpkiuf8GSzyLfW15pd3aSS3UtyrSKCpVjkDIPWte4cyTqWVwu&#10;P4hTGJjKyxnA9ulQ5GMLKLVtzjPiX4bed01SyjLzAgTKBkuueG+o/lW34xun8uy0k2V7NBI8bXkk&#10;duzoI1528dSTjI9K6WVTLEHUZP3hTrNw1sO5Xg1XMa/W24xjNX5djkPF+i6Cnh+dodIhhmlizbtB&#10;aHfu6gfKMj8ayvhbfSWUVxpmpx3dvDnzoi0DgE/xDp+NegZKMO5B5+lPEpjUklyM9uetO5UcZ+5d&#10;KSvc5rw1qNhea1rEJ3gXU4MavEyiRAgBxkexrF+H/hxtN8S6pc3WVg05miiZhwc5O78F/nXobS/L&#10;krIceq8VUS4nZyAwwf1o57EwxMoxlGOzseV3+pWH/C0kv0uYzZi5T97/AA4C4J+ma9YhKSRK8bq6&#10;svyspyCOxqMsCjO4TjBA2jGc1adcH5R8uPl9BScuYeKxCrKKtayscxJq+mL4+RDe27sNOMWBIOJC&#10;+Sv1xWd8StAGqWK6haW+y6tkJdRyZY/T6jnFdjJZ2koObW1353BjEufr0qN2XKuG6DB470N21QUs&#10;R7KcZw3Rxmg2J1L4W/2eg/eSK7Ix/vhyR/Km/CC6EcV/o04KXKS+b5TDDdMEY9sV10FosMPlWsMa&#10;Ip+4gwBk0zVtD0y9Mc93Zq08ZA85CUcf8CHNPmubTxcZQnCW0nc878e2qWHjKCzspZ7SGVYtypM4&#10;GWYgnrxXb68jw6RbaDYGWObUJDbRs7FtqdXbk5PGasW/h7QbG6F2LFJLnOfOmYyuCPdiasXWi6Rq&#10;d6NQmjla5TAWRZnUr9MHim3cmriKbjCNvhXbdnH/ABD0XVl8ORT3OoWVxb2JG1I7Uxsqn5eu48dK&#10;2/h1fi98KW2WzLbEwSE+3T9MVs65pFtq1qLW7luRD0ZI5ioYe/r0qhoPhux0KeV7CW8CuP3iPJuV&#10;h2OMdaG9AlioVMN7Ob95O60M34nwxv4PneRMvHKjRn0JOM/lmovhNAqeGGmCgSSXD5b124AH+fWt&#10;fxLoCa3F5E9/eQwDGYodu1iOc8jOaZ4e0E6HGYbfULiaDJYRyquAT15AzSvoNV4fVPZX1vc2ZFwA&#10;Rx3H+FY14d3i3SsH7kFw4/8AHRW4jBl6j2Oaw7zR9Ul12LVItZij8lWRIWtMqFJ5BIbrx1pJnJS3&#10;1ON+IujTaPq8XiPTP3UUkoZwo/1Uvr9D/nrXS+BLhr3w1c6hMAkk9zPKcdjwPy4rpL+zh1DT5rO5&#10;QSRTIVkX1HqPfuKwtN0fU9J8J/2PaT2hmLyATybtoVicZA74/Cr5jteKVWgqcviTWvkcL8MtPGoa&#10;hesb29tTHCDvtpNjNluhpPHdi1j4stLZ726vHaOI77iTcwy/QH0rq/A/hXWfDl+9w0+m3MEgCSfM&#10;6sMdxx1qj4w8O69f62ddnbS7eOFV2x+exwqnIydvU1Sk2zueKh9acuZctv0N/wAeeJLbw7ok107j&#10;eR5cK55dz0/LrXzfquuvPOxmkL5JJAPB9vpV34neLbnxHrzzSKscFuPLhjVsgep9yT3rI8K2K6hq&#10;qvMpdU5C9Qx969fDUVSjzPc+WqycpOK2Oi8KaFc3m3Ub1SkP/LNSME/4CvQPC3g6XWpJ3iKw2tuA&#10;ZpX6euB+ANYXiC7ezew0eDiR0VmweV3f1NeueFLvStO8OJYXMipaWubm/kJ4J/hU/U8/Qe9OpXaW&#10;nUUKF3qeY6xYpp95OkRJMa5XPUE9Kz77Q9Tg0ETtEximKt/Mj+VddoECeLdehuEQpBqGoeWhb+FM&#10;kjP4DNesfEDT9PWBLKIj7PHIQuRgNtQqPwzUzr8jSLjh+a7PmS8F3b6WWjOSF81Tjk46/pzXd/B6&#10;7F7aXN/GcsI0yM+hORWbJFAsohBXdC20g/r+maqfA++Gl6/r+kGCaZAfNjWFQxC5I6Z9CKeKSnSu&#10;hYapKLcF1PSPEE+nXur2GjahdwRWccRuZ/OcKGJG1F5+pP4VzXwvvBYeKbzSGlV4pg0aMrZDOh4O&#10;fcZrpvCcAvHu5tY0WRbudt6/aoFZBGoCqqk55x1rkvElldReLl1LQ9GvFhjKOVW3KjcOuAO1eQmt&#10;j6DDKMoyoPt+Je+NUsgn0yHnyxHI4HbdwP5V2ej2yf2BpkSHC/ZYwCB32isvxpo7eKNAgktkeK6i&#10;/eQLMuxjkYZGB6H0+lM8N+IrG00OKy1jzbG6tYxE8UsTbm28DbxznilKzRhOXPhYwjunqcjr4aH4&#10;noIXy/2iHJX1IXNepNtUsTyo4A9fQVwnhjRr3VPFdx4o1SF7SDzDJAjrhmPRePQCu/CkfMVw/wDC&#10;uOF9zSbFmFSL5ILdLU85+L9i8c1jqyH52zDIR2Ycp/Wuge6XxDDolqhBW4jF5dgfwqmPlP1f+VXf&#10;G+nf2l4YvbZeZI182LjJLLzWZ8KtN+zeHjfyAs94QVyeRGPuqPqSTR0LdSE8Im370X+YvxXJHhNg&#10;Ry9xH/M1L8OIv+KIglJwAkzfqf8ACqPxfvbRdCis2uYvtL3CP5e7naAecelW/BN5aRfDdXN3bgxw&#10;TbwZACp+bA6/5zSsVFNYJLvI4j4aazBoaajeTwTzN9kUII49wB3cbj/CPevR9Bt21DSdI1O7MjXg&#10;t2AfP/PQfN+mMfSuL+DEcMo1e1kliUzWqRYdhyDuB784rsbLVbe31TSfDOnXMVy8MW25dPmCoiev&#10;qTj6VZrml3VkorX9LFP4g2kOn/DuaytwVih8qNATzjeP1qt8Mo4JvA5t7j7k00yn3BABrR+LQ2+C&#10;588bp4gAe53VX+FyxP4KgRjgi4lOSOnIob0MIN/UG/7xvWUS29pawqWYRKI13dSAMA1xHjrR31fU&#10;bqS1Q/arGxikIznzVLOcAdiB09a794TErsjZ3jaoHYms7T4/+K11ZV/5Z2VsCPxepRzYavKlN1In&#10;J/DzxD9r0ybSbpszwws0LN/GgU8fUfyrpfCcTHw3pQUfet1rjPiZoEujaouuaZujt53+fZx5Up/o&#10;3+NdbYXrab4HhvFyZI7KNIl/vSMAFH5mk0dmLhTnBVaW0nt2ZxvxBvL1vEMGtQjFnbTm2tmB6vHh&#10;nP4kkfhXpcNytzpsV5ABi5jDoB2yM1xniPQdfHgv7BL/AGXLDYr5+Yw4lJGS3XjJyc1c+FV8174d&#10;exLZlsmKpk/wNyD+HIqugYmEamFUo7x0OW+Ilk7axqWrRuR5M8EL47ZiBB/MV3WmavFP4SXXiocC&#10;3+53Mv3dv1Lfzqrc6aNQ/wCEs09hkTSxopx0YRKR+uK5z4YveXcqaPLEWs7O4+2SADq4GFX6bvm/&#10;CjSRpK1fDa7wt9xR0bT2tvinb2Mx82SO43SFhkF/K3t/48TXq7Es2MD5m4H0rzfTyZvjRcPgjFxK&#10;cH1ERFelKoBJ9Bx70pOxhms3KUP8KOS1rwdDqtvfalqN1L/aTh2iKv8Au4lXO1AO4wOfc1geCdTu&#10;NO8F6veEMUtmHk5PAZgBgfiQa6/xdNNcY0GxdFu7qMB5HYAQRfxOc+vQetYXiq2sbDwPe6HpziRo&#10;IUnfYc5USrlmx3PWknY0w03KkqdRXTat5IxkgVvhncas5Jvmv/MM/wDHuDgdevc13Gm6+Zfh+Ndm&#10;IM0duwk95FJX9Tj8642LB+DUxPa55+plFNt3eXwDougjcH1O+Z2P/TMP/j/Kh6HRWw0aiflL8Dof&#10;DOm30HgVJYb5rKedJLqVkjDO2QdoyenA/WqfwilluF1KaaR5ZWkjLM5yTwxrtdURINBuEhxsS2ZE&#10;x2AUgfpXEfBcD7HqchBIDRjA69DTvocUJc+Hqyt1RY+J9xrNpYJcR6gIbeScRBIU2tgqTy2c9vat&#10;3wexPhXS2Y7j9lBJJ6+9c78WvLPh+Boi+37YuQ3b5Hro/Bo/4pLSjgf8eiA0lsFRL6lF26mkR/Dj&#10;7vGfpTZ1OyMLGHBJbafSpRuznuPm596hmCNchWlMZVQAR3pPY80mwBCuEEfcgewojB3KDzj+gpzL&#10;yqk5+XGcdeRToVyS2O38+aaExaXBp22lwAPeqIQwL7UbafilAoDqefftBOY/hxKvTdcRr+tfNJz2&#10;r6P/AGjWC+AI1PVrtK+b24r2MB/COPEPUmbiDGeCah6Iw9qsSKFtV9arFsIR0yK7TkRFFwlQLk/n&#10;UyA+W3XpUCHjrVxKQ7PJI7U7tUY5zz2pcmmxjzgd6a/Uc0bs9hTW+/g+lIBynimUucU0HJpgFOXr&#10;ScULweaYz139neNDqV7N5RkeMxlQOg4avoDWZrey0bz52aVJB8yhck/hXkP7K9itxZa1dNnaksa8&#10;D2P+Neo+Ilu4Yk+ybR5Zzlz07Vw1fiPZwt3BI52BvD5hb/Qr4CRgCpiLZ/HtUkmiaLazJPaWL3gk&#10;CuBggpx/XrWnbGa5tNyTwx4BAQgZLdc/nWp4Jhlu4U+1PC0qko/lkEYHTp0rLQ9D3op6mZeSl7a3&#10;ltLaRQpy+BzgHGK5z4y21pqOl299ZHzCsLZz1AxzmvQH0m5t55Ykkfy8NtHoTXlvxCF3p2lzKbkS&#10;R7ZOn65oVr6GettD5xf71BOMUsnOT700/er0FsfOVH7zG5zntzR0FNyMcnrVixVGuoxLgr6HvTeh&#10;mMX7oFBI61v2GhRX6uY5GiKAknHyj0/GueYbSyk5IOOKUZJgJT7IZuDz0FR9qmsfleRj0C1QMWTg&#10;kelQZ45qSXqSTUbcDHWhAOg+8eatzjbtUegqvaLuZF6ZNWbxszEECpkIrvw+KsWCkys4/hFVWPzk&#10;9qv2IK2czk/eIApsJFdzl/qanZP3IPvUAHzdzip3+4q5+tIQ1RjJpo++DmlHIxQB1x6UCExx9TUl&#10;oM3S+3NMP3BUtgCLgnHGDSaBiLhrkDsWGanuSJJHYc5aorZQ11Gpz97NSIC0gAHVulJEMlvScRIR&#10;jC1XbCwlSOG71NqBJuyvYDFQyHLxrjheTTEipOcuFXr90V3vhiDyoZVP/LGNU/E5J/pXFaPEbjVY&#10;YyM5cE/QV3+jAnSp7jp51w2PoOP6Gs6j0FN62M3XYZLi38mMkZk3E4J4FYzARQCGQOzIvUr1roZl&#10;33GDv+obisjUIFDOA7cHPLU6ex0U1aJynBkkx3amn735U4jDvg/xGmfxn8K1Qi3p/wDx/wBv/wBd&#10;V/nXdysS/wBK4OxJN/Bzj94On1rtQsjnHmsO9RPcuLL1uo289etTD6VU8uTA2zuPwpwWT/nucn1F&#10;ZM0RY780i8Ov1qEibHMgP/AcVKv3lye9Zz+Flx3JyfWoZvumpCRio5SdhzxXGtzoZyfinBWDOf8A&#10;WVzkhy5z6mui8UEFYf8ArpXOScsSOea9Cj8Bx1/iGk9a6/wqudHTpnzG5rkOcdK7HwmP+JKn/XRv&#10;6VdTYxRplQBkUm0VKRRtrIZEF9KAOcVLj0FO20mMiVBnpXpv7P4J8UagOn+g/wDs4rzlU5r0j4BY&#10;XxRfnpiy/wDZxXNif4bNaHxo9mT5Tup/VenfNNDZBBHOe9PX5kIxnHSvIPWGbffvSAYNDHGaF96Q&#10;CnkYoz1HannBpAvOKAI2XGG7Gg9elS7CVxTCuMdabAYcdM9etIvyN3waeQNuMAnviogw+73FIDc8&#10;IsF1uIesb/yruFfOa4PwowbXbfb2ST/0Gu5Bwcg1E9yJbjiQT70A/LTQcnpSlhyxH5UrE2I5BxUf&#10;SpC+R0xmo2plDWxTWAzTqRjxgUAM285zTGGe1ONIaEJjMYHNNqQ9KZimIaRxSU/dimmgBpFJ2paX&#10;pQAwCuV+LsBufhl4gi37CLQtkHngiusNc58SE8zwBr6nnNk9XD4kBfLZB4pjHgCmZxTd5LgHpmpN&#10;D5a/aFkif4rXqOrPtijXhsYrybUTv8Rp2+dR+Vdf8fb67k+Kmtea6o6yBRsPYCvOzNJ5yy+YTIDn&#10;cetfQ4WnaCZ5lV3ZpahJo7XcvmRXxkDHcQ64z+VU0idpCLNJtvbPX9Kk061l1HUUjPV2y7D0716F&#10;pOmRwQiKBRxjJHJrWpUUEVSpOR54+l6iYzI0bkDnms9ldCckgj0NewTWibcMM1z+s6VZtGxkt0z1&#10;3BcGs4Yq71LlhtNDiU1S7MaxSzNLGo2hWOcCgOHGQafqWneQDJESY++eoqlAxD9a6Uoy1RyzUloy&#10;x0zTlBJA9aRuDSxkbxSexmtzuPCKsXjHoua7FV/GuW8HqenoAK61BxXkVX7x6cRVHFPAoA4pwHSs&#10;igC0oSngUoU0AR7fam44qcrimYpDseW/EY58VSr12xRr/wCO/wD16ZpPGnR4J7/zpvj193i6/wAf&#10;wsq/koqXTMDS4jjsf516y+BHk1d2Yesk/wBoZ9FqnJ096t6zzf59Vqo2R1rdbEx2IG6ipB2pGwWF&#10;OXO4Zqyx7fK1REYapZME5qJvvUkCGD7/AF71N0FQqpMmMZOamIz0okDAHnPSkl54zVq1sLy5lSOC&#10;BmZwSoH8WBk1LNpN5HDFcSwkQSH76kHp1+lTdIRn2I/0kZIHB/lUryMhIVsD061cuLKGCQTW7PsI&#10;IZW7H2PeoIrC6ubS4uoo90UG3ef94nH8qfMmA99QhuESO6hbao/gbAPvinpp9rcANazktjJXripv&#10;Cvh6fX7+WyhuIoJkj3qJQcMfTPak07QdYuPEDaRaW0hvY3KsFP3cd8+nvUtq/KnqXGDk7Lckt7KM&#10;7EuX4Q5Q4xj/ABFZl/DJDK5lABJ4I6GvR5/B+p2+iz3zSQzy2zKLmCMEFVPAYE9Tngisq90jULWa&#10;a2utOnDQ8SqYiwTHPOMjpWSqSi/eNZ4arB+8jgSeas6f5jXAgjL5l+QBRkknoMfWth9LtZpxMnEb&#10;HBC9M+1bHhXw+2na5peoXds97bSyo0cUQbLAng7lOQw6/UVt7WLRnTheSRrfD/wxYSaLdX+sWjy3&#10;BlMEcMpKBcr97HXPNd1pvg3w9qNo2nTeG4Y5BCTDcxbgynGMsc88+tbfii9stR1Ky+x3b6m+PL2q&#10;2fKJP3XOOea35fO0jw7M+oXtpY38kQjRQBIwXtlc9axbZ9bRwuHVFKx5x490FdNsPD1rb2CyxWsZ&#10;3XiKqqHC4KHHIJ681hl44oTK5VVUEkk10HxP1c6Vplp4dOj3TXE5W7N3KyojY6lBk5685rz6+1my&#10;ljFrLGzM4yAg3FWB4/Wspwdz5rHQjGq1EZeRPqDJPGpiRFbzN/BBB6Y9azr6DbIYTtfMas4U5Az2&#10;PpXZeAbTQNZvJTrs1yuoJIWW3DBIZ1x+ec+/pXV6naW93YzWEGnQW2mTAI0cUaxng8MW65B55ojT&#10;6nZg8pniYc97I5zwVp2lWfh3Tre6ngu5J5nnMIY4+YBVDcDPTpW1488KaaLSKSaygdQUcGKIKzdB&#10;syO2K2ZdY8K+DdKtbybS7O6hVPJt1UBpByc9ffJJrCsfilo17aanc6vpUe+LDafDnOw9l9/c9q1U&#10;WnzHd7OnRg6clqeQ6jo15pGoRrd2bQNKPMjRyD8mSKuWWmhv9JdVO7lV/pWtqU8muzfaLu2EUzOM&#10;zLKThTk7QOmKVrVY7dzEjsiAZHJ+XOBn86mc7ngVEua0TJlAEYjeWNXUnIJ4HsAParfhfSNJ1fxP&#10;YWmq3LizOQ6wZDOeyhiMDJxXp3hvTLPT9JXXBEul388cgeOKIYCE45DZxkV534v8HXsNp/bljeJd&#10;WJYsxA2NFk9xnp7inT1Z0yy+tGHO1oYnjrSV0jxfqGn2tvJDbRTEwRs+8hCMj5u/Heq91pg8m3la&#10;aIo0ecK3IbqQR+P6VWMMuxGeN845JBye+fyq3akQhJ7i2M0eNxw3OPpWkpPocTRC9nbG2KxsTOQB&#10;GCcCs2a2uEm8uRG35wPQ/jXQy32pNaXEmn2DxWMoETSyIHwP97AArKubqJIBErGVujcnBFVByW4r&#10;CSXaIoREyUACMD0PtVF2LMWYkk8knqaQnPtRWiiA+3JEnHpT2z70yD75PtT2PPShsCS2/wCWn4VL&#10;JgWig/eJNR2oJ8zbnGBnFTXUYW1hYE/MpNJiZnyg8U8fcXio5TyBUwXmMdc4p9AJmB8wjPeom/1j&#10;DgjNSv8AfbHY4qM5848cZqQHoMNkcYpYx8rn6U1T196UZ2mgBHPFFoDulb0xTWHBp9rkQyt6sB+l&#10;NbAxt391O3P9K6f4Upu8a6Px1uc/pXMXf+rjHfJrsPg/Hv8AHWjr/wBNCf0NZ1PgZpR+JH1oyfMa&#10;UD2zUxTLN9ad5eDXy92emQbfajYOKnCZ4xS7KdwIGTNN2c1Z2nHSormSO3heeZwkSDLMewp3AqyR&#10;/OSfYn+tEcQwRuxx1+lSQT217EJrWeOVM7SVPTPrWeLuU64kC7TbkbGyOjkZzn9KuNGc20lsUk9h&#10;8SwrdlI5WfcCD6VMFGAOeR+RpslxE140ENxbM6HLKHUtxVmRMdOgO4H61k01uU13IGQHJU4Oc49q&#10;imVsBkk8sbsZJ7GrhTJ29eMf1ps0e+3YEZ9OfTn/ABoAYmdgxLvKnls0NEJCVLZ5Bz70tt88ZXyB&#10;GhHHPWpACQrdOcH8f/r0EvQDGCuDkg9qzpIGjdomPyk5U1r4xioZ7VJcncyn2puN0KMmnqMtQfsy&#10;AEcDFMiTybhk/gk5H1qa1heLKlgynkcU+eHfHwcMDlT70+gX1IpY/mIwPmH6iki4O7k5GMfyqwV3&#10;w7gOR1Hoe9QiPDMq8+n86AGwh5iJZlxj7qntUd3n7SjdAfarTyhcAq5YjI2jNV7hZLhwiR4ZDzk9&#10;Kl2KjuQKQsSKxXbJwc9RVqPLWqEdQM1D9kuiCvy4br83FSWqPDcCORMAjGR0+tShys9REJDDjv19&#10;qja2KyFmcIvrnrVp02ttJzj+VNnjM0Q7MnGPUUyUMSSFF2qwAoleI7oWYA4xVeZCgjYDaCOlR7Hb&#10;cQrN34p8xXIu4rRCQglSCR1weWzVxXdVAlKRDHQHk06LdEyggnev/j1VLgTSMxeNVIx9QKAtct25&#10;hYHyyG9TRIn8QB4/UUQmCOMLG+4nsDk5qxGpI+Zdp7iquQ9CmQCRgYI5BB7U0jHTof0qy8e1gCcK&#10;TkHGcGmOpBPyn/a4pAVXcQsMrweSw6flU4IK8Dnt6GnbFJC54P8AEKYI5fMKFdw9s/rR1KEGAOox&#10;2p33gw4JPVfWl256D29j/wDXpwAXuPY9CDRZElcjyfnGZIl6Dup+lecfFTXmgsZLKJh5kowxDZ2j&#10;rj8q9D1a6W2sZZgQGjQkN2J7V4B4umnvkvboqeQfL9s8ZrrwtPmldkVHZHmFzIHkY+prufhHYvca&#10;mflOG4Psv8R/IVx02lTwR20rTQyNP/yzRstH6bvTOa+g/CfhF9M8FxCJlhnuo8PIV+4D1P5fzzXq&#10;YmrGELGdCk5yOQ8D6be+KvHOo60YGlhhlbaqgkEj5UUewGK7L4naTera6L4F06FvtuqS/ab9gMHA&#10;6A+3f8MV1fgaPR9BsF0611pdNBzmUlRk+p9apTy3+n+JpNUTVrXVhKQjXHBfaOgB7VwyqXlzHowp&#10;23NA6VH4fuvDmnWeC9qWkYDhRwFyfzq38V9R+y6dCqkNhRuf1JIprataSXD3s6s8zRhBnsBXMeJN&#10;atdX1JYGt7qaNJBny0yMDtWKvKVzaUVGJ5p4ne40/XpUJx5ttHKB7lsH/wBCqL4QXW74opKvWa2d&#10;eO/Irpfi9ZG4vLS/0+1mA8oo6uuDjA/qorhfhFL9n+I2kyyEKryeXz/tCu+96TR5M48s7n0qVnUx&#10;SqpYAYGOamjt/KuWkHII4Qe/rUctwLaAsylkQtk7sBRk9awH8YaL+8hbUbaJV6neMHmvHVOUtUbc&#10;50pwhMbMGUjnHb2+lDlwoQksw5jI6/5965+x8WaLLdmCPUbc7gNvOf8APFblvc25Q+Q7YwCWKnLD&#10;2olCUd0F+xKsZEm58GUj8E/xNHBB55PUk9aexOCBwD0Ujr9aQKx5Jxg8kjpUoNxrrk5yAB144AqI&#10;NFAiRqgRB8qooxj6CpZ2KDLcDGff/wDXTEjLne4IYfzPUVQxjWdq7NLPbW8rscZeJW6cdxUbaVpT&#10;KVOk2LKcFh9nTHH4VbTOMDBJ4FKgGB12jG73oK55Wtc5PxOukaVf6ZbxeELG7S9lMbstuAYxkDjA&#10;68559K6Sz0XR9MuPPs9MtLWXlRJHEFOPrV+IMq553Hr/AIUHkc9O9UOpXckl1MXxBpGmX8yT3+m2&#10;93gbQ0gJI/Wo9E0rS9NumksLBLVmG0pGSQfwJxWqzIFBTDxsduwnn8Kc8cKqsoRgynCgcHPpUiVS&#10;ShyX0IpEYRsq4AQliB/CTWJaaHp1nfm/t0uUuCfmk+0OS31yefxrpY02REEAs3LfWqd4mxwQAI+2&#10;B0NJp7hCbV0VtRhjvdPns7oGS3mUo6Mc5H+Iqtf+HbG6sLC1nluwloq+WI5tmCOhOByR61p2xR2W&#10;PblF5z71LIRI2TkA/wAqFcpVJRVkypcWQutNa0kvbyNNpEkqON7DBBBJHpWL4b8KWOkX7z6fe30L&#10;NGVKl1IYehGPxrqM+XGq43M5xj1/+tVB1CgsGJO7Ckf0obsOFapGLinuRaRoTadqE92urX05uW3z&#10;xzbCsjYwDwOMe1LY6Ha2D6g1kzQS3kpl8wAExkjoB0xnJ/Gr0F4hQLKcMO+OtKblAQVjkIJwDtwD&#10;TTM3UqLS5yVp4HmtddGsxa/N9sMjSFnt1IbPByM+9dcoYgDjc3JOPSnysDk4PXA/DrT4gCWIPA4B&#10;/nRuVVxFSrZzd7eh57qnw4uNRvpb678QCaeVtzs9pn6D73QdK1/CPhG20Cxv4rq4ju1ugFcrHswu&#10;CMdT611zYNU5WWR2U/6qL5mPqfShs2+v4iceRvQ4weEb7+yW8PpfQDSnuBcltp88D+56fjn8K1Iv&#10;DVwPFdtqAWBLCxsxDaRq/wAwbHUj8TW7Gy+Ud3+tkOcegq3bnNuM8Y6fTtU7hLGVbbmTr9vqclg9&#10;ppq2ZaZGVnuJGUJkYyAAc9TWB4F0DXPDgngmGnTW9wykuJjuTAIyAV5rsWJJdlxjoPf/ACahvNqI&#10;FaNio6Gi9kTDESjTdNLRnJ+OdJ13XrRLK3tLRYop/N81rkAvgEdMcda2PC0GoWmjW2nX9nHC9rEI&#10;w6TBxJ2z04rVVPLRVAPAxj+dK+e5HH9B/wDXpp6DniZSpKlbRDR80nTqaZEJHkZ/LVkZjg8ZFSch&#10;Wc9FUn8TTbFYvvxls/xAmpZzkpA8xgDzyM/Tj+ZqSIfKcD+I0xcjnHv/AFqzGm1FX2qoksZijb7V&#10;JjGaAtUQMCjvS7RUoX2pAKAPKv2lTt8FWin+K7H8q+dD0r6I/abP/FLacnQG6yfyNfPBHIGO9ezg&#10;P4Rx4jcllz5Qz07VXb/Vk/nVm4/1K+uearH/AFT4rtOYiH3PxxUC8HrmrBP7oeuahGMn2q4jQnYn&#10;3xQKBgr70EdqGAlI/wB40p4p/kyNyEJGCfwFAEfvV/S7eOaGV5EDIhXPbj61RwOhBra8MtCIblZH&#10;CFmVUJyATzkZqZu0bgVL/TTBH50LGRACWHdMYz9etZ1dbbDZcxxMCN/yMGUDCjLMeODkDFZ2r6Pt&#10;33VrypTzXix90E8YqI1OjBHvv7JJkj8G61PGFyLxQ2R22CtLxlqH2/xO0YLGKBDx0yduTXzZ4e8S&#10;694Yv2m0fUJ7KQ8SRq3ytjsyng16bo/ia41qOO5vblU1G5GX8iPB24I4HToBXBmKmo80e57GDqxt&#10;ZnqHg/W9Jl8RJozWhyzCGOXP3pNoOMenXmtfwlfWek3kVm4Zbi6umjRV5xy2M+nSvC9H1y7sPEcd&#10;zLHMGhuI51DR7fMAIxz2yP5121xrLRakviTyVZ1vBciAnA4bIXPb0rgqYqVKyluz06L9qpI98uri&#10;ysdLub/UbxbeKIAux5Iz0GOuT2ryz4/6bFZeC7vVGjUpJHiOQttyWHH4+1cj418cz3sGsandRpbh&#10;5VuEtg5YK5jVVXnrge3evGvFni/xP4wv45Nc1K4vmUhYYc4ROwCqOBXfhm6zclsjz6uIVNuJzz4A&#10;xnqaRuG4PavUdC8DWWm6DLqXiFUeZ4iywseI+P1NeXBd8xVMY7Z9q7aNeFVtR6Hl1qUoJOXUdavb&#10;oz+fE0jbMRgHADepq3d2EkcaziQMWAcgDGDjn8qhw3llkRRgZyvWp9NuJi8UFyStt1LOvRe+DWjv&#10;0Ocs3eoywacLVJmSQ43qpxg47+9YwOfetW31K0t5zcLaCSUsWBbBGc1lSMWdnPGWJ496cdBoDU1q&#10;cQSHH3iBUAI9asw5WzwR95iwqwZFLn9aY3Sn4y4Apjff29aEDLlhHlzwcBc02YjzGJH0p9qcKX/l&#10;UUnAY1NxEQ5/GtPYI7BBnlzms1FGQB3rTvcAqmfu0MmTKsQO/nrmpZs7qWBQzEg96SUHdSQDOR1p&#10;Omad35FIBzTAG+4uD1qWzO1nbPRaifOMHoKfa9JPoB+tDAfZ5E5cc4RjUsGROOcc9ajtfuS+u0D8&#10;zU9qgMpJ4CgmpRDI5TvumYnIz1qGV93mt0AGBU8eP3jHHANVHJ8lmJ4ZulNiRf8ADKBHubth8sMR&#10;wfc121gnk6BZwn/nmHb8Tn+tcnbW5g8N4XIkupABj0ziuvvEMVuIwxHlxhenpx/SsqnYj4pGWWR2&#10;LERfMx53HOayNQCeZIxEbHOchjzW15m5SyS8Acgx96ydR6yjcOufu04HbayOVHViP7xph4f8aeeW&#10;cjpuNMf/AFnT0rYzJrdxHPG5ztVwWx1rpYdW04Abrhx9Qa5fr1FAAqWrhsdcuraYeReEcd81Kup2&#10;B6ago47sa4v8qMVPIiuY7f7fZs2RqCZP+3VhL62LKftUJA/2xXADijkdKmVNNDU2j0YXluel1D/3&#10;8FJJcwlTieI/8DBrzrHrSEsO9Y/VV3NPbs3vErqzQ4cN+87GsGTiRhnvTcnqT3oySc1vCHKrGUpc&#10;zuH8Ndn4ROdET/ro39K4w9q7Hwh/yBFHpK39KKmxJs84yKUCsPxLq72Jjt7bAlI3M3XaO1Z9p4mv&#10;Fys0Ucx7N0NQoNrQaOkvr63so90zEseAi9TWYdVvJslVW3X6ZascXySym4lfMhPAP8P0qX7SxQkc&#10;g0cgzVgv76OTKXCTjujqP51698AZ0n8QXdxGDseywfb5xXhmnO4lYHPPSvYP2ZXLa7qiFuPs5I/F&#10;xXPi1+7ZtQ+NHvW4g4PQVJE2O/FRrzu3DkUoz0ArxD17D5uOe3pSIecihuU20idKBWJC2SeSKcuM&#10;f1qMHFBYg5AoET+1RyDvTh90UjHg8UgI+Mcmq7gJLweDVlxheDUTAN1PIoA1PCrKviG3yPvK4/8A&#10;HTiu5LKTgHOK4Pwzj+37XH+1/wCgmu5Axz61MiJbik4OBSE5GPzoHWlwADSAjLY6c0bs0MPSmGgB&#10;xIpuaa/1pu5scUWEObim+9NYk9RRu7YpiHHBpuM80m7tikJOKAF4zxTTyaKTPTmgBSKRhjmkLDOK&#10;DkgCgBKw/HCGTwZraf3rKQfpW23FY3jFGl8I6xGv3ms5MflVw+JAMJxkUsTAkKeuRzUbEmkR9sgH&#10;Udak0ex8SfHacXPxU12TsLgr+VcGOvWum+JNwbrxvrc5OS15J/OucUDPSvqaWkEeTU1kdb4KiVIn&#10;uGQ/N8oPpXQvcwQOpELI56MhqPwdCo0OIE7c8/WtG6W3ZwNuF/iYjgVxVJ3kehShaIJfgQiTeCe2&#10;RWbqJkuOPtmzI4UAYp2pGzVkjidSOMkNzTr3TI3tw5yccqc9KzVrmrWhzmpoyo8coXkcY6GuUCkS&#10;dO9dhfErGUxgAYFczcRpEDk5J7V2UJdDixELjDgDrmltzmZR71XzU+nnNyufWtpLQ40vePS/CSgB&#10;mx1ArqE61znhRQIST/ero4+1eRPVnpIkApQPWlApwX1rIY5QCadjHFCDNOxQUhpFNKnipcUuBuA9&#10;6Aex4v4wff4p1Rgf+Xhh+WB/Sr9guNLhP+wD/WsfXWMus6hJ/euZD/48a3Lf5dOiP+wP5V672R5F&#10;Xc5zWF3Xnvj+tVZcAVc1ZAtzGQPvLk/mapSD5cCtVsKOxC3DA1Ipzio2yWX6Yp6ZyM1XQoe/tWho&#10;CtNffZFtxP5w2gY5z2xWex5p1tdXNrIZLaZ4nI2lkODj61LV1YRtXWirY6ncl5yht32/IARuxyM+&#10;meKZd2YOnG+njKruCoobGSawGkkMmGdjz0JqxK7uBvdmx0yelS4SVrso2J1htY7I214k00vzbIpc&#10;eV6ZbHXrU+sW02nWkEslzcKl2WwI3+9txzg9uevtXPRyGORZF6qcitGPxBqcUxkknE4IAIlRW4HY&#10;ZHH4UcuoFyexuUsre5uWdIZk3qzRYOOgJAJxnmqunTtbvJAkgmjmwCkeck9uO/Wr+u+IItTLJaIy&#10;IyY2v/CM5x70eEtTs9Isry6kija7YhInf/lnx1x/npSto7oRZ8PtbW2ssl/HIkcsWxWYH5WzkZH5&#10;16hoNxDpUdvfwQKqyhc3EOD5hHtkE49M15L4et7XWNauby6lCW9tGHYMcNIc4/WtDxLrVzLcxjT7&#10;sJbwptEcSqEj5PC1lKFpJnpZfXhSneSue422uaNeXaxXTS3dzIjFyFCBVHOAnI6+9LpmqJDqpuVV&#10;Ft0kMm24GNzEY3H/AGvpXmPw+8UXSR3Fm2ijU47hQ127SmJYVXjJcggDBz2rs7rxR4X0G0lMMr3N&#10;xOAY7KOQyglTnJlZRj8AadmfVUcRRlTc5lH4if2TfXcU2naIbZ3UtfxwwnazZwCAAQG7nHtXGW7+&#10;IoLmKy0O3YyI/wAls8RaUOvOQAMjAH6V6FqPx4ht9MsrXRNMAlxtdZmKpGemTgc8mtDRNA8NJrcl&#10;ze31nLqhAnmuZ4WfzJmOTtCkMoHYioUPe5jw54OOJqOVJowb/wAa39xNB4a1LQodK1FmjSdnuxDu&#10;RvvMGZQq5GcE5Ar0e9j0ex0yxsLLUbTT0ZxOv2eQNIqnOUMq7t2eOc9DUt/Y2Oqz2eoHS9OivrNg&#10;qSzguzgHPyFug5z0zmuM1nUp7nxFJpr20slwGWKFE+YOvXj3pyhfU9LC4CUpWqyPLvEvgzxaPEUl&#10;xNpNxdNNMxAiYyryTghvQ5HWsfUNB1xJ7nT7rS7mzWyKS37PDk24I4LHqBjpzzX0Not7Do2p30Or&#10;Tw2/7hRAjzAsrHPX0/GvG/EFj4nuPGN34dsLa60o66UBtZbsul2RyCHIAIJHAPTOK0SvqedmeWqi&#10;1KDvdl/QNR+G2lW6iR7zWNQYfNPdKYVA9EAzj6nrW3qmpeBb7TJm36lpczIzISwljdsfSszwt8PL&#10;ax0G6HjH7TY6pPJixiii8x4ShGXkwfunp+teiaf4K8L6JrGn+IIIbW70xLB7e+sp08wyMwJEuT0b&#10;JBOfTiplJxV0dGHeJo0k+WyOE8G6Pperaw+ryyfadO06JAqmPeN5yDkHjtXVeLdO8E3IEcmh2zXj&#10;gAyQRhGQfQYGcd66LVNY+HminTrHTLuBBd2wjkSCF2Cnr+87KewwDnmufk06c3TXdvp88scmAskc&#10;SlZjjO4hypX09KmNTmVz0sG8NXhzVNzM8feFfDcPg2bVNNsrexuLWJZInhB+cZAw2ep5+tecWeqT&#10;aRqC6haXdrJIy+W0TDcHXGTweg4/OvVL2/s9dEngWyNo00FvJNdSXNx+7Ru+WA/hyDx34rySPQ4h&#10;4hOiahcw2czZSG8mjdI5Vz8r/MB8pA4PfgUpLU+fzSFOnWTonqGh3WheJNTiuxqsUMd3GUlglYIU&#10;lO3juCCen1rr/GWgWen2trZ6jZ29jJLEY4obl1zMqnlVGcE579q8/TwrovgfRTrN/d6hLHNIq211&#10;JD5R81WJDqmSQOO+f1qHXvHuiXUi3Ws3cmvahtYQYYkDcxO30UEntU8jlJSudscVKtFObSSPOPHW&#10;iXXh/VQ88YiS5JeCHzS+xPQt3qt4Sji1bxJZWV4uy1dsuq5+fAJx+OK7+P4eQ3+pB7zVZFLItxLC&#10;qZMQJ+6rE8Y4HI/Cudt9H1Lw9qguNQ0u7Pl3TJbXYlA3Y6Ag8EEHrXTpa55lXCuNTna925q674Xv&#10;DYfZY/tSPOwlaIS5jVM8LtHYZrzDXrCfT9UmtLhNkiHGM5yOxHsa9Wu9am1SOR2MszR5jMmQfL7H&#10;IA6Vw/i+7gnNtvtFWSEspuFUgSqMAAZ649adORvmGGo+zVSmcoQc4watLZsqq9yTCjfdBHzN9BU/&#10;9pBIgqWsG7GC5HzfmOlVw0c8o+bYc8AnIP41rds8Ng4jSV0RWG3g7qZ3ORUlwCJ3JBBzzxUQ5PNJ&#10;DLFqcLN1zgfzp90cpGoOQFFQ25+WXPdePzp9wAAo9hQIpN9+rI+aWJR3OKr4/eVZgObmIDJ+aqew&#10;xZWwxz601cmTj0/pSzcucg0sXLHGPu/lUACZxTh9000cscetKO9Ahr46U+zH+jsT0Ln+VRv0z7VL&#10;ag/Y19Nxp9AIrvG5B7Gu++BiBviJpIYZxn+X/wBeuAvD+8X/AHf6mvRvgGhk+JelBRnbkn9KyraQ&#10;ZrR+I+spFG5sevSjHYisPVfE9hp2vwaVcBl81wjyk4SNm+6D/njNbEd1aveSWa3MRuYvvxbhuHfp&#10;XzbhLex3wmpbaj8dqQjnpWZdeIdIttWGnTXJWY8FtpKKfQt0BpvijVYtPtJIFmCXksR8kYODk4zn&#10;pVqjO6VtzVQk2tNy29/bLfJZCUNMwPyrzj6+lWJYhJG0brlWBDD2rzvw7cq2ptHbwSKC6IjBScsD&#10;nJPvXd+JLbWZtMdNEuI7e8ByC6g7h3AJ6H3xXRiMMqLik9zWvRVFpX3OdkWXQ5smMsRIIz/tIejf&#10;hWhNYrPFHHBIrPJyx+vJrIS2vLcGfVTdpOq7naQb1OB6jjH0qxoupW16ECSeROwJ2EFVb/dJ46c1&#10;6FSdSCjKmuZ9SnHsSvp0FrdQK6cRsWbYOntWnbXdvcBYlciRVIKMMH2+tUdT1c24YNYFGHG/eMN7&#10;k03wtqFveXU6Pcp9pIDLESCRjrg9/pRmGGTp+0a1CUW43ZrqDjpjHceopduAehAORU/H0x8wFI42&#10;hD2Bx9a8C9znRQTZFcMJZ2wDwvNWNqkuAMk9Me/t9aWVCsiNHGJG+5nr9KsmJ1jRmwG6HHbNBT7k&#10;K4ZQcU4JgE1Iir5hHXPI/rUhQY6VaZmyAqFUtjOBmq63KFeUI4z1rQKg5HHTmsfBCMdnC8E/pUzd&#10;iqcbmlAEZQ6jhhmoXBQcHGzv3xVq0QfZ48D+EfypLiMHDfgaBX1K0hlWIiAgtx1/WpIYvKjAPLHl&#10;vc0qjp3I5Prj0p5kjVzGEkY+y0DYhHNNndI4yxOB7dqhuxNKQiRsD6BufxqqkPyk8gg7T70nKzHG&#10;Ny0QZI8t99DhuOopI8Kx5+X1FPhVlnVjjY6hc98+9Pkh2ORkbe30p3G1YoTwMs5RFLBzxVq3hWIF&#10;mcbj15/SpcMYWVGKsBke4qh5WUdiCWB+bPOKV7Be+hbuGgKbHkwSNwI5x71Gm6UsQkb5UBiT0x39&#10;+tVtryMMDOBgYFXLS3lWDzACsgJwD3HoaSdxtWGFYbMZKFmbuBU0LmSIyMhjHoT2qvLBE0oY7vm+&#10;9kZKGnEyqpy5kX+AEY/GmS1dDnlTIRlPP6CsbX/EmkaLFI13dqXRc7Y/mYg9vaqPiXVJre3cQ3Cw&#10;zZyXkX5T9f8A61eD+Otcu73UTYwWtss6t88sR3BvxYE/rXXhsO6r1M6k+XY7HxF8b5Ip3ttH0SMk&#10;cK87liffArgNX8f+N9ZuN8+sXEMe7Cx258tR+XP50zQtAkuJoxsO+Q9hktzXqPhP4Yf2ldR2jhTI&#10;U3rheBjv+depyYegrNamMVUqbHnFh418b2qbo9VuXkXAy67iR6HI6V6j4E+L1lqc0On+IbddOuH+&#10;UXQbMJP+1n7tbGjfDCPz9ekQFjZ3cVoo6cHBLfqBWX4m+Fkdjpt1O1ud9uVc8cMhH9DXPUdCppY1&#10;jSqR3Ov8Zzwnw/cIlzCQ8RIYSAgj1HrXiWrXsIhFugyuAufUVX1bWZdMsptKjBezxlVLcofbPP4V&#10;xl9rMkikKmw9MnJqqFDlCb7na6Zp9nPDYeRErK13h2PUBcV9KeFdJsdZ0nybvJUjaFDY49q+XPhX&#10;emZ761lkDuSjxjuMHkj9K+hPBeuR2qRJMwA2iufGQbkkztwdmh/in4KaIrm5XSDfQNz815IjD8QG&#10;/lWTpfwtlguY5NMtrvS7dQAUlnEquB3HANey2/jO107S/OeVGG3I3HpWXomt3HiEy6s19aQ224hI&#10;S3zsAcZPp9KxcpctrnVyty1Ob8Z+DWtfDtvJZMWmkGACDXnNnL8QdJuSmnQaA0YO3Y10vm/iDjB9&#10;q+itfeK50i1isilxc4yBkYz6Vz76L4a8XQeZeQCy1OE+VMQgDAjqDnrSUnDoK3MtTxG61PV9cujY&#10;67pMljeBTyBmNuOqsODXhmiT3Fh4htbm3/1ttKSvcZBIr7Z1zSNJ0bQJ7S2wVWMkFjnnB5r42060&#10;Z72N2QZl3n8d2a7sHO6kedjI8rVjp7w+Kdfm2319NcRsSRGrlFH/AAEcfnXafDv4ZxapOFvkmQbA&#10;S4A2496u/DfRPt9z/pTYgjA85h3PZB/WvoLw1pEEUQRYEjiI6evpWVbEqHuxFTw3MuZngHjH4Sza&#10;XPJNpwaW3CjKA5b369qwbHXtY8PGNEd7mNOPLmOcfQ9RX1pd2KPGylVYDseeK8o+Jngu2vbOa6tE&#10;WOUAk7V61MMUpe7U1KnhusTK8JeJbDxBbl4SYrhBmSLdlgfatvcu0bevUAf5/Wvnbw/qV1pPjq2U&#10;MYplm8qZOzjtX0NZBHjWXO5nAY/zA/8ArVzV6SpvTYzi29xY4nKjzcddwA7D2pxUZBOMk9KnYfOe&#10;pb0NIBzu3HH8TelZXLIgufm3EHPzH0qSGPJVmGAPujFSRxZG4jAHQevuaqR3LpM2V3Jnn2pJitcn&#10;uEby2ABZccgdfwqGGZhsW5QqSMqx6H61oKFdQyHKmo7iFSNxAwAdwNU2Sn0KEtnsYyIyhcnoegPe&#10;knVhF5gyFzhdx557/U1aggzGBI2IgcgHjd/9arTojqAQHU+vINTuVexhwsyZ2kjdxnrUvnMBtlUO&#10;p68YNPuIyJihIU544xxUsEUUjeZghYx+dJFuweXHEm1Bjf19hQibm56dWp7KHbJ78n6elPZETajn&#10;Bl9KtEFKVv3qzk/MOi+3TJqOT73IO4/dA7Z/rWlPaxujADBPeqax3EU5cr90cnHapZSasSxWqCEK&#10;wyxOSe4pyJJHuBcMuPlz1zUheYxho4Ac99/BpSTgb1GR2HTNPQjW5XYc5AyE4B9amWPaoFPgh3Mu&#10;cnjJz61IymSFtjbW5ANJMGULyUofJiGZG4+lVo4Ru2bjsHMnufSpnj+YJt+b9c1bitfKQfxP1OfX&#10;1patl6RRWjj82ZuAAPvYH6VZddsZPcCpVj2qAPxNMlUHaOcZyapaGd7kHlhSoK9OSf8APvUB/eSr&#10;suNyE5K9cAVbCsAzoNx6LnvUVuokd5GjEZJ2kD9aTLXcTb8xyOgyf50jIRxgeg/rUwXBJ5Gc59wK&#10;UKeMEcc5PrUiK8yfIqowRnbIJ9BVhRJ9nHmlckgcUyaMG62PC8kajbkZ49akvZbezgUyv5aZCjPq&#10;xwKaTeiGMWMsw/2v68/4Va2UQpl89BjI/H/61T7OOKpaGcmVipzQAc1YCZzxShadxWIMGgp0qcr7&#10;UhXAouM8b/adONA01D/z2z/OvnoZ8wY6V9DftQL/AMSeyPYSRj89/wDhXzyP9Zk+tezgP4RxYjcl&#10;uT+6UDt+tV34jPap7lsoOKrycxnJruRzDXGIVJ9agU4VifSrMhzGq9xxVUDj8qsYdKCeaT1NGe9M&#10;YHk1oWbmMk9Nsf8AOs4jpmteODciKnlZABYhsEgc4waznsS2WbuCCe0AYASKFVSOoq/pB+zW09tc&#10;KgQEbpfLyjjtu9D2zR4M06LXtettLlujbCZXkDhNxBAyBjPtWxc6Jq2j6nPEZ0R0C9UzHOh6EHt/&#10;SuR1UnyNlqlJrmS0MO5hjiBEe+3hmBTcreZDz3B/h9Pxqe2mW4Zcgqs82SPSKP8A+uK6HxX4WS2t&#10;otU0c3CxzQiSTyV3bDjncvcZ9qp+E/DMviS31CVL6O2nEHlwlFyhY5LA+mf0zUfWaXJz30NHhql7&#10;WOau9OTUtPvdYkcRO8v7j/aGcfr/AEqbwlPFa3MlhfxzESoQoVsNkHIH0NdDpuiyXmsJpdzGYrTS&#10;VHmjH3pMZxUNtpFrea7Z60si3emO5SZAu0wvyAGwemcc+9OdenNOP9eR00cLVVnY0YIZNUkW48na&#10;baMIFB++QeP5dK278SrFFBJwHkAYDnjGafaaTHYZfTjIbJ2y0b8mF8+vcUeI5JQBPDE7Ro6CZlHC&#10;BuMn0r5ypUVSqorVHv0oeyp3FutEtr63lndyZGy2SMiNxwp9x3rD8K+FLWHVrHW5ZTJujeQo46OG&#10;IDH68n8q7DSp1Gly22AwMjbj7YwK0k8M/bNEs3trv7OzxhWOzdgDoBz6d6mGPnRg4N2uKrhKc/ft&#10;qeWfFnxJ5rf2TbykkH97tPAHZa87ZWULIR8rdDX0Lqnwg0OdGM9xeWs8rFkdWEignuQcHH4143P4&#10;duoNWn0kpJPJBKwUIn3x6+wI5r3cuxeGdPlpvbc8XGYerzczWhmaHCLqV4hG5d1xGQcfNn9a39fZ&#10;NQt47aJ2ijSJWaKRxuU45AHpmqhstT0a/S5NlcRKpy++I7Rjmsm6EtzdfaEEoZecnqT1zXoqcZap&#10;nnShKL1RRkjaOTYwOR7VZtdPuJw3y7Aq7yW44rSjma5a1nuDukO7cSBkmrCxRPEhMbSso+cscID/&#10;AFpurbQi5RghtbeLdFGbufHLn/Vqaq3bOQobG7GTj3rTupVaJ1DGVgPuxjCrWRcNlz6dKdOTe4iJ&#10;DyT7U1eX59KcoG1j6frTUJy5xWy2Gy4vyWwwfvZP61BLnaADyTzUkoIwmcgDFRSjLDHYVG4FnTIR&#10;LdKvYcmrGoEfaGIwRmn6FFgPM3THFQScuT0zzTZk3dk1qoC5I6jiom56jmp4hthZvbGTUAUnOTmk&#10;NMafY/nSYPIp5ABprcdqdyrjZs/L9KfAP3L+5FNl5AH60sRzBjnG7rSYFiH/AFLnPVgtSRkiKVwe&#10;2KZGVMEYXqWJNEj7bYqMfMaEZiKWS0Y4HJ6VBOpJij6FlB/OnyuPIjTqxNW9OgefWLeNhkKRn6Ch&#10;kvQ2FiLavpFjniMh2A9hn+laGt3E63YWNCwK9cGoNEQXHiO+vP4bePYv1PH8q1LiIEljycHrWMld&#10;mmHSUrmAZ7xVJCyceu6qN7PdsWOxyGHPBroo7ZQshCoAQRgSVSuYMggxj7nOJOnpVJHoupG3wnEc&#10;5Ynueajb/WY+lTOD5j8fxGoz/rK2RxPckRWdwiDczHAFWW06+HWAj8RS6Ku7WbRT3lFdzcxBVJC4&#10;qJSsOC5jz9rW5BwYSMdcUhgm/wCeTflXoHhzT7fUXuBdJwqgo2/bz6Vot4bsxnELY9px/hWHtkdc&#10;sKo9TywxSDrG2fpSeXL2if8AKvT/APhH7MfwTr/wMf4U8eGLeRQcXG3t8y0/bIn6uu55aY5P+eUn&#10;/fJppjfqY5P++TXpOs6DBp1olwGlk3OFKuBgZqt/Z8TJuAHSoeIt0KeG0vc895J9O1IQc4Nb/iS0&#10;W2aIgcl8fpWAfvE+9bwlzK5yzjyuwc4A712HhBgNIwf+ejf0rkK1bWVovD0gViGLkDB6dKcldEo1&#10;/Fdgt1b/AGm3KtPH95QeSv8A9auSU/MQOuelHnSgcSNn60RDP1pxulYYjZyc9q1LO5hNuQ/ylBwP&#10;WqSw7+pwfaopUKuUBzTGacN1uYlfw4717X+zfALfXroseZLQ8euCteM+HbFrmdQvIQ5Jx1b/AOtX&#10;ufwVjSHxWyDolm3/AKEtceMa9m0bUPjR7R3zmpI+BtPXtUQC7Cy8jNSRuCu7jkV4R7ArDFAOTigt&#10;xx1pvA5ouA4rj+Kjcc005x0OaM+opEFmPoKVxkZHemRt8pFOX5jxQA1unOMVEcAhvzqd1YAjtUJw&#10;aANDwyP+J/bEHu2P++TXcDnpXC6D5h1602FcbySP+Amu5HQnFSyJDj0+8OKQ0g6cdfSjBxzUiGkj&#10;NMYk9qV+DxzTWJp2C4jdKaWB6UpqN2CUxCmmkikLp13Cms6djmgB+fSmnNRiRTwp5pxOeKAFzSEg&#10;D1pM00ngmgdg8yl3HHtTOCOKM470AKzVS1hDLpF7Hj71u4H5VbYbhTZhmzuF4yYXHP0qouzQPYxS&#10;WCmoGfZBNIQcKjE/gK+RZ/i547nclvEE6luoSNRUB+JXjWWJo38R6iyMCrLvGCPyrvWX1E9zN10c&#10;P4jl83Xb+U5+e5c/+PGszdzkHgV0M0cNxkvGpYnJJ65rJvdOngJdELx+o5xXswtax5897nd+DLmK&#10;bRYwSMoSpHpWvI8yf6kx7fRs15t4c1STT7jbyYn+8o/nXeQahEYxvBAI7c5rhrwcJXPSoT5oIgnd&#10;hcDzIIzz95e1TXlxmLaCPoKq393H/ArVmPcTMSAOfWoN2Mm3Oxz681zWqujXb7c46VvTyNyi4Lt6&#10;Vg6pZXFu29lJU85FdVDc4sRtoUiferWlAG7TJ4LDNU6v6KM3kfGea6p6RZww1keleHHCQY45Oa6O&#10;I5ArltJbYB3rp7MgoK8aR6KLa1ItMjHFSqKyKQqj2xTsUoHFPwKChuOKQcMD2HJp4XJplxhIZG7B&#10;CT+VNbkyvY8Ivm33dw2fvSuwx7sa6GIY02Ik8bBXMueSevOf1rpouNOQE/wD+VevLY8eozC13/XQ&#10;dv3X5/Mazm+715rR17/j6gH/AEwU/qaz37GtFsEdiFuo7U6PsDTX5Ip6diaroWOI70w8EcU8jimd&#10;6SERsczFj3NTufTtVc/f/GrBFVLYY1cd6nWW0MRjuLdif4XjOD+PrUIBz078Vbj0+6d4z5aNk8KW&#10;GT+FQ2luNK4/ToIJ4WiRw0gJKk8Hn270kWj3E8uzcseMlmc7Rx6etas+l/ZoILm3SOeGXjzolOFb&#10;upz0NM0OK8v9W+a48vachpYi5PYADqfoKzU7u6Y1G7sig2itGXKzGQIMsVjyB9c4r3Dw74GtdF0K&#10;xLxxXd3dmOSWRrZSYlZei5zwPWvLrx5k12402WC5hmjHlzLJHtAweWYdVA/GvRPDWvW+j6Rb28Wq&#10;Q63JCOM8GNOyIG5x7n8qJN9T38kVONV+0R6TY3D6bY/ZWgjeGCPzZRHbgM5ByECgck+navmTxbqF&#10;zqPiK71OVlhknkMioh4jB6AfgK9pn1rxH4nimtbVbPQtOuEaIzynzJCCMHDcc84+UDrVLxf8MLLS&#10;dIhvNBme9tooVS6RlBaR88uv1z92jZHfmtKpVjelHRHiMMT3kgWFWL4+bH86+i/Dlhb63Hb3nhPW&#10;rW6vLW2SOeFnMbllABO08/lXDeNfBtt4PsNMu7ktaG+RA0M0QilVzneNgYkqox8xxknpXWeCINGt&#10;GOly3s9tbJMzG5t3CyFiBnPB46dKh6nnZZRquTWxo+NtE8X3Gi2EsF/bp9nMk+o3EtzsigCcgEk5&#10;LHsoGT2rmbb4x3slp9mk0UIkabpLizXMkHON3zA4zxySOtdf4nurvTtbRdGu1WIgMHkPm7yOCef4&#10;iBjI9K6XwsbS3YWsWn2P2e5IuLiXyAfNYtwr54LbgcfSlFtLU9x4TEU1z8+h434G+JFpbfboLxpV&#10;a4YyEyL5nnN2B9zUurR+IbvWdI13XdX1CytoNQiZGvIQkUQJyNpBx/DjnFbP7Q3hvwsuvWGo2MsE&#10;d48O68s7RkjHDDaeBwxGfyp3h3W7f4p66vgldJuLbS44F2RRyNJM8ygc71UKBx3HUnvWdSrZ+703&#10;PDr4ybnyy1sTP4kH9u3d7eo0lwjlYQp+VgB8rHnG3nPHXFasmhaPfaJN4o8RancaNp7Lhdp2yTMO&#10;Nw9AccY61xHxb8Aw+DdDt9dsJL62uYbgKbO6dJfLyeBjduXHGAV59a8913xn4h13SlsdSnjuYonW&#10;RG8oKykDsR9a0h78VJbHVUzdOnydSfxFPaweK4Lrw5a6k0EZ3ob2YytIRnBwAMD2ya9q0/VLnX/h&#10;cF1qyOg6hrQZU1gTxtFMImJYFCMxttDKMFQdvXg15v8ABrwxfeNbx2bXbO2htJFE9tIT5skR6lBj&#10;FeySS2GmWs+gaPolo2iiXc8c8ZlMjHBLZYnv0FKak9DnwGX1sVzSi7I8U+GMWq2XxHtoNDkS9lt7&#10;0RzyrH5kEkZJDMzjIA25P4Vv/F7xPqR+KKeJ/EOiQXWnzhI4LVpmaOa3jODySdpOMnjvnHNdT8TN&#10;KfQmtfGXhHTo4ZLMAapFDlEmBxjfGvBA/iFeW/Efx94j8dXthFq2n6XZRWzDyIrKzEQ5UDryxBAz&#10;yfpVcr5r9DgxdGdGTjI5nxRql1r9/LcQpcx2MG77LBNcNL5EWchFJ7AHFZ2mXE9hf29+YPMSGQH5&#10;lyhPXGfXFddJo+dNe8MflQBWQzN0Dbcn+de1fBfwZLqngW3k0yws4LmQShorpUm2ymMIXWJ2G5mQ&#10;ZUHpuNTLEwhG/wAjlp3bvcyp7l7y6hn0jTnaDVbeOZmByDgZAz6cHjviud8YsLp5dPv4Ht0uEF3b&#10;yxghw6jhlBODx1Ga7n4f28nhPwy8V39vjuYZp2eze2C7HzsVuCcLnke5Iq14tt9IbRJYLhhO6iMT&#10;xvEGjG4ZBGe+O9XCpc+qpc2IoWR8v6PrFxpV+00AEgYkHeSO/Xg9aNevtQ1W7We9nac9lHAQe3oK&#10;67xz4JuVSTVtC0eb+xoYg8lwJQybv4sEnpmuAj+0zMI4g57ACt0j5iuqlJ+zmTyT2sUJjgjc7iCx&#10;kwarm4ZgBhVA/ujFadvobtIEurmOI91HJq5NolpbYDCZz/tNj9BUurCO5yNmE08kqBXIOzofamjp&#10;61c1K3igVDGmzcT3NUxxVJpq6BEkP3XH+z0p9ySGx6AfypkIBDA/3adccyfpTGVRnzOM1Zthm5T5&#10;sY5z+FVo/wDW/jVqDm5X2B/lVPYQ2U5NPtxklvTA/WkbqRjNPtB8rN2zj9KgHsRxnv0FKRgfU02P&#10;lAPanD7pOe/FADZMCNjnnFTwnFnCPXJ/Wq0g/dsferS4+zRD0Wn0Ap3P+v8AoBXe/CNS/iOYqdpF&#10;q/IPTJUVwkwzd46dK9g/Zisorzx9NHLEs0f2VgyMMggms67Sg2y4R5nY6a800XI2kyMpbO5Rk/rX&#10;a6Jo5uNPiu4Wk80fMr5+YEe/rxVjVDo2leIGslmhlgbl1i+ZoD/dI9P1rehMOm6e1zYTxSQT5KlT&#10;kK3qP8Kuh7KnS546nr4ajToQvTe5ztzoTvaGR4283cd+R1Oeta16Xl8M2lrJAk0/lj95ImSgBIBH&#10;vgVGmsJ5cZvFlWUnHAyre4NammXckumMHh86TB2dsc/0rlp42niKkYOOzN5TnpfoeaXsE1hdiSOa&#10;SOTqrKxBH5VlTXl9Bqa3iXM3nqwcNvOSRzzXYa+tvZM8924luGPCLyFrjSGuZvNcg5J/Krx8YJ3P&#10;JzepFSTv7x6lD4jtfFelQadahobm6mWO6hY5KRj5nbI6ggY/GqeveCLqecLY3MSWzPuG/IaPvgY6&#10;1wGm3V5ZXBubG4ktnAKhkODiugHjLXTpIsTMHcH/AI+W5kIz0Pb2zXm05TpP3GYYfNfZrU6jVYPD&#10;+itB9uvLtomfBi371PfODk4+hrYtYtMjENzpdnGY3AYTRpwVPXoK8g1O+udQlE11J5jqMDAwB+Fd&#10;d8OfEEY8vw9NvjMzu6SluOmdmPwNY4lzlG7lexrQzGVWdpPc7102tjrg9PUUoTKgdOOOPy/SnQgT&#10;W42sHx8hOOvpUxj+Vc8k9vQjpXCmegVJI/MiKAEEjH4jmm2PlFfKjDkkfMSKuY64BUNyM1WAmSbb&#10;G6RREbu35UdQJMEgOQMp1x+tSbeM9jzQoBYPgOG4GD3pyI20oRgr/LtVJksrXHySem9CPyqlOhDz&#10;IFJ3DcMDpmtK7jyY2I5BI/MGqwwXhmYYVx5ZqJalwdixZc2kX0xUroGQrjOai00HyCnPyOQas4wM&#10;1SMnuUSrBtzfwnB+lOZ5EgbylLsD8gp7Mk0pKg7R19/ehNyn3XkAjrQUOgjCIM/ePLe5qhcII5JV&#10;xgHkH9a0nlfIWKBmJGdx4AqssDXMjPK+VQ7Rt4zSY07O5Tkl+bfEVwxGVx3q7CxuQykKHXkYNSx2&#10;NtG2du7/AHjmpI7aKOTzEUqcdAeKSTHKUWUwpWQEdewz+lMvUbaJYz8h4bjr9auXCDcCOh+97UyN&#10;gM5HH8Xf8aoSZVs7YnEsg2ovPPc1ZlmiRGbeGx2U/lUN4jfaFEhzGfu47VXmDo7Rkck4I9alysXy&#10;82pYVo7iUbMxSgcHsahuQ28KY/3jdCDwfei1jZGWdinlpnJzz06VU1bVotM2STKHurkkRpn7i+p9&#10;qL6amtHD1K9RQpK7Z5F8fltbfU4I0wZWiGQB1Y9yc/TtXnr+ENZjijuIGtZQ+JCFl2lfbBr1Pxpf&#10;abqmpyebbI15t2h5IQyqfYVjpKRaPBFcEOqGUuOApHRR+VdUcwlTio0z67LuDPaJvFbvsS/DLTJI&#10;7k3FzF+8ACIAQQvvXvfgWxktb43qxElgEUtxhQMf4/nXz/pviG6s7cT4CzAgo2MZb3r1LwCbXxLp&#10;UmpX+t3tldxk70MuUI7MOnFZurKtK8jizPJf7OXu/Cet6dpKW1vqBd0DXriRuP4h3rK8U2C3elzx&#10;lwC8Wxjn3qp4TuHM62zX/nxsdqOx4rmPiVOPtslhd3v2e2X/AFj5wBVxd2eFax89/E3STY3s6CNW&#10;2E4YAGvL9QnbyvIXIXOcnvXtni618LrcGCy1Hz5CcH98rBvwFecy+EL7UbLUZtOgkmn0+fa8SjLM&#10;hGQRXr4edlqefXTexU+FEvk+MIdxGGjcV7Zeq0Lq0R4fBUivBfCIntPF1mskbxvvKlWXB5B7V7Za&#10;XxktQG5K1GM+NM1wcvdZPHe3FzqVtZX08drbs43SzthSPQZ610XinwPZ6le/2vp+tRxuwB/cTcbg&#10;ODgHFR2sWm6tYQw6rYpNFIpWNmUHY1YI0jwTZ3UtrqemyLG4KrLbTtG6H1x0NcakmepTjzLV2IL2&#10;P4kwTxR2l/OvlNhGil5Pv7Ct+y8S6homqkajdzvePGrTmTPzNjqK5u/0/Sorgt4d8X64LhhsAk2s&#10;D2AwMCrVzos9tpjXGs6tNf3C8Iz4GPYVbt1IrJ0no7mv418fTXWiXciMQscTE89TjFeV6IYbi6gZ&#10;CqiAljn0Iz/Sm/EXUFs9Ij0+I5muXBfB6IP8Tj8q5rRp5mkW3SQ5cZY98Z6V106fLC6PMq1OeWp9&#10;J/DO8jsLO3RkyCd49Sx7/WvXdP1V5VTaGQV5B4K1VLTS4BY6TFfXKoOWJJ6egrqNM8eedP8AY7vT&#10;0tJwcEAdPzryakHds7YzVrHox1GREb7zE9cVzusX+4nIyMHcD6YrP1rxkmkoiwwiaV/uL6mkTXdY&#10;ltBPrOk2cFvIPkwPmI/pWThItNI+ZfjWn9m+PPtFr8vCzIyccjng1774SuFvNFtLyM8SQq+fr2rx&#10;79oLT41trS/Qg4lKbhzuU8ivWfhhZXlp4J0mO7hdJ3tY3O7jbx6V3V/eoxZwSVps6MqNu7kDGMjq&#10;TT0h5BdR9McVMiYJJ5J6mpAvHNcNmJysQyfJEz7d20ZwO9VVRbsLJFtWTb8wIqS+uWhBWMfMKxYv&#10;EQsNwvtLvQjNnzYU8wfjjmjd2Q0mlc14AbeZoHIYNgg+hNWWQPjIyPfpXBeOviN4b0u1Elrfi+vJ&#10;FJjtrf7/AB/e/uc+tM+Fniq+8TJLcapF9mljYbIUJwFPTr1PHJrVUZ8vNbQiTR1+oqzXG1m4H3RR&#10;DK6xqqPgL2xnNaE4Dwlo5Vyp5wQfwrj73xjpum+IpdLv7WfYpCpNGNy5wM5HtmsHdM6sPRnX0grs&#10;6YKl3hHXbKOhFKYwiiJeQO/qaradqmk3KD7FqVtNK5OF3YYY68Hmr4Q78YIOeM9R70XIqU503aSs&#10;Niiyxc4IB6n1qjcEm5LKd20gg9sVdnbeyxpxCG2u3r7VG6Iwkxkk8Enoq8UMmOpNA6zRh179R6Gn&#10;7faqtsJo8uiBo/4s1Zdrry/MjhjYHphs1SehnKNmMMTxPuQjyyOU/wBqoypyRjgcn61akB2hjgFc&#10;ce/emwxAnHPy8nPrSuhiAeVC0jdQMkUsCFIUB645pLr5pordf4jlvoKsPhI2ZugGaEJkBhQyeZtw&#10;wFLtxTbGUyod33lPNWNtUhPzIdvNQkHy2kVhycAfpViVeNo6tx9KjKhW+cqqp39+1JsaRTvTGFET&#10;b1YD5WHenrGY4VTPbGT69f8AP0oKM9yQXSSMfNkAdewqfaM5B6DP41JfQjK4z8vt+HU/0oQADcR9&#10;zLE/yp5GTjrniodUjZ9NeJCpZhnBfZ8o96qMeZpAtTO1I3Jhj+xXZQzyYbA5U4zUIS6vQtpdjeyZ&#10;KtjBORijTp9KdSHmjgZDzg/y9a1byeRtphKlY/uyDjPua91wp4KkpTV2avTSxBJfTW2npHHsa72/&#10;Nu/hA4yfyq3oLX01gs186s8hLJhNuF7Vz8kw+2yag0bXkc4VXIbaGUHoK6Pw/rena5bvLYNJmJ/L&#10;kjdNpU+nofwrlxdKMaacVv1M6kLK9i7s5pwQVzmo67NZ6rlU8+Ahg0QOCAp5Ye/XiujhdJoUlicM&#10;jqGVh3BHFcdWhOkk5dSZU5QSbAqPSkKA1LgbfekA5rEzueMftSoieF9OcP8AvGvFUj0ARjn9TXzn&#10;EP3vPc19BftVzlbfS7cdGm3fkhH9a+fouZOnNe3gV+6Rw4h6he5EnUYI4qCQfu+SOtTXJLyH2qCX&#10;7uMd67UYdBpf5MYOdpquOcVM5wMf7FQHoOfWrQw7UtMyAadhtm7acDrVAKscjqXSORlHUqpIFdBJ&#10;H+5UksuAMebHkfmOldF8J9V1mysLy1h0u8udNmLbp4Yi3kyEYz78Y4rq7ddO1GP7Hq2iy2t8vBlj&#10;Qxhx/f8Ar7V5WKxvspWa0R6FDLpYiHNFnnWg3p0vXrHVl8thHOhdYzkKo+99ARXsniaOz1HTvMjK&#10;lNm+Nuvyt/TODXP67o9pbfYftCD7CMQzuBtOwjALY/CtjSlXw69nbTTJdaXI221ud4YAH+Fvp614&#10;+MxKrJVKW6/I9TCYN0fcl1Oa8G6tczTxaS++KeGcojjoMdR9MV0byLpa3F1bJCsszfPswPn9SB3x&#10;zVTxBe28Oq3+mC0iTcwIkX5SDwc++RXEat4f1KyMk0cj27FDKEycOOvynvxWUaccRK9+W/Tud1SP&#10;sI8vLzHoOsziK2muYQpnmRDLx94EYNcN4Q0j7JqGo3V3dSrZRqBsiXJk3nA4J7VtWGuu2l2UFwge&#10;6Nv5ZDdGUd/rUGgzpdai9qoXbKCp56MASv6gU6HtKMZwez6i9yraT0aOr8NSXMmiRotuHRiUly2G&#10;CnuR6jiqugJ9ovbrTLiZkiyfOI6lQCKZoF6lvf6hpaZ3wlWZj64xj+VJqTG2uhdpCd0zeVKV+hIP&#10;51wyuqjja19Ud0cMq1NSWxV0y1t7TxDd6PqF9KII4jJE8ZCmVRjH8/0rp9Avr22ubRohcTW0eUSJ&#10;mySoGenciuesEW68q8uIY5JYRiNyvJyM9fTBpviXxLd6Ve6fNYqpmgYyyAnCkEYAY9qcovETVOO/&#10;UivRjRpOpJ6Hq+q6hpN5pUk9vfQLM/8AffaQfTHtXNXejWenRre6fbTSG4AkeVyCrEgcjuOgrkbD&#10;xJomoPPNr1hEt9KwaN95G0YHGeh5zWNr/wAQdSvnWx0uW4WxhQtIkqgNkdgfTpTpZZWu4x+ZwrGU&#10;YrnTvY9CeK21OzEc+2IHK/M2C34d6828deCotFthqFleB4wxV7d8ZAPdT3ArPXVdTBWHehCt5qLG&#10;2fmPXn15q7ea02ovDFe222ONGGDkFjjBLemK7MJhMRhKi5Ze71McdjsJiqbutTl9KsYkjF05dktm&#10;CrkcFm9fpUckEEpjaaZ5GczKFLhVBXpVgzMY7y3hYyqs8T4QE7VGf58VJBayvzHbXjIWLhTZjqTz&#10;yxr6Nanyr3Ma7leERJFHsVj84+Vunpg1jyNljg1u61eWnky2iQMt1G5DMVUYx244rnyetb0wA8RZ&#10;96IhuA/2jQ5xGo9qdb/dHbAJrYZMOZMnjNRLln4HX0p44Dd+Kt6PCZLgMV+Ue1QTJ2RqQx+Rp5yM&#10;kjvWaI90ioufqTWtfEJaZGfmNZ1qoMrMfuqOPxpXME7kkq4jw3QHioFByNvFTzglQD3HSmeWVxzQ&#10;ikROpHuajOWNTNkNg84qNuWzTLTGSc9aUnEI47E02X72ec0T54UnOBimUW0+WKH1K55+tNusBFBx&#10;yKdIAsiKOyKKbOxklGQB0FJGQxhmeNEG5lxx71t6GHtrieWQAeVCTg9cms7RIvN1MuRwgqxOzpbX&#10;kx6zSBQc0myJHR+EYSNFmuiPmurhmH0Xj+ea07pkj2h2wSOPlzS6Xbm20qwtf7kQZh7nk/zqtruk&#10;yX7xyR3LRbFIwFznnPrWcdWdFBDmh3LkPEwxuGYz0qhd+SyAvJbAHPG0jkVAnhu55kOoSgA/dMbD&#10;/wBmrSs4Vs9NS3lZ53XflinYknFaWRuzzaQYmkHAw56fWoG4kH1q1cA/apgBx5jfzquR+9BHPNUj&#10;HqaGglF1qz3nC+aMk/Su9vHgMRbzEx06964bw2ivr1krAEGYcH8a9Cu7aExsPJj/AO+aiZdPQhtt&#10;LtpRbytbzMpQbyIyV5HXPep7/R7azdV8vORncARW3bW839gWqQvgiMEDd1GKh1GG5a1hLgkxttLE&#10;9c15leL5brc9alUdzGfT9OjuIbaW62XE4BjA38j+lSWmkCW4eFJHHlnk+YwJFWJYdQAZ2tJZJA2A&#10;NwJPvTrlby4sJRFFMs+UJGASMDkGlKGiLVRuViC/0QQRGRppZI92AC5P9aqwj90R1FWtLt9RTz1u&#10;IJ1DJheMD1qKEfueaTVmRVfS5yfjMYjtwf8Anof5VyrAZI9663xsMJbf75/lXItjJ+tejQ+A82v8&#10;QHrgda0bdd2kgZ6sazeta+mDNgnoJa1k9DFbmLtI5JxU8A/d5x3qLDGRwB/Ea1NJtpXiLLF5i7vX&#10;kU27Iorxq7YOOtPitJJpliVSXY4yOi1sWukX1y/7uNIl7lmz/Kuh0nSbewXIHmSnq7VlKokAaFYL&#10;Y26jGDjp6V6P8G2H/CWTDHJs32/99LXE967L4QZ/4S51HU2chH5rXFiNYM2ofGj2JyfJfaSMjpS2&#10;oYRqOhqME88VagVnAUj5gteOewOGRigg5xnvTS21gCPpTmbjsfpQJg/oaZSnd1I+lIOtBNidMEVJ&#10;GzA/KMkVAnIxTixDqwOMd6ALRcsuCMZ7VC4GTxg04sDzmmueSadgLnhsgeILYg9d/wD6Ca7djiuC&#10;0Mt/bdkUbafMIP02nNd1GSw5qWRLcep7+1IckHmjmg4xUiY3HPWo2bGeKec8U1xgUxDCTj3qGRS4&#10;wTgVI5x9KjLGgCtKm1xzkUb+NuRT5wHXB4560xOAASC3elYdxIlO5uOc8VOffrSAc5oJ5zTBBn1p&#10;m4H6UvJFNxgUDFGOlHWmtwKQkUAOBI4qK7crZ3LKMkQtgfhTx0zQclXA7oR+lNbiex+c6Lk+lWUj&#10;IAw2T6VYjsX87yzgn1rc07TIVZTOFU/lX090eeYMcbk4UEkda2dLs2lUIy9ehI6101hoQFmdQSJJ&#10;LcuU3LydwGcVLaWM99bztaR+W0RxgjpkcVLqRXUFCb2Rz0Wj20MpJs0Dk9SvWrDWgli3REKw4x2q&#10;CXVbu2LR3KndGxVxj0rT0a4t9RtTNAdpVsMuOhrDEaq6OzDzaXK0YdzBco4DRqPQ9SabHpFxMN91&#10;MYUPQDqfwroJriC2f93++m/vnkKapSStJudmJb3rOnBvc9Wjg5VNZaIht4rK2hMcNsM92fkmq12k&#10;VwhSSNcdhipGfgk8VXeXNdCikdTwdNK1jktf042c/mRjML9COx9KXw8u6+X2zn8q6S7jjuoWgkGQ&#10;36H1rF0K2eHVHhYY2g1pKd4M8DFYT2VW8dmdnpqn5cDkV01iPkHrXPaeMMK6SxX5Aa8yQIuxipkG&#10;TUcY4qVeMVkWOAp6jikA4py0AIcjpVTVX2aXdyE/dgc/+Omr22svxUfK8Nak/cWr/wAqcNZJETdo&#10;nh/G38BXSR5/s6PI/wCWY/lXM5GD3rqD8unwgd41/LFevI8ebMLxCAb6PrxbpWe2cCtLxEuNSUdf&#10;3KY/Ks2Tg9a0Ww47ELDkVIhAYccVG/3lp6nnFV0LHnHQUxuvSpGHNMbrSQiu3D1axgCq0vMhqyOV&#10;HvTlsUByP516N8HNNi1DXDeazDdppKqYXuUJjCM2AMSbSA3I4I715z2x1rsfB3jqfw34b1nRVt/M&#10;j1KIAOGGUcHhuR9entWNSLlGyLha+p6/4r0aO6+wx+EotJm1JZFgcQn76YODOy4QuNuc4B5NWdL0&#10;i0fVGh02W2S/if8AdSTptV8AE4PrnH6VHoWlaVpng6PUtA1u1bU7mISXC3TeYJXxkvuEYManJwCT&#10;35rBuPE1goii0LRdOjv+PtNwJGm2k/eKAnA+tcsbRep7+VuhTbdS3kdH4oXRzcLrPjTTI0ndGgE0&#10;MhR3wOVbHXPSuV8I+ANV8Qx3Xi3w3p9ppGkW7mBWuS0pfqGbOTyvHXHX2q/eeI50a70fVbKPxHLc&#10;2+1rcSiIxp/eQY+90PHPFWPgl4h8beH719MWTUIPDTGR3eW03ZbGMjcPpx35rapJte6bYuSnVTpL&#10;7jTnEjxaWsGnLNLBYRzXE0UAaAFgBuLKOx65rtrKwSbQ5ozplzNMYvNlWP5ldevAHbj8qj/4SrTJ&#10;PiRc6Tonh24mGq6dG0SWkZaN5ssHYquAuRjnoKo/Di/tvBcevWPiU3mj6il0jRGXaNkcjYXK9WQZ&#10;OTkis513BbGzzWUY8jVjxj4763/wknjhYItUaSSwtvs0uVMal1ZixAPbp+VVPhrdXc2pz3ctouoW&#10;9qnmzpKTye2OeuAevWvSPjNp2g+K9Zg1XRNWtns0ZEmmtbRQ8k2wbWIPzMCDjknkHgU7wT4Os/Du&#10;hTtdwzanNqWUd45MOqjI5THy4+p5q4S54ps5cHhsRVq+1+yxLNB4hvxY+CNXmkjlVXuBESkalv4O&#10;RwfYVp634b8ZTeG9ZsL6R7eC1gZ4ZITsWN1TcvIx2GPxrm9Z8A6/Yazp1l4O12S1N82FiXdGEAXl&#10;yR3xxXoWleGLnw9odzo/ivxLqLzyYaS9YeZbOjAfu/LI+Y8HJJzRNOOp6NapW5XTaPm74d6KfFfi&#10;G30uaZvMlcbbeP8A19ye6KxGF75ZjgDnnpWv8QdIv/hn41sntRPaXRjS+t0MyvLbHJADMBgkbfyr&#10;vfHnwv0HS/Dh13wlqs8rymSYvcIIgiqCWC7FHI98DHFeIiK81TVo4prhTLKQiy3L7cg8AnPT6mkk&#10;pO/Q+XrQlCXK9zob3xBaeIbJX1u51DUNeVyvnzSL5fkcnbnG4tknqa7K1+CWoTaDHqc2oR2M1zAZ&#10;LeFI94buofnjPAGAeTXefATwnH4d0PVE1zQLR9RimLPcsyyJNF5YKqp5AA/rUWveNddF5Y3LWdk0&#10;VvIJLWKJeNgJxu5wRjjjFX0909fB5O60OaW55V8FfCWj6jrMr6x4hutLvrYkwWUKGOabHUhzjGMd&#10;Bya9klttDnWSax8a5uofnisrmzZVkdegPzc5P5mmePH0jxTpy67BpttptzYqvlzSfKxc8kqw/uns&#10;e5rwu18S6k+uyyX011NdXcjHevL5PAAA459qJXuddGX1KSp3tc9t1DVNHsNFurC31ieTWbj/AEid&#10;Nu9WYHcynHABHGK8++NHgfXn1LTdbsI4Hk1GCFJIElVZBKF67eONoHPQYNR6dq0HhvR9Qmk0tp9W&#10;gZTmaUqY0LLxt5JJyec4rN+JXjHU9U1i1ns/tmmF7WNpILjaDHICeRnswI54yD6U02Rmap+zs9zt&#10;tP8Ahf4iufhk2n6jf3AubwG5WyhtvMk8xCoWMgHJB5JYcDaOTmuz8G6Rf22i2Wma7JJp7SWv7yVi&#10;DPGVGQC3IGT1HXsfSuH+H3xE+If27SrjUC/9ixiS3NwkCqXBy2Aw6jdgZAx2r1LxAdSvdAhvZoLV&#10;bJH86ZixBdf4QAOvOPzrnhTk7qXc58uwMKvvPY828TeFPGfh3xZN4g8N3dx4gF1EPtazhGkkU/wk&#10;cAqQOAPSqcus+D0uN/iPU9U0Z7grDeaY8XzwHGRlWGdnoR6itmDxndT6s2n3OIYfs7MxiTAjwp25&#10;bPODivmzVpLm7vp7yeZ52dsvIzbiT+ddSimbY2UsuaUep67468baD4i05vDmii4SxtmCwh9scM+D&#10;wSqgEeoGa85Lw6ZJImE83ywF4Pyn1rL0pbkuXhmAZRv2jqQOeBWppuka5rUjX1tZyXkanYXVRycE&#10;4AOMkDsKHF3PnatSeInzPcT+04JB5c9sjAfdZ3PX8OtbCSG+0xbj92PdRTDplwdBjilgcXKTB3jd&#10;QjIAOMg47VHfT2aQsI5lS8O3fJGmAo9M9/rXO+V6I5pROa1s4mCE5Iyee1U1ikaFpVU7E4JqS+jA&#10;vZEjMkh3EAsdxP5Vpabp0k8H2aeeKyG/LvNkYH0xXYrRikIz7Lq+R/D/AFps5BdiTjBqzBFEtxKk&#10;U3mqrYDhcBgPxqlO24s3c073YyKEbpPqanh4nO0fwmobYZYn0FTW+fOz/smrYDgx5zzxToCRbt6N&#10;u/lTRgE59DSx4+yH/dY/rUAxFzgcYwM0fw9qOwoyStAIimP7sjHJNXHwqoB02L/KqU/QDFXrkDzA&#10;FGMACn0AqZ3XpJHQ16j8F7adoNZubd5I3QwJvUkEBmb0+leXRAG6kJ7Zr174Isy+G9cKSBJJbu2j&#10;XJAHCu3U0p2trsXCUIO89jvoNHuEi3RJtJ5LHJYn1pbE6jpwaNrmZYWbkFuCfoarv4h1GCPyTPkd&#10;CR/jSaHeS6hrMSzTjZu5DnJP0prEUbcsUelRzehG1OnDc6iDVbSNofPJlckLnsvufarWof2/IGWO&#10;4S3hPAEWBxWTr9nDDhlbCkc+1Gn6w1jAsav59rnbtZskD1B7fyohTpRqc1tTrq4mFOST3Zz+t21z&#10;b3DmfdID0fJJzUMCAKkA6kfMfQVp+INbsLyYwIsglUdGXGax4nGMA5zyT6+30rkx8FzJp3ueBnFN&#10;OaqRd7lhlRgNq/J0A/vf/WpCozg4LdsdPwomWaJtksTrIf4WUjA+laMFjOYhKdPudpA+dk4Nec4y&#10;XQ8f2c+xTS1yPnKk+m3NXdFtWOsWZtcJOJQFZE3EZ4zjoeM1p+G7awfWIF1NZfs/PyqhYE9t23oM&#10;16jaW1ragLb28USqOAiAY7GuerJx0Z34XA1JNTloRQrKkpR41jjcbR0GT2NTbfmHXkYx6Gor6JUf&#10;zJJHZv4FGKnB82NJABhhnHoRXIfQ9CrqF7ZWMW+8uo7YHlS5wD61WhvLDVYGltZVuEiIJ28D3H9a&#10;474rXNziOOK3lIRcnKnBB7g+2OaX4P6Vq1sbrUL1SLS4iUwZJw/PUD0x3rr+rw9h7S+p0KnBU+a+&#10;p39sWmh/1PlrgbKcQq7HBb0fNRJ5cNwTLJIw4MajJ4qe4B8s7WKBxngZIOK5oLm0RztCzQ74yoPz&#10;cEfhVKSKRbYxuu1R9zPrVL+09QhjhXy0mAfbKSMELg8/niqH9pXlxdO/nIoYACL7yr9K9D+zK72K&#10;jTkzcjkMbvIuCJFDc9ARwarvLLNyCWXv2X86y7LUZImlE0xuQjZAKAY9ea1PD1z/AGlHPLLaGJEk&#10;2RsX3Z9TjtWNbA1qKvJaFOnyq7LNhFIXDdEAx9f8alkjI43c54+lJDJJFd7JGJH3ST0HoauSx7lB&#10;X746e9cqMpPUqSJI8RWNthbO09ge9TW8RigWPIOP1pija4z91s/hVXXYZLnRp1SdoJEG8OrbeQc9&#10;feqhHmkkCV9Ca+aaN0KH5WOCT2NVob1IZHS5njDEhUBbGSc9M/SuXWS7slNylxPKksgMods9e9Ud&#10;X2anfebMo+Q/Jg/rXrLJ6nNrLQ6YYe+h37XUWfmXC92JAAHvTZFXYGjZWQ/cYYIP41x2qCS/szHe&#10;T5jiAUKOA3u3qataFq1ppnh1obcGcZJiUnCr+PpkVE8pqxhe932E8O0rxOpjCnEbgbT932NUpLeb&#10;zvLYbmByCf51F4Yn1G9sDeajsBmYmKNY8YT/ABrZgY4AY59Cf5V5lSnyScX0MXeDsYOtajZaU8EF&#10;1IF3KXQf3mHr6CvKPF2tPJrI1BpGkUp8qg/KWz3/AMKi+I2uyTeNdYUxHbCUgjYjlAOpH15rmLi8&#10;uVTZudgwDAM2R9axnF3sfp3DeWUcPRjiHrJrU6GNLq4lFxclEmEBkVQMNgc8+lRX1pNBIYoovPmn&#10;JkZVOF2g/Kv0zyazI9auLG2ke8hO+RCoMh+Yg9a5zX9ckgjjVizSzDu3Kr2GadKhKcrJH0GMzKjh&#10;qTlJ2SNLXblYYBPdz5uVJAhiwx2j6cVxFxr+qNqcd9PHI9vCwxC5YJjsCBitfSE1W4uTdRKgbHy/&#10;uywAr0vTPFfibQtFghutH0W+tZwcRz2x3Ffrkj9K9/C4aFFXlufk2fZ3Ux0+WHwod8J/iJqWnXtt&#10;Bq00P9gzf6mRgP3En93I+6D716b4s8R+EdavP7Pvo7eeG6jAlWZhhiORj8hXilxq+g3MknmeG/7K&#10;aRSrrC26A59gBj8qxtDWS31c22pWa39mqhopwTlEHo38xSrYOLfNE8Wji38MjvvEvgfwxpUj3Ftb&#10;oVzuVcDitP4SanoOn3upS317DavfTQxxRyHBYhSOPbpXMaxrf9oWxW3zLgYVY/mrB07R5poZJ9Ts&#10;5YJI5VkhfI3YGcgjsOlTDDVaytqTiMXRoq85WPXPiDfeCbm7vdHs0srnxBEuMpCGaDkE5fGBx/Ov&#10;OIS1tctG+Rzjmp/D97p2m6pLcXcA3XGPMnUfN+PrW54g0u01G1F9plxG5xnKt1pYjCTwzUXdruZY&#10;DH0cTC8Hr2JtA1qC0iFpeJkZJjbpW3JpHh3xLGqvN5E+PmLOAR/jXmclxtX7NdqyOp4zwR9KhN5e&#10;Rf6m6LAdDuwawjSu9D0pV1FanoreGNB8PytcQ3wndQdpY8D3rktU1C91zVI7TT4JrgciCFerkDk/&#10;oawmvLmQH7ROWTupbOfat34e+Iv7D8ZWN29nFcpdH7M+5sNAjH/WL+QH0Na+yktVqzkqYqMvI838&#10;d6Fr+k6lBceILcRSXiF4gGyEAONvsRUfgiy+2a9FADy/Fe//ALQnh6TW/DoSzjjkuraUSxBeWf1U&#10;e/NeK+FdN1nQtYgvb7SL2zj37Ua4gZAW9BkDJxW1Ot7SlfqJRV7s9Vb4feIkG7StW1KEFRseGIPt&#10;PpjcK6vw58PtXsYre51nVrm7uQ6snnxhXx3BwT+tdZ8PvGWmnTYjMIw6pzu9ap+MfH2l6VqkF7q/&#10;2hY2XfbRxISrc87sV5sqk37p6ChFaml478Ex61eBIp5reUQL5fksFOSBnBIIzXC6J8J71dRK3dx4&#10;hMZfJa5u0CKM9BtyTXXj4ueGvEOsWunadBeG+lVVhaGPcA3+0ewrpZ/GElrC0GpIqTJxkdD71HNK&#10;OhcVzHkPx60K3itbGxt4JZEWRCqou5gADz+Fdb4RsBpFo1tPcXUjTOJUNwxJG5Rx+FNs9X0vUPFw&#10;utVuGhiWNktgsRfcxPOB9PWt1WW9uLhyGaIP+73HLYxjmk5tRUWZVkrCXcxhXH8bHA9B70sshgCo&#10;D5jnncelRm3lecLKyqCu0H2FWpLaJolR/up05rLc5LIynie43TSuVCjqO9c7451/w5ocKrc+XLdp&#10;GZBAeW2n19M10+q3ltb2jzXE0draxozPMzAAKByRXyj4o8XPqHiG+1G2txCLgkwzSrlhH0X9APzr&#10;sweGVV3exnWqOKLN/HanVbvV5beSKScmSOOUhiXbphQeMDpmrlrqXiBI7aOJNX+wRFoke2ix8zgZ&#10;Vmj6nocHmuZ029sxc5llM9w5JZ5GyST6DpXV6D481rR1a30i81iyRmyxhwue2QowAeOte9yq1jh5&#10;3c2fD/ifxb4NvEEmkX8untln861lG4dfvMBg+9T6trWkeLtT+0WEstt9pjL3MEww1tKOOv8AEp9a&#10;hvfEPifW7Nre78ZeJEtpMB457k4P1HpXN6Vpd9b+Jp9PmkP2t7VjB5hA8w8EAHvkA152Mw8HFyS1&#10;PoeHcU6WLj56HXeH5vJuZrC5h2XvDICcCTHXH1H8q7bwX4okAaC5nkMYk2MZTynsO+QK8xstWeaC&#10;VNQLrNbSqUYrllI7A9q6KNra5aOeOQQu9354D8cEDIrwJpxZ+tywmHx1HknFf5Hs9xHiESwsHj42&#10;kdMVHDtmnWMsEXjAHf8A+vWJ4F1UZGkzurEuRFlsnpn+ldTJaIoJiXLA5weh9q0jqrn5NmODeBry&#10;oy6bE8aKqqAu0D2qMxiORjGSC/8AD2HvTBCkqLIk8qqv3hnOD6U9lZnAK/MTzz0pnmjHALbsDjAA&#10;65NSMFijZ3PHVjTsIieaR8q8KKp3HlzFWlO1MYA96HoNK46zBkuWuG64wPx/+tUN7cs8phjGVX7x&#10;/CrtpEEscoSeCR+tZttETE7bsE5Bz2qW7IuKTZNp0RObgMQSSMdiKvH0pmmqptVUNyPvfWppUO0B&#10;OrHAq46IiV+YruMlnIyo4HNQ3AaG33CPev8AGM81Y8ok/LnCjkepqoI1nuQ0byLz+8UjHFK40gt4&#10;1jj3gBcncQecegqfZ+Bz+ZNOaIlyWwBzn60rqccjLf1oC5Gqb2AGORtHtVHULKy1ZmtbtJgmQEKO&#10;V6VoSkQxOxfGflU/zNY/iTXYfD2mFZbkNcTxP9lwucMBwT7ZIpxvzK25MpqnFyfQq/8ACPLb35t9&#10;NuYJXEe50updzR++AM4rE1KDxBd6pLpd1bySRxnESxRlY3H97PT865PRtXurDVP7QVmkkYnzQzH5&#10;wevPrXfWHxGiGmzi4sn+0pkxID8rk/3j2r2ViqsY+9qctHOIPSZoeHNJs0t7qz1NxI+nymN2kkwh&#10;QgMpP4HH4VgQ/EO2tdQNnp2iwLp8blUMb7Syj+LAGOetc74q8Q3Gu3DkwfYopURZY0clZGXOCfzr&#10;H08JHdKJh+7J25x0rGEZVX77OSpjnVmoRdrnQalfjUtY+0QJcQx+YWUOwYBSenA+td3ptze6J4WN&#10;1eSQXMaqqWccX6At3/8ArVzOh6cIb4Rz48mY/JJ/DXX6hp8EFjHYSzE75BIiKMjIBzXrYjDx9nHn&#10;e259BKbcIxmZHh/xRfeZI2uoghcbomijwVP93Hel1Lx3bWFjeTy2Esboo+zKzZ8xjnrj7oHBrThs&#10;bCVoUd/LxwgPc1geLNMa8uhbWyAxx58xiMgt2H4VH1HDVrypmc4RqJqGjPGfjjr0+tW+kLeMrXcP&#10;mFyq7cqQuCR69RXmFtzLk9BzXffGSykstXhikyMQcHHXmuEsFzITkfKO9KlT9nHlPEqRnH3Z7kVx&#10;/rCB2OKglP7v8allbdIx7k1FKBsGSACcVqT0HQW/nROzRznaud6JlQPeqdwqxyBAScDqR1rTt72a&#10;K1awFxMttL94KBg5/Wo7vTA0SS2JlnHIdiPlFLms9QM+GRY23MgcY6Grtl9o1G7jtLW33SSnAA6f&#10;/qqvbQTrdJm2d9h3spQkFQcn8OK918Oa54Rvl8ptLs9OusYVhbhFceoPUZ+tc2NxPsI8yjc7MJhv&#10;by3OV8IT3fh1pY4mT7JIpS5tZnPzv/eTjg1Zm8TyQSgI8qoh4SU7sD0zXQ674aW5JuLFtpx8oU7k&#10;b/D864q40K+uJZYJPLiKcSPK2AueOe9eDGpSxMuefzPpad6UeSGpvXHjbT5ItlwBsddrxuMqR9aq&#10;aXBa31tPHZl0TAeNcjB+YHj8KtaV8J7e4iAvPEKynGdsG04/U0ywtm0R47e1iEqDja3Bbn19aif1&#10;enHloSu/wKoUsRKXNUVkQX1pdteumyWcxAHIGWZcccd/SmnxPFc2EWkXcDhwhCSbvunnAI/StiXW&#10;of8AhIfMjiKbIlBDLgkEZrmbnS5b/U7vUbdSU3F1Q/eGT1xV4eKqaVFr0OTMMVKm00Zv2o215DMz&#10;ktEhXHYZ/wD11c8HXENn4nt3uLgCG4O04GSpGTnH51nakiiE75YwDIYiS2CCME/zqq93FDEHidHM&#10;OWiI+8CRj8ua9RUVKHK+p4ssZKVTmR6HdeK/Ba6oZLVp0lLHdIIuGPfPrV/U9TikW3eygjuYpEDb&#10;jIFJ9MA15no2hPc+XfXahIkG8R9S2fX0H866mJ5rmdrgRKiL91S2OB6CtKHDtGrJTk3ofWZdia9W&#10;n70Ukb1trlm9v5T2xt5FO0KzDaT9e1Y3inS9FjtJL261KOa6nP71BNg47BQOmMY59aoS3FtIuEw7&#10;SEsAQfxxkc1m+IbYXEERjj2PgqpTgvgZIPtiqnkdPD/vKM2u5WZVb4Z3V0i7ottBqWuW+mxXDmJs&#10;J5mB8oAzyDjpjmvWrP4VaHeWn2qW7nnwDsdptgOSBwBXh3hzyEvlaYMkSthm9B617p4H8QxXVgQI&#10;5BCrbVD8jjp9O1eHmdWrh3zU3oePlOGo4htS3PP/AB78PLvwvsu4rqMabLKY2dkG63LdASTyODzX&#10;I2cawagbK7Bv1lYJE4cqdvYg++f0r6E1VLLULV7LUrNb5JGBKvyOOfXHFaFv4c0uZCtrpFvG1mA8&#10;LeXgldvy/wA65454qdNe0jqPGZN+8apvQ+eZtEsLa5Ow3CjG4r5wGD6EjrU0tusUbSfYFIVd2+S9&#10;Jxx6V7ZL4J0ObTY4ZrFRZzhieQGU/wB7J6mvIPGsNroWpS+HpY4FeBwYpolwZEPKk++K9HAZnDFX&#10;Ud0eVi8sqYePM9UeZXnnb2lmVFaQ8BRg/jVy00XzklZpCBDGHk+pPA/nWrE0d7e3kENi84twWYpH&#10;vwo/i9qRH2aHcMuN1xJtX1OMAY/Gvb9o9jzmmc5e2soXzQmIidqHPXFRogVF5wWOK1tSlWMpb8lI&#10;FEYx3I6ms+bb5x2ggKOBWsZNk3CGJpnWNFLFm7eldPaWqwRsojIUDGcdaq+GLfy4HuigZidq+uK1&#10;pmAOOigd6bOepUu7GPq0oxHCqhR1H06VVV0htQBzJI2T7AdBUl+4e8GwZAHFZ7N396RUVoWTPzub&#10;k9qakpLn0qIHI560iYyaZfKSPJlzimHcSDjrSP2pdxZRQFhj4OAOuaST5mUd2YDinMuWUe1JEN91&#10;CP8AbFCKL74W7dcfdOPyFV2OZyenGamfl5JPUmqyHiRs9qEZs1/DULP57DOCoyR2okC3d9ZadHyJ&#10;Jhv/ABNWdFWaPSC0acSsckDtTvCcX2nxMZjlhApfPvjAqZMxvdnbRrvmYjhR8o/DipJU4Hy54PfF&#10;ZumX7HV57ZijQcBW6FWzjB/GtyaIEAHYDtP3qUVZHdS+EzjAQhxHMMdCJeDUUsTld4SfJXkbxxxV&#10;zYiRsCtqQeBhiATUNzHblAu23DgEHEmOPaqRbPJrkbbqYYPEjdfrUBSIyJ++ADMu8lD8h/rVm8x9&#10;snx08xuh96qPnzdoOAWBI98VRl1NXw7hPENnj95ifjaMZ616LcP8pzBKMg/w1534ZyviKwbGSJe5&#10;9jXpdxJL5bHyRn/fFTIuBc0vUoDp9tGRLvSPaQEz070+91C1ktQiby24H7voah0zfDpFrMkJZnkb&#10;ceBtHPGTUV3Gj20JiwHGQy8EKT6+9eTWdRJs9OjyNpF0X9mWLb3AJ7rTLa9tPOnZ5GVWbcpK9eMU&#10;TSpb6eYzbQefhSu5fvN3OKj0m2juEkkkVdwXdjH3Wz2pSVXQr93qWje2YyRcZ4/umsGMfua072OM&#10;20r5UMTn7vJPeqKLmKqfMnaRm+W10cd45+5aj/bb+Vcg33jXYeOh8lr/AL7fyrjz96vRw/wHDX+I&#10;TuK3tFiL6Up6fvv8Kws9BXS+Hwf7HTA6zn+lXPYyW5Vl8PXImLRyqEbnntW7pOn/AGaBIc5x1960&#10;IozsBwenSrkEQUA4rGUmyh8EYiQKOKccZpTwaTrUAGBjpXT/AAkmB8fGBW+YWErZ9OVrlZnWONmY&#10;4wOtaHwEuTc/Eu9lzlRYSEewytRUV4M2oL30fQn3uOhqRCVwMk8VEQOoIp24jB9K8VnsDn4Ix6U4&#10;nkU0H5sjnApSdoOKQDmbofSjPJqLfxyOlKp3D0p2EyVWO446Gnk546VFmnEk4osSS7icZNI5Y8E9&#10;aiBI5xnilLcjNAGhoOP7bsgP+emP/HTXdLgLXB6If+J9YsuP9d/7Ka7lT82CRntUsiW5Lx60znrj&#10;PvQOD70ueCaSExuRio3bvmnOeOlM69s0CGNg8UwrgGpJCDx3qP8Ah5oAjYcUgCg5xg0pprZoGhyn&#10;ig9KYpApSwIxQAZzSdBSDG6lPQigBBz16U3p1pwX2pODxQMRGzGc9aWPO7A6kGkUBe1BcBgucA+1&#10;NCPh+CwijuQQ4OeT6Cuz8H6JHcXDF7dbgnGAVO38a5nwBZNdeI47e53Mrc8969/02y+xW4a0thux&#10;yAK9TFYlwfKh4bDXV2cfaeD9TgsnsURYrN7nzw5ONoweOe1M03QRZ6ncRR3ULrIy5IkB6ZrpdZ8X&#10;RWiNb3GmXs3GD5cDsB+IGK4K3Eni3WSug6ZqFnIn3pHRkB59MVyqc5xuzrVNRZX8X+DJftdxPtQL&#10;JKXDcHPFcDbRNZtcQxMBHJJk7eO1ejeOo9dsTBb3lne3cEIG+OE7Wf2JPauA1i6W4uilvZC0D43R&#10;bs7PbNduGcmtWdOFoxlUu0QgZbqQop0zhUwKEXCjPYVGVLnefwrsR7KjoQSgmoHHHSrkgHXrVSVg&#10;BmmZVCLp9aWGEfbVuOh27T700uDUts2WFZz2PMxUOaLN3T1G4YOa6SwUlQecVzunFQRuNdNaMNvA&#10;4rhkeMlZltAamUHjNRxcipxyBzWZQgFPGKAKcFyOlABnFYPj2QJ4S1M5xmHH5sBW+RXMfEt/L8HX&#10;3P32jX83FaUv4iM6nws8aY+ldVMdtrHxxtUfyrlcZI+uK6u8z5EaD1UfpXqyPGmYniQ/8TUNnP7l&#10;MflWa3TnrWj4lP8AxNhj/nkn8qzn4NWtkXHYjk6r9KEznnmiXhlHXilj9qq5Q/rz0ppz7Gn4Ydq1&#10;NI8Oaxq6eZY2Ukkecb+gz+NQ5KOrNqNCpWly01dmE4+bNTj7orQ1rw5q+k7WvrGaNH+65Q7T+NUl&#10;U7R2wKfMpK6ZdTD1KUuWasxtS21pNduEjwB3Y8AV1Gi+DLq8iSa9uobKOQBlDgs5B77R0/GursNJ&#10;0nSjCml2/wBsuUIZrmZSQCOm1Og/HNcVbHU6el7s93L+GMdjLNR5V3ZzmjQ+IvDdpcRLf3dmsyAS&#10;whduVI7hhnGKtaJo2sX0KWWjTLHHNG0gTzDhyuBtGO/PtXa67qPiDWXWbUXMpChC8kSAsPQ561Y8&#10;Iah4f0GSe/1vw7c3CwQN5P2KNeGPfOfl+vNcsMaqkrM78dwlisJRdXmvboc1GbbwjrMF3f3S3moQ&#10;SqtxHKxJMZHJA7FR0+lek+ELK88VQakbaC3lEDh0JP7zaBnK8c8V5pYQeGvEWtPYxaBd2s107SQi&#10;4vuY4z90AkfOfriun+HfjUeFXvvD/iLz5rCwy1lKJXSOKTI4YL97Oe+eldl5JaHl4PE1acXodrLd&#10;/ESw+Gdxd2FxDp1wwDWyizIu5ApyFBx0IPA9+1eT/E7xh8RJpLXw/wCLxbCa3tmKjZG0zI5JxIwL&#10;EHIyFOMenNeueC9d8G6h4Pk1O58WRWt/JI8q6WLgzNPIONqI5yucr098e1TSvh14bvdE1TUb+y01&#10;mjkaW4mN8IGUY6RxlsgccZ6ms1NptyiZVoyryc0eReF9S1O3uZJ7lluUa3VSsk+0HGNp+orubDxn&#10;4rn0IaTpFjHFsVpLm6ZN4VVyep4AGPqTXC6p4e0iDS7+Wxt727naNRaxFd5jbcCSdvXjisqXxf4n&#10;i8GDwtDbfYoF3G4dVIlmXPAOeQBjtWyinY9CniJYOKhVR9C/C3xBcWzs1/C1xO8ZeS7MfMaddozw&#10;B9K5jxXql9Z6qzRG5ulLb/tF2h5yeMjt2xXE/Bnx1BpVrd6dq+o3cV2+37E0mHjJOBtbd0Fd5e6j&#10;rmv3LPeaNZaoxIx9lneFjjj+AnIq3oevgMXRq+8zatLW08aeHpLHUYxaWccJSeNyVZSzHMiHoCDj&#10;jpxXPeA7HXfBtjpFzc6DoV3pV9qDwtOkZ/tCSMkgOMn5k2qSMcDqavXKrYeFZ9Q8XWE9pbWxLtDa&#10;4RX52xxICSSOcknmuK+EeqWV5q/iKa9hnNmyH7Ihcu0OGyQo7ccEioautDizClQrV4xWjPdV8QeH&#10;b61ltLu7n0/Z8sUnmKPNjIyASMjPUfUV57ZaJFr1zLo1lfp9jt5/lvC2HgU85Vhw2emMVDq+jjT4&#10;Y9R04zanptwqhLgLudJOpRgvpxg4rqfB15FoHhyO51PSIHtp3aYGQYeJgCE3YydhPJAH86ibcY+6&#10;elWj9Xo81J3PPfijcaRoti/hrT4/E015JslsXkiAV2Bw+O5Vh6c55rsPhtonh6HTbDVRoNm6lY2l&#10;MVtJJc28hGW8yRiWx2+6Kj8VaffGO18ceJLPMeiyp5huJTAZMEM3lQqMeYUwASQOAeTV+48XY0q0&#10;13QNH1dURmkaGcmV54y3yvxyMggnsD7UoSc7HhUZSxNe8kZni3VZZ7x7ubTNKtJAdih7UM+wZxnI&#10;9R3+tcz4i0t/GM8cfiO8MOnMRcxPGsa3NxKUA2ITgYwAozkDA4rd8feMYPFN3ZT6EWjuGiC3MU0C&#10;4LDtlhnI6cVF4et9Y037V4i8QTSG0hT5RGiMEYDg/MMCtpRbPTxtOlUo2lo0cTp/xQv9N0ibQZfD&#10;wj1vS4jbWepm4dLm3CEAK6HKMByCMDOfauv8HeJ7zVfhxd32o6v9vmnDLLDCy+dBKHyu6PrtOAQw&#10;4rxRP7R1V9c177JPexBjNdTBQCjO/wAucdM+ntXdfBPSdO8bC10Q6YlhNpommvNVWdg8qvnZHjoA&#10;Pz4ota9j57L8TKlV5Y7Fm81fULBYb3UPs4tW/hCgeYeuOvLEDpXmWuX8dxrd/daLpcdtZTSs0SyL&#10;kxKe2eletePfhKTZWY8Pa/8Aab1ZGa5S9uwu4fwsufQce9eQ6hbTQatPYSTW5MMm1zBOGjJ4zhhy&#10;au1tWPNqtSpJc60NrwZ4E1DUDpuqz2pl0yZ2d5FkUAqh5Dd1z0HHNe1WLeHY7ZItL/s6K43pJi+B&#10;SKEk5I2jlhnuKwPhLrvha18H3un6tZ6zPPp7+eixuIdys5ChCQckA7sHOST2FaGr+K/CMOhTXFxr&#10;ov8AWefnNsySMB9xZVIADhcA47g1F5Sn5GeX+zg25GJ8Z9HsX1hr+/1zTrCc7UuIocnc+3gq3YEd&#10;q8p1nTNJt7L7Rba4Lh0HCRndvPt6D61qfEXWbW5CmBtPvYbyQXBKO3mwNjDIRngentXFi5uITJ5K&#10;GKOQY2EZwPx/nWqp63TOHGuHtnybE0ssVsYjauZWMal2YYw3cD6Va1C4QWYR28+VgAcueKyF+7T0&#10;Hy+9W46nIzUjnha1BjjWLnknknisuboT7VYhUMj5bBAyAe9VpjweKIrUEFvncfpUlv8AfY/7JqOE&#10;YBNSRdT24qmwHEjnH40oGLV/90U1uhzUjD/RpPbA/WkhMb/Kg5xnNBGOf0ob7vFIZBJ8zLV6Qhpj&#10;gZ5qj1uAvuBV0jMp5702BWgOZpD3z/WvYvgToz61o2qwf2nY6fHHdxO8t0+FI2EEAdzz0rx2zI+Z&#10;j3Ne2/AO0a58P6ltiVw13yWB4wi+n1pSi5aIuFKVZOMdzR8ZWEek6h5Fjq1vq8QHLwxtGAfT5uv4&#10;GpPDVokrQyajqCaY8rZgUpyw+p4FdG3h4z6mkEjLxKu7jqp5rT8c+H/tWmSLFA5eJQYlVeeD0FRD&#10;DyabehrSyycVJ1FZrYr32lSXUtvay6pNCG3EuiKTgAdjxipJrC10OVIIZpbxnhyTIF+Ynv6CqsQ8&#10;RWdpY/bILZTbqR88p8xweBwBwePWqOt6pe37QLa20Vu0alWJG5m5/AY/CtIyhSXNUWp3UJwoWq4h&#10;O70XX8DodJ0RGtHlljiiXytxxgZbPP4YpPB1loEeri6vIQU3nywXJSMjkFl7muKutauWUwPdGdIl&#10;O7YuA59OO1VbDxBfmb5EJYjGETLEfhXk4/MISaUVofVUuG3mdH2ilytbaHqPiO6jeW7tZLG2uPtd&#10;28wmdSXWPChdpB4PBqDQr5dAiKPBbT2xJYfacGXOOikdvrXN6drmYl8yOZJ4nBKMDkjuMHmpru/g&#10;+3xXZmhWUYVYZSSW56gDpXNTxKlFp6Hk5hwtj8PUiqHvJ/h6npFl4r0qexWVYrqEt8piEJ4+hHBF&#10;EfiTTP8Alo0iEdQV/D+VeYXWtS3l8IWusCF98jLgIpHAUf1qtd+JmF15ix28sZyuwg9QfY5rGMqV&#10;R2uZ43IswwdPnlZ6XPT28XQgOEtS6LkIxb5j6cVRk8bWunLt1a1mgaU7kXzFJ+oHWvKNQ1jUbwYj&#10;QQxseAq4A+lZ1pa3Ml3+7lWaY9AzfM30z/Kur6pTZ8oswq9z2G7+IehS2NzBFBeEyIyqpQckgjrm&#10;qGneJNevbKG2sVgtVtokjUsg+bAAGSfX2rgPKuAoVrdCx6MOvHvV/R9V1LTrpVMbSIv3oZIc7uc8&#10;cV1YfCQT95XPRwVeVSVqh3dxqviy1KXF1DA8KrwfLAIPfkVa0/xjDJHsuFMGDyXbAz7Zrk/+Eruo&#10;klls7eWTzWO/Y4DJ6gZGP0FUdHu2nu1ht9MExkfLvOwOCa6YUaUF70Umd9WrRpr3pI7LUtR09tQ/&#10;tC3clnXDhcNn8BzT7i90xIVmjsXbcM7lcrj8Ko2zwy21xcStDbNbSshYgAfLwT7c5FYF9qBuIpPJ&#10;H2mNT8zQrwPc47V3JxaSTOyjOhUsoyNsapBNHGNvkRkkHLjcK0NJh1RyDowvimeZZZD5Y/QA/hmu&#10;T8E63a2euxwtaWri4cIZZI9zRe47Y9a9O1ObVJBNFb3VurIgKkfKoGPbrUV/aTXJGP3mmKXsnypE&#10;iLdpbqLuaOebHzP5ZUH8KuJM8bRK7+aJDjp0rl7m3mfShO13cTTblDIh3KcnqBUayyaEkQkinmlm&#10;G9YnOSvv7V8/Wy6pB3ueJVxHJK00dZeTWtvLiaaNGbopbn6461V1CSwexY3kqiBcAlunJ6Vw5m1f&#10;7dNfQskbyNvZGQOBn3PIqzLrMnlmHUooArL82Bxj8CRXXhcBTbUubU3ozp1bcktRdeurrT9X+xtB&#10;FLZOCN3O4f071DdaXez3Als8TRPgoEGCPUGqN/e70EVuI7i3UbkIly6n+77ipdN1sz2klnHDIJMZ&#10;Ocrtr6J3S03PZhTkoqyLNzYanHbCK+t2iidsFsg5HpUF4EjkjtUUBCCSFH6Vh6lf6jaSu6zLIzcB&#10;pXLbfoKEvY4Z7eZLjc6JmRjzlz6fSopuVveNvYStc9Ag8RyQ23l3WnLFFGoWNvN2nj2NR6R4pTU9&#10;TFhb2MztjLvG+5EHqTgVzum6bqOtnekbw27feupx8zj/AGAe3vXfeGtItdKsPssMaxK53F3OHc+p&#10;NfPY9YSDairyPOrwpQT7mL4/0S21TQ7mV9PguJ4l3o5T5yB1GRz0r5xu7mdJlt4d6qJDsH+1nAr6&#10;2ljZZNzY9jjg/WvDPihp2g6f8SrKPzGga4tnnKPwhlJwuD6d68ym7qzWx6+QZlKjP2Uno/M8r8T3&#10;I0m8lW4SSe7B480kjp1PrSeFLWHVbv7VqhLFTlQ3T8BUHiCC81DW4o7nfJcb9j55xj+lev8Aw78N&#10;w7Ii9nG7Y4LdjXbGcadNN7secVqtbESp391Gp4MtdLAjtpbaMqcbgvBx6Guv8SaFp32pJvsRYpCF&#10;UKpKovYVuaH4V0qyP2kxx/aG6t6fQdq62JLM26rKckrg571zvEaniSoo+cNbGkWrtFPp0jMDnMfp&#10;/umuM12+srY+fp7yQxt8skU0RRlzxkV9KeMtN0aW3lH2O3ZsHB2ivnf4paL9kt2ZUZYyePaurDYj&#10;nlY5a+HSjcZ8JLie51Cbw+IZZJFuVBa3QNJ5bnqo79vwr1m98GWumeIYNK1ewlsLS4LKLqaRmuBj&#10;BLZ5UDGOq968X+AWvLofxR0a/uLhIAGEbyNyAAeCc/WvoD4t6zqGvastzbwpeWEK+WotvlmySMtz&#10;lWyR27V6k82hhWqT3FkuSQzHFOFSPuvdnlvjPw/p1rrM8Og3013bpji4i8t8n9D7EcVyVwl1ZuWU&#10;zWzeoyAfx6V794N8J+Edb0q2GrTXl1fIp+0QRzBPsoJO0SFTkHHOO1Z3xL8L/D5JItN8L29yLtUE&#10;k032lmjC4/EMTjtgcn6V3PGwVFTrLTv0PCzDhqrSzGpSy980Vt0Z4Hc6jdlwtw6zr33DnH1qLX5v&#10;sTRraFZt6huScAfhW3qOi2zO4jTDK2Gw2cH04rM/sBi/c/8AAzT+o06rU4bHkPN6mH5qVbdGPaXG&#10;pXUoBaOJc87U/qa6TRrB0cSIWeQEHd15Hqat6boscRUvbSZHdWDfzro7OKIYUO6/7LJtrvo4GMeh&#10;4eMzucnZM73TvEkGtwQ2+pQJbXHllWkQ5R24wfbpUHxYtJL/AMKQzqhkmtpEnJBz90EMPyOfwrm4&#10;YvKIZeQfTtXRaHeJaTLJeWsV7FtKmGUnbg9+D1rzMXkLT58P9x6mWcWwuoYr7/8AM5Lw/NCAGRsq&#10;wyBnGa0NV1zVZvKs9Ut9KhgziNjG7bV7dBVmLwdpU0l7Ppmsi26yW9jPHkZzkoHB4Hpke1ZUNu93&#10;IYJbxowOCjcOvtXhV8PUpS99WPvsJj8PXipU5KSOg8O6jeaEyJ4fk0Bblz0itJcnP8RY1Jf3l99o&#10;lfXJ7d7h23HyVIUZ9iaoWGmadYoZINQkSXp875rnvGGsRWMc0sb/AGq5iiMiIW9O7egrmjT55HZU&#10;rxa91WO00iFru7024MbLGblwOMfIUIB/MV3UU88EgiaOP0DE4BrkdN8NappUulanZX1xPoOpwLd2&#10;is27a+AWiyeccsR7V2sojls96/MAN1Z4mk4Sscknqru9yvdMZpB5gUFegBJFNnmjUGS6DyY+6uev&#10;4ChlEdsZnlRYlzu3sNvb1qr9qtpEYk7YwpJdVJXHqK5405y2Q7Hi/wC0Mb0zW1hbXw8vUZTI9ur5&#10;KKBzn05IrzO0EC3LaVclWYnAkx8qsAMKPaus+I2of2t47vLiOVmjgiWNBtxtxycfpXGT6e+patLJ&#10;AfLBIJya+io+5TSZ51Zuc7G1YeGvtFyrbHdUOWcjniusttBtnj/1bLIehHU/X61n+GrPWrtPslqZ&#10;JUHDSFThvavQtL8PajpkYmuLWaWVh8uRx+FZVcRbY1p4ZyWpx9z4F1toQ1tdPggkK7dFHXPoPrWT&#10;rlneHSI3klY3mnPmCZeSQOo9xmvZ9Su0ttGW0bIuWXawTjHt9axNR8Oo+mA7VUsq5A/hrnliebRn&#10;dQoezlzRPJ9H1e98QCWa6tLdljIjmKMEds9xk8mrt1PJG0kLyb/LXAI/hIx6e1YWpwXGieKZLe1j&#10;SS3mbbPE65Vvf2+tWWkisr+WziAMNwg3RnkoT3HuK5K9GLeh+h5Jms50bTPQfA2rtDr8V8xicwTZ&#10;wwPK7QD0717L4b12z16O6ktI5ESCXyzv4LcZBxXz14eMdrpyXSQOXBbdIXyD24Hb8a9Z+GTW+keF&#10;ptR1OcxS38nmrEASRGvC49zya2jhlLD8yWp83xF7OrXco6tHdkIuTGNq5zjruPrSrGSW3ZBByxPa&#10;m2kiXcENxFuKyoGjBGOPcVLcxTeXhRuQdeeWNec01oz5rZ2FuiiW5yNy4xgVniItaytsJCqTgc5I&#10;Haor6+h06Bp7llVTwFLY3+2O/wBafaazp93a7UdNhGNoNa0cPKsxppaJlrS7uKWFsELtG8qR09az&#10;PtlnNDNdyGRTvb92EyzDtis+SZhfT263EYiYERsv3lHofWobjybSIxvqcGD97+EgfWvZWU0vtM6I&#10;0up0GLd7SCeGb7PHKAG8w7Cfz70k+raPb3C28mowRSk7ETd/M9BmsLTZrH7QWusyRQLtjVuSTiuL&#10;1HTDDO+xxMZZGMca52qM9Cx64rCplihJ66HHjXUoq8Vc9Mvtb0+3vhYfaykx5MoH7vPXBbpV6yki&#10;mhMyzQylvvMjAjPYcV49bzzRCWC9jeNYyNrEEj8D3rRhvJCQgQS7xkADg+/5VH9nQkrqR5lPMpN8&#10;rW56ttIycAZw3rn0/wA+1NKfP8p3gHC/WuCg8W3+lIbSPSBcRxruBBbJB7+lXtM+INm0e++s5beR&#10;hiNVBbn0Nc88urx2V0e9DCV5QUlE6uUO8wCIkscfysCep715n8R4ZJvExhuNhjhjHkKq7MK3OD6n&#10;PevSfD81hqVkNQtJH2klXVuuR1BqW/06zvVIu7WGbI6svIH/ANb+tcqvTlrucGMoTqQdNOzPDZLP&#10;blkX8N2aRVO0cEgdV7/hXY+L/Dkml3fnWdvO1k8e8sFLLEc9Ce3brXL3UcKfMsnzdSM9a64z5j5i&#10;rTlTlyyKwi3gozD1RsdaZOP3SyD7ykbgexFSFyUD7TtJPJHf296bId55I+fhwOg960hdsUIuUkkb&#10;vhrxBLZZtZoRdQryyZ5HuK6yW9tdXVfsU728sfKpJwemKxvDVtaRQZLLnrgck/h1NaPia2v7fRvt&#10;MGnCCB3EckknyuAe4Xtnp617OKpRnRUKj1PuKVNwhGMt0RSTtbGOa9uZXlTj5skY9RiodY8YrMv2&#10;PSIvKwvzSsnzE+2en15rLmW8fTGmmkLRxrn5lzx6VFpr6HMRvkaMnuw3KT9aeGo0sP7qerLlUw8d&#10;JuzPKvjRqq397Zobb7PNbw+W67ic5IIbJ9ea8/tGKRuwxxXefHFbWPxDGbWRZEZANw6cAf41wMK7&#10;oMsT1NJqz3PAxHxvW/mV3602VioUqSPSpG5qOfgKv1oRmS2YvbmQpGw8ofeZui1d0qW5tL+O2iyV&#10;mmUF3UhQfaq+kTRK7JPMiRIC4Vv4z2HvXQWdi72rXF1CfJeRHHPzITxkD8M1nUdm7oTfQsvchVIj&#10;G1gxljB7Ho6fTv8Aian0m6ul1OK3nQSBSY4QVywVuBj1FT6abe2uy9xbS3YkAWPyY96s2OoxyCf6&#10;VY1HTb2GGOOCCT7VI2Y4kH73PUcDoa8qvVV+Ro9nLqLS9pcv6xpWo6Y7T6cmrQhgDmMtsU9+Kmgv&#10;5tS0eG3uFZrnJWSUrgyEdCfQ+1SeHfGOrWc8Wn6/EUXhRI7BZB2+Zc8/Wt/xEkUMEl8m0pGdxKrn&#10;69K8atUqQap1I+jXU9uhCCqe1jL5HN6dp9ydGZ3imgvIkby2wQW9OaUtJdwHKOGt0AZmGMsT6dqq&#10;Hxnd7TEYI5Ldf7zHdj61J/b0uqo4s9PcqoxLMB8q8dz3NDp1225R/wCAem8RTatF6kcljZXVm87X&#10;sqajbR+WI1I2uvUHHU8HFcPda3e2GoZtbiSORCHPH3iOQDUupag39oukfy+WcOwblSPUVVa0jvA1&#10;5cTrCqjLMf6V7uGouFnPU+RzCvCU5RXcq38t1dNdavLJGPOcs6AcMzHkAUkepW0M8Tpp8QjjwWjd&#10;i3mH3PpnnFPuJbCTw+6BpRPDMGjBxhgTzn35rPhtZb2G2EC75mcx4HcjkfpXpQV0eXTvfQ7bw9PJ&#10;fQvNbw7ArE3RU8N3HH+cVqWJmkukyG3BufTFctptnrOif6QiROCQGXzCCD+FQatf+I/szyTzsLZy&#10;VYpjA9jivTpVVShZrU+roY54ejacHcs2mvxpqL+eR5MLN5WVJUg8c4PpS6/qsd4qz2jSYjUbXSPC&#10;K2eQMnOMetcsrNIUWNcsew71Z0y2aW9WOaGXy8kuF4bp2zXDOpJxa6HgVsfVqU3BvQ6m2uri4ZZY&#10;LiC5h2jzBtCun+9XoXg+809NLubp739xBsDiM5Ys3Hy47fWvK9HDWc1xBcBU3J92QYLLnjmuu8OT&#10;Ws86WnnW1u7OqtHuyHOeDx9e/rXg4+jGSd1sPL8ROhP3Fue0+PPCMmiafHrmhrPNMFDBZHJEoYcq&#10;fRu4NaEmpXB0fT5kiuLLUVjCyxN3A7nHof0NQ+F4W0jSpr27xdecirgq+2Mg+5IxVSbxPZ2Uz3dw&#10;luiDJLup3Due/I4r46tNVf3dr26n1eGlKfvTKmqy39+mLqRfLzxs6Dnt+NY2ueEdK1e2RLu3JKfM&#10;Jk4ZenerTeINPuo2nD5jnk3x7R95SSQ2OwNaFpqCJJuVbZ1A5UHP4Gs4uvh5XjeLR78qFGvR5Ukz&#10;g/CB8N+A9V1b+3LCW8iltSITsCuST/A3PUZHNcHqupabHfyx6VaQGyWVmt4LogyIucgEjuOlejfF&#10;E2X9n2r+ZcIrSbD5ODIg5I69uK4W90eeC1S8vZb1LJyMSXFupOD+HGfevr8trRqQ9tNvmf6H53mm&#10;G9jWdOC0OXxaXVy8i21xbqcloydyA+oasrPJOepyOK7Hxjp+n6ZHv8O3kl1p025QJCpdHwM5x6g9&#10;vesWPw9qKXllBeRpZrcxxyxNPKqBo26EZNe7CrGUeY8bldzd8PWrpaQx5HmFdwHbB5zWdqGr26b4&#10;1HmEjjPGDWnrFvc6XLtePyESDC5lWQNjIzuU4riw2c7up5OaKdTn2MXS1uydZnluC2cECoz0pYjh&#10;iQM8VGrZwPetWi0rEin0FORuMd6aOWp6D5uOaBjpceWCBio4zggH1qSYYQCokGWyOaBEsakMWPPF&#10;Nt+LtGH8OTUyqMEnjtUNsQZic87STRcCxK4EOc8nOaijXcnHJYhRSSMdpx6dquaRbmW5tIzxucux&#10;9h/+qgzlsauoNLa2q2nn7VRASF7mr3gCFVsbu8fgvIEBPoOT/OsHV7hJN5R2Y7jjPpXU21k9j4Vj&#10;t+FdwpcnjG5hn9KiRnFCXkB0q91OJgJVZ1YYb3B4rVsvEP2ixhdbUsxUq3zYHpWX4isHh1e+kI2x&#10;BiWbPGFT/wCtWjpVm9nrNtHps3nQtZxvJEOvzLlvyPNa8uh6FNpNXVx39tSqNv2UHByM4P8ASo7r&#10;XD5fz2a5AO7G3kYrpvLJj+5eEN1C4O36Uy6VdoQpdHcmN3ljv68dajlZu6tJ/YPEJG3TysFwC5x+&#10;dVn/AOPkD3q7dgLdzjJ4kbr9aptzdr/ntTRxN6s2fC6b/EmnqACTLxn6GvTLi2YxMfLhLZzwDXnH&#10;g4FvFumKM/63/wBlNesTp+7b2FTJlQJtPiMvh+ziJKDbuyo9zxRd2cMdrM4GS5XIx71T03U5I7CG&#10;JoUIQYByfU1Lc6p5kDoYVQdSd3pzXk1cRC7jc9enQnoy5PZ2rq0TwKR0/wAmq1pBDb3FzDFHhF28&#10;ZNV7nxLFDbJM1o77wpAVhzu9KpJ4jjW6kkaxkXeAD+8XjFarmaVjKVot3Nt4YXGDFisBRiL6dKtT&#10;eJbdI2drd9oH8Mik1CBmLPryM0TTW5N09ji/HfEdt/vt/KuKb7xrtvHwwlr/AL7fyriT1/Gu3D/A&#10;cdf4hO1df4Wjzokbdf8ASDXI49K7jwcgOhRn/p4b+laVPhMludBFHwKmAxxSJ90U4VzXKEZc03GO&#10;1SUjfdyaBmP4hlMdmUB+Zqv/ALOxZfiJcBc82UmfzWue8QSmSZxn5Ywc10f7NuW8c3sh6LYOfzda&#10;c1alJ+RvQ+JH0TGccVOTjk81VTccexqduGwOnevCPXJEc7vbHIpztx7EVFEodn5OV6YprEg7Sc+l&#10;ICTPHFPBwAfWoo8dCKkyO3IpiZIGBHWkyd3tUZ+Uk9qXeDyCKCSUP2zzSE45qMPjrRuGOvegDS0R&#10;x/bdhnkebx/3ya7fP75TsJx3rg9C517T8nH77/2U13yZ8scn1qWRLckByMnmmeZkYFNfgd6auevr&#10;Ukjy2R60zdnPr3pelRA4mJx1HNACuBu3d6Y3vTmOaYc9e1ADXYcCkX8qCOc0KMcA0DFG0HnrQo+Y&#10;55FNYinR8jpQMaxUHAPNBOBk5okGOcZ96ac4oAXfleKTPFJwFFIx4oAcXFICDyecVE7gFVGdxpUZ&#10;gcmmI+ZbbT7ew8SR3UAKqvOPQ16VoHiCJcKxGfevLdL1uTUJDc3aokjEnavQVt29zEG3JIB+NbTj&#10;J7npQstj2M3dvqtmIcqpPXmsmK90bwhLugMcl3O2GmmyVjHqfQVw9jrM8ThY5etajanp6BmvbSXU&#10;ZXGDDFH5jEemBUWexTia/jrW/At/pZgfV7G81A8J9jbdz6Ec1846hbqmr3gTIHmnBr0Pxi2hWifa&#10;bPwHqmkzAfu7l9kaZ9wM15zl2LM5+ZjknNejhIOOp14SNpNsY4AAAJ5oOAKd8nUtj601hx8vI9a7&#10;z0uZPYqzsAvPGDWZczY6cmrt4yqpJODisxRvkPpTOSrLUlgRpDnsKsQ5FwoHQ0gYImO1OtQXuR1x&#10;Uz2OSvpBtm1AcY9q3dOuOgzxWHFVy1k2uOcVwSR4h1UDhgKtRgGsqwl3Ba04jzWTETAcdKUClHIo&#10;AoAQ5rjvi4+PCYXON91GP5muyauF+MbgaBYp/eu8/kp/xrWgr1EZV3aDPLQMuoHPIrp7o/vYlJ43&#10;VzcK5uIwO7j+ddDdf8fkY7c16kjx5mR4jGdXOP8Ankn8qz5Ad5FX/EHOsc/88o//AEEVTkTfJhQS&#10;f51XRFw2IJR8y+4p0I6+vapJoXjK7kZe3IpEBT/9VO5pYTv/AI12ngPxDa2hXTtZjdrFmykisVaF&#10;j3B9PWuP+ZznOCK17bSZ3iWQLuUKGkZ8hIx7msatONSPLI9DLcZUwdZVae6PYl1uzazeynaK/wBO&#10;fmJpTuIPsRXMan4f0OY/abPTmDZ4KSfL+WK4qw1LUNPfbab2jP8ACy/K34Vs2usiS4ifULN4Yd2H&#10;aNjz64zXjywlak3yPQ/RsNnuW4yMfrMFzeaudzNZQyWUUsmIpwAGKuAGAGBwe4qomnTyo0y3BSMA&#10;kfKeR+FVZb/Sb+FVt9Zs7KL/AJ5yId34nvW5paQS26xw+JrNnYctsxx+fNefKnKOsj7DDYuhUsqb&#10;RmJYq/XUYV/66bl/pVuzuVtkx5P2gZ/1sYA49s9ai1yYaVPCj3630b5JMPykfXNV2uPD2o4+0G4t&#10;HIwsqqCQfUj+IfrUqDerN69SnOPLudzY2+gxWlrdWiahaoYBDM2Q0oA7AgdM5rM8YaJa2WjX1xe6&#10;sBHPHsieeFo2LHoWyORjJOK5XWLbVtJ0sXFnqFrqlrNmNDb3GWXjunUGqGnxW/iWW10ttRubjMbt&#10;ICzNIDjkBSe39K97CVZONpH51m1GhQvCmt7nFadG+nXks8VxFOIxlJ484DjkYzivZNUafU9D0vUH&#10;0a8mN9bhJLdEPmhlOQUz1U/0rJ0/4ZeF/sbzrqutNcCLzCksccS+nGclhnI7Zqx4C0fXbaHUYZrt&#10;0tLVS1pP53MYydyhc8NiuvmTe58/lsalCtyyW+x23grwlb6vp7Xuoabc22w/IsshWXI9V4P4Y9aw&#10;PE3wusrrUpr25u7izedjIC4xFk9sDBH1p+g2yaiYZ/8AhJLyGV5dkUT/ADByDwS2cjntXeaDZz6v&#10;YywX11Ff2EdyySksWkyUzhWPbj+dFrnuYzBxrL39T59u/CLWupypptlPdtDJgPHGZUmAxyue3NYO&#10;sXk1h50RudSspsnbDG+xUbHQ/wCAr3LxhE+k3aadosc1jAj7QLhiWB254IwDnIxWl4E8PaT4g1iS&#10;bxJaWV/AtmY3MkYw7ZyPfcB3FSoWlds8qrkE4U+elM+adMm1PULtLFZLrUZJGCw2+53LsegVecmv&#10;p3S/DUPhz4VWd5rthDputQw+WViVVlkyfuvjvjGa8p+NOjeG9B8daPZ+ALeayvXIZ3inYjzWfChM&#10;nj8PWvatThvNF0S3s/E19p+pssP7xlzndjoV/qMVclrcwy+h7Oq41HsefWK6HeXzWRguLK4wWSe3&#10;mkVw3fqSpx3GKr/FCfxNpnhpDd6dI9jEhih1NNwLhum7tkdPetXQ7rw82vW8yQanGGJC+Zs2RZPJ&#10;z1b05ArW8daTp/hfwnreoarq2o6tZyW8kNrGWBhR3H7sMoGM5IweOlGh7eOqU1T9xlbRPEovtHsd&#10;R8QtNqurXAREjhbdatGY9gDRd3GBknOST7Vn3vjJZNWhMa3FvDasI0MI2Rr224o8CeNZbn4b/aVE&#10;EV5bgQ+YYlCnYRxkDoVx+dYcxt9Zubd9LuI7Sa4kKTW9yuI4OMl1k/u56A884qIRUdjpyqnRhDmf&#10;Xqel+IIYb/wDHpcqpe6lfCdbVI4/myxYqcgcYyOfevnVdB+JVx9r0JNL1+RDKBPbLE+zevIyOnvX&#10;uGkancRG38P6Pq32hIl/f3qjrkgbYx3A9eleoW83h/QLWO2naMXHlhooVlG9s/xHPc9cmtr33OHM&#10;MGq0rxZ8TNdWUcEkV/Z3trPkI6wttDkdcg+9e3/s/nTNO8LXNzeadDYxXTsxkn4MsQbg5PJA56Vo&#10;X3wq+H/iSz1S90y7ubXVriVmVbmcbLdi2cqBwVJ9SevFcTeC98OpZ6VLYW0H9mbIrm8trpZfN5zv&#10;BBxjnpjjvUTaijxMPhZYKtzVdj0vxXrnhLUNGRbV1n1B3EEMCvtaOPn5tuMnvx9K8X1vwXqNv4+j&#10;0q2tnhh1GRfsKvGVRwQCTk5wAc8dhWn41+KGtXi3Gly/Y2ubeco062kaPJtPBJ7/AJVc+CXiCPV9&#10;Y1WTxJrUFtJBbD7C1wRhZi4+72HA5x2ptto1x1ahiGqa3Ohs/h/qGh+C5roaV9p1aK4xJLaJK3k4&#10;JwfM+6NvB4Bq78SLDw3oPwy1OC6vrZry6ZhaG1uUeR5Ttdmm3jczkEZwRhWGABml8c/EHxNpaxQ6&#10;5PPp1pcKfsy6eCYp8dW3ZOeuce9fPGp6j9q1O4uZoWnJkJLDP0yQelQqfM0zzsbGnSjaDKkFvI96&#10;G8kyx5yQQcfTNbE7qtu0L21vaxE7XK8s30J+6KqyX8Czp9luiibQeRjnuPwrQuJHltS2+Kct/E6K&#10;2fxxWkpSvqeO3cztUtNHTT45bK6Y3G/DRklgV9jjqKyvoa7jR54J9El0+e1iXIKmFFyo4yJFJ6HP&#10;oawrrT9KgcwS3ksUwAzlSVz+ApqavYVzKX/UE8AkAVUmwT3rcu9N2WscKtGbktkr5oGVI44POfaq&#10;7aBqZdUaBUJOAGkUf1q1JdQuZsYYITjinxAljnsK6iYeF7PTvsf2We4uOEnlaQhwwGSVHQDPHOc1&#10;g3S2a3LCyklkhIBBkUBh7HHB+tPmUth3K7Dg1JJ/x6t7sBTJRhe9Olx9jGe8g/lTTBjQefWhvuUK&#10;PUUknTBpAQxc3CH/AGhV0nDM2OxNVLcZuF+tWX4Vzxjaf5U2IgtR+6/GvfPgEZrDw1HdxoCZruU7&#10;WPDABAf5V4La58sYGK+gvhLpN5qnw0s7nTWjElvczxvHK23flgcqentz6U4u0rnp5XKnGt+8dkep&#10;Xd7o9jfDUPPElvcKuZe0TjqrDtj1rbk8R6FqcOyC5tppAM/uic8ehxivO9Fj0mSzvLPV7o2d2GwV&#10;c4cEegPX8Kj0y903TfNVYmvYSSolLlG98Ad6qo+dp3sfSywtCfuqWvTzNXxFctdXJt7SLLk8AsCS&#10;ffsBWFrCRaPpz3N/cQxqykOVbgZ9M9ar6v4ks9Mt5buKVQGyFibJkY9lHrXl2valqGtFrrWFIjVi&#10;YoUcgKO3Hr780YmnSqRtI4sxpUKfKpq8lsddfjT3iSfT9QESzIHWN0yxB/l+NR2FzZ2k8UyXDSXB&#10;+VyiYUA98+org9J8RahPL9iSKH7MOhZcmNPr6V1GkSWt5C+4mCNGGxmX/WeuT2r5PE4aVPfY/Q+H&#10;sbhq9NOmrSe/qdfrWtiS0ilRke5t3wzqPyNZMuoosIvpHWa6k+4F/wCWYPc+9TWvlW8W8uzox5Zc&#10;OCPcdaJrm2keS0ggt1R1/wBakROO/OK4FofVunC3umNPfSylVwyL/dHQ1qaNJaOXEkZWUDcpB71Z&#10;i0uGSBXMbPjq6gjP0zSTrbwpEbe08uEsczE5LEDp9K2pTTkkj5rPsLbC1JS2sx9wWbAB56VUa1Yn&#10;d0IOR7e9bCWZlAkX5oz0YCklEEIIWJpWH8I/xr21PQ/nGcuWbSNTQNZtbbRjHcW5ur5WJ5Axt7ZN&#10;a9trtvLpk1xc2kcNyqMVffkZxwOea4yC/MUzveWrrDtIXaMAH/69UJ7lp7pZHH7vcAEByAK9Knim&#10;oWZ9PhszgsJyyV5HUala+F00yRbOS/8AtLOG892AUDuACRmuYuFmtpQ+nzysV53PIFI9/SrUbxAh&#10;gm0+5yKLvymidpMAEYJUVyzqObuzw6laVSd2SWGm6lf2UlxBJE7sSXVpwST1yR7+9WdB0/U5LMXk&#10;cogkQFHXGPz5qHTmtrdiLa7t5UbAkhukMfI77geDV9pA8LwNBCily37psj8+9WveKdRU43bsyLT1&#10;vdPR5JFcSbsAhgcj1+hq82szeQIzcTI2MH5uo7D8Kyp5NiYU57cnpWdNI7PzT9rKOiYo5riox5VL&#10;Q6rR/FOo6ZkW90m3GCGUE/n1qs/ia8XUBcNLJdvIcyiR8DH4dK5snjOetEQ5rOVWUt2c88VWqfFK&#10;509/qAvQrK5RR1jQk/mataHey6fcG6ja2EhQovmjdgHrx0P41haXbTS5MattB5IGRWhLE0Q+eVIw&#10;o5LvjFaUowi+acbnXgcdQw75qkW2Xbi3tb2SWdkink+84hUL/LpUd1dQJIh8qWGRECr5bnGPfPJN&#10;c1H4lNjfiWyHmKOpYnDj0we1a1xrcetlpLWzhhMceWPOQ56AA9a7ljKfL72h9dhc8pSheorFbVGE&#10;jFjLIF/hB6k961vhxeaDpl/cy6wpec4NtI6l1UDquPUnHNc9diDedl8k5HDc5I/pUNvE8sgCsmBz&#10;ndRVlTr0WuayPZeJoVsO5Rnoz2ez8aaIGJdJo1/h8xfu1et9VsL0PcC+tpMng+YOPbBryVLDULxi&#10;ba1kYH+N/lUfianXw5fldzNbDjPMmf6V8lNU4vWR8YsdJSd0e42x32q8q4KjJByK+X/2o7hv+Eu0&#10;nCPG0dsxDE53ZfI/T1rvtFfXNFeaSx1CGElCGBYsp49CMZryj4rQzzmaa7aSS43CTzGxg5OMV1YL&#10;kVS97m1DE88/d3J/BkZ1nUY7sfxIN5YYAbAB/lXrOiy21jKEbUURh1B4Fea+FbZ7fwrFPFGzDaN2&#10;Ac4/CtCLxHokls8d9aFVjBzMxII4p1Ic0rI92deVT3me32Wr24UMLpZM+jZzWi2sW6qPPuEjXGeT&#10;2rwLwhdS6jeBdGkuHg8zaQ2flJrtPG3h/X7S3jDrLIroGZYwScYrB00nYm52N54h8Nz3f2f7T9ol&#10;9I2rk/inpdnrvha9g05XFzFH5m1hzxzwa47TfF8+i27adF4buobqUfI7W7Mx+vcV2ngi28S3qS6l&#10;qmnPaWpQgGQY3/h1rRR9m1IzmuZNM8G+F1vOfEy3iWc9yLOKSU7I9wUjgbuCAK+hbK3v7y28+C2u&#10;zHIoZWVSOD6Dr1zXmfhvWdd8M+Itb0HQJ0tLa51BJp3WMbvLDAkFuy+1fZ3hy/0jW7efUdMuoL4w&#10;SmC5cBdr4wcgD+HnhvxrfEYSOMlzXtY2y/PZZRBxUebmPAdGiWDWdRtNQiZYZEiaRgSsysAeCCOR&#10;g5/GqGoyWerahZ3KTTWulwAxJFHGA0652sJGHA5zwOlel+PfF3gLU9DlV53bUcSwKoh3SQEE4+Zc&#10;ZUnHIyK8Ws9Ru9OhiitzbPAjfLHcIWwPQMD0zXrUMHi5UHQesFsXR4xySOI9pifck77ar8D0X/hC&#10;rLxRpqLpFpLZ21im1LWxswzs5GeXJ6H355615trvhjWtDZF1jR7vTjIW8sXCAFgD1GD9K9E8M/Fe&#10;TRdDSxk0C3e8WQsbiCdo1fOcZUg89v8ACsT4g/EHVPF4hilh+xWqKPMgimLpI453EEcYOf613ZVh&#10;MRhZcuri+/T0Py/ifF5biqk6tCXXTv8AM4mGIqBwavRLwN3JHSqschaTAFWkYhuRX0qR+fzk2XIc&#10;DqKVy8Y+TlPT0qNG+pqXdxWisc7uRNJt+YGoNShh1a3aJ5TBcKP3M6jlT7+o9qS7Uow/unp9aps7&#10;CQAcnNY1acKsXGa0OrC4mth5qpTlZo4e91DXbG8msbyURTxNtYoOo7EE9jXQ/DDw0/irX7fSSryv&#10;qEwjlbkny+rkn6Z5qXxxpkuoafb39tA0l5bssTxouXkRjgYHUkHH519Bfs6eALvwVpjaxrMSLr17&#10;EESA8m0iPO0/7Z4z6Yx618pXwTp1uRbH67luZrFYVVb67P1Ox+Idulp4Mt206NYf7IuYjAgGAiKc&#10;YA9MGtHWvCtrqi+fpaR2dy0aysuP3cm7qCB0PuKPGFm+peH7y3WUZfarDuWLDFa0FxcQr5rRIBAf&#10;LYK3YdKKtCM21JaHf7X/AGePdN/oeSeJPD91aWMlrq9lMsYYGOaNvlDDjIYcA+xrjPEdnqsFo9tB&#10;qbXdq65YPGNwHoSB/hX1BPBDdw7o1V1kHzRuMhhXkXxP8GPay2+paNNIlsXLXmnvzHtH8S915PI9&#10;+2K4ZYWrhk3SenY0w+Mu+WR80eNoY57bz5dDsdM1RU8xnt3P79R13rnhveqnwxsILtWubuynmiU7&#10;d8CFtnPLFRya6X41Wmn2tuL6wsnglmzHOXJMgkZvusTxgAHGOOlb/wAIbKOx020kjG2TG4475rjl&#10;VkqN29zvhTg6tmjb0y60W0hCaDPaXDoMZY52n0K9QfrSa1qnjmG3Nwj2kkTD5UMQAx6DBrR8VeB/&#10;DfjXxKwktBa3NtppeSa3PlvJI74TOOuAjfnXlF/4K8V6JrE0Wn6vdvAVxFEXbr6HtisqXLJXb1N6&#10;sFHY63SdctL6VYry1+z3bOFYscjr2roNXQNC/ksMAAAA+lcJNo99osUV34hZLRrhWa2lkYKGZRkq&#10;fQ88Hoaxzea3fRrJDqdtYW7kiOSe4VfN9doJ5FDhzPQSbgtTkPiFeyWWvtNj5ihGf9oUzTfDHiJv&#10;Dlr4vlsZpbGecqJFBLA54JHoe1N8Y2V5JqEUV7cR3mXzlB97Hbj1r1vR7rVT4fg0kytHaQ7I3j2Y&#10;QHsa6uRcqSWphHNZ4aajEo6Zpui6fpNk99HI84QM8KZYM/XkdM/WtvStQe70zzV02dLaGUqpdgBI&#10;OvHtzipY7G5bVELq5ttuVI+6GHUe1X9Wtr61tHt4b+V7cYZFkQEp6jOOR9RXtYZNwSS0NaFd4hc8&#10;t2dR4b8Qx3jiGbTzaKicN5qkBQOAAeTRceKZUleOGwG0MQCznJ/AVzVjo8NxHFqEStDOBsLRtj/6&#10;1Ymt3Wt6TBOZruwETOfL3KWkA7DPSvPr5Yoyc7Hm42FZNuGxF411O9m1KS6uGgaU42wqx+UfSqNh&#10;qWmou+7lvFkB5ES7QD6etZ6XF7c3KS3pS4jYDcc8ge3oa2LXR/Dt1vhsbyTz5JASJQRgd8VGGoRU&#10;tNzy8HJ1J3uubzNnTptN1C3e4t5TIY85jnm2uP8AaAPWqGsahFcAKkyAp9GwfrXQaz4RgmsVCW+x&#10;Y9uxlHbpj8a5228O2y6e97L8pbcgXOMEMRyPwr1G36n08MTOm1zpW7kVtrFukyJcTO5YYLOwwT9B&#10;WgdP0++eK6msUlIHyOkrf0Nc5qWnac7iItcxSryHQfKKqR2ctpKjw6tLlTkMg2kV51aTlJ6nyeYY&#10;9VqrcXoegCwuJNPe1tPJUnLKblTJz6ZPOKzdJupNJ8yK9gtnR8ozWzrIEJGM8ciububvUJGM9xrc&#10;8gReAT+nHFN0W51aCNjDPaW8fOGdMs35cms46O5jhqtNTUpO1jV8V3osrUWAC3OxQjT9z+HauaBv&#10;zbY8xUtzyC/XPtWxfS6hqkRW5aGWULjzVj8tR7/5NV7fVbCzmAFv50yHAkVsgD8c/pXQsVK9mfUU&#10;M/p/DzHTeD9Zu9K0U2cr+Xvbfjoeecn610Wm6rLbXH2uTUgyMvMTAsp715zLfLcXMjYlwedznJP5&#10;VLBrFxbsBAWk2D5VdQVrzJtSk3JHz1fGTq13JPdnb+KNYuvEMBsQrRWeQWKgjeR3PPP8q878VaVd&#10;6NEt5bLNdwhsMREwK+/oRWm/iK9mjkie5i3fxFFwEIPT8+KxpNcvxFPBNOWJG5QSeP1rleKp03aK&#10;PrMBwZjsdFVqumuz7Hqnw71HSr7wxB4e1a1jFxbozTrMo2Fi2Tg+vIrK8WeDtLsdTja1uzDazQNK&#10;I3YMCQwGAeuCDn8K4fQ7poVMypJIZAQfc46D/PFLrmpXVw6rdXifKoRU83O0AYHTk1y08Y4z5rH1&#10;k+AqfNFp6I7Pw9JZ+GpZxYW6C4uZGQXkkm/aB0Cg8AV2a3S+IPBl0L4GJ44SxkyMFlGQwx7jpXke&#10;naldNAIrqZJYFBKgoU/InmunTUrdfBkIlv0RpLcloFJdw7dcqoJ/OvfjVw+LjeOkkeTm+U/Ukjpf&#10;B+jX9w9tLdxRJaJtY/MG8zjIGPx5zWF8S/Ap0xJNa0KJjaD5rm1H/LPn7ye3t2p2v+LHN7aeHfAt&#10;4Ps4Tfc3wTLMccgbhx78d6o+LNR8VW8NtZHWLh7W6HzKVUtlSDjdjPoaidOvV/edEfJ4umq1Nzkr&#10;2PE/i3FMt3aR3dnPaTRq5YTxlGYHbg4I9K4lOLUY6ZNeh/HrXdV1jXbNNVuBcyRW5xIygM2SvXH0&#10;rz6cbbKAZGWDMfzrqpX5dTzIx5UkVDjPSopz8y8VKfWoZz86/StUatETErJvHVeRWjpd5e3btALp&#10;1Bwzc+lZxG6UrnHFRqjRllbIYHBANOUUxHoGmanf6PG0lrN5W/jcACSPQGtbwtoVxr6z6lB4qltL&#10;6zuBIgMeSvAIc4OcZyM4PSvONLuo7bzDLvfj5FXoTVzT9cvrC9S8sAYZE+8Sc7h6H2rz6mGlq4PU&#10;6KNeUfdb0PSNf0r7HA0viPTlkVzltRtDviYnuccof0rOsPFBtFEH2kTIo2RTHlZU/utUEHj2K/tz&#10;a3KtA0o2uqjKufcVyutQRx3RSyclckvDtxtrjpYaVRclaNn+B3SrKn70HdFvX7zyrp/s0QWOZeMH&#10;O3NenLqmj6J8MUvtPSNnNqiwA4IMrcMT6kNnP0ryQvp40OVUmkN+HB27vl2dxj1qCyutTudPfRLd&#10;2eCSQSeURkA+oPatq2BjWjFN6JpvzLwuYzjKVlq1ZFSKTfcyTuS2Tucnr71r6Fr1vDDd2VxYrNbT&#10;oVUv95M9TTrbw+IlK3N3ErN1VSCR+tQT6THbTqqSybM5AdOo9q7HUpt2M6mVYprncSGys3u3fTwR&#10;5bFxG3feBlfzxj8at6Lps0FnDdGRQztvX5vukEjn3rRtLBbJDcl3QwurREjlvQkdvQ/SpodTsLc/&#10;ZdShfycmRJYV5UMc4IPGMmtsPWhKfKxYKkqFdLERsWrWT9y00kjThOoAx8xOMD86bqSyNpN0s1s0&#10;SuhREYcsx6cetZet6hp5uJhaSN5JO2EK2SHwASR70thbTzhbye5YTLIyks5OMHqPeu72vM+VHvVM&#10;XGs/Yw1uYs2hXKWTThjuTllIx+VJp8trHDtlNx9rDHYUbPXjBFdZqJ8rTiVZJoyduHUkNj3rmJ/K&#10;fVbeXy7cKrL5ibSF689Ofyrnr0+VHkY/L40WuXY7/wAK+B5tZt1i1UNA8YBVkX5mB55z+P0r1Dw3&#10;8HvKjd9Ot2ZhyrO2AffnvVTw3qFjawrbm7jaNYsI7PncvbB9fQ10Ol6xPFcmSLUpHKr8pVyeD04+&#10;lfnOMzHESqSTbUex9bhsmoqinTS5u7Oq8OmPRNJ/svWkUJIpVmZtwH1Hp715n8UNO8P6d4Um1Pc8&#10;PnF0gblg5OcA+me1dNqWrvfKsdxiVgDtOecDrmvGPifqeoHVfsDXyNpoxNDEuSuRxknuee3FLKqf&#10;tsR26nJmdH6pR5+5zGkusEJa2uzt27lBk/i9q7PSfE11BEYXME1w3/PzwFGPWvPrlR57JEI5QuCx&#10;Q56jNbOgvHfXlvpzTrI854DDBHtk+lfT4vDQqR5pq58vhcdiKU7wkdvpUA8TahB/abmK3RWKta/M&#10;2/BwBuNdfpkmk6bY6Y+oxxapbTK8FxaXAwqMDjp1GRzWNo2l2UCy2VpfpBLafM1w7bkLnkJwOD/h&#10;UWrXNudShhvNMmSS2i3OoBxNuPEv44r5yo3Ulyx0ijqnUdRuctWY9p8P7a98SzpbGJYJLnZDCVLh&#10;Y2Y4788Yqh4x1r+xbnxDo2pwQW98jRWsZaEOVhCnhM/dOMVfutWXT5QdJ1FXuUfcPJfDhlPUD2rH&#10;stE0nWvEt5JrNtNcX07LJsM+TjHzMcdyea9nC1Jt8+IeiWnc8+rBL4Tzm/1Frr9zCgjtx/Djr9ar&#10;LjgcZqfV7eK21G6gtwRFHMyoGOSAD3NV19TX01OMeVWPPktSSEnfxTIx84Bz1qSD5WzTSDvJ96sk&#10;eBmTAqTG1sKTmokJL9alHB+lJikObJ688UWqkv0+tHbrwat2CnyZXwM44qSLkV0dseBx1qLT1Hk3&#10;DnkiMAU+8UkquDnHNOgiQabO5fB3hcDvTH0K5YbeOTWlG4gnjP3dsBUfU9ay0+aRV9TWwTbTXUtj&#10;MRGzqFSQ/wALDpR0IkVbS2M+rW9rgsHlUH6Z5rv74pdXU+mh0HmWkjqCccoMr/KuN8IwyHXt0pyb&#10;dW3ex6V1cNitz4hN35qlIbJ5HAPbaR/Wp3Y4RuzKvrSe4mQNLN5c0BlbJJGAhyf/AB2tzWILazuL&#10;650jUGmvrcoqouQyR+WvzfTqMVDYk2qaeJJCMWFwzg91Yvj9KydPumXUk16SUMHdo5l/vAHBUfhj&#10;FbnUeiW8ZktYWaCKR2j3NtuNp9elNu48x3DeWuCuQPtPNaFvauYVaOCzaNkGxih3Y9z34qK8s5kh&#10;kK2tkQUO4bSCam5J4Pdj/TJcf324znuapv8A8fiD6fyq9eLtvJRgD5zx6cmqTf8AH6o+n8qgjqbn&#10;g1N/izThkgGUg44PQ16xJIwiJNvKQvHYk+9eWeClRvFmnIyhgZGxk8fdNeqtbSKu1baLGcnDmpY6&#10;aOQuk1BXYw/aAuSQB25qrIdVIKSC5ZWGD8vX2rs3tGAJEA6HP72mRWilAzxlGz2fNc7w1Nu9jvWO&#10;qJWOLihu2Rdsbps+6CpGPpQy6ghDPv54yc128ij0FVbiFZwsbcDd2qpQUU2hLEuT1SOXiguXdEMu&#10;FZuRj866dlHlcCpBp8CFWAOR6mnTLlDXDKblobSd+hwPj/8A5dAe7N/SuJPU13HxDGPsg75b+Qri&#10;D1r0MP8AAcFb4hM9K7jwf/yAIsd7lq4jtXb+Dx/xT8Tf3bkk/nitJ7GSOlX7op1NXhRS5rmRSFFV&#10;dQuGjTy4wu7HJY4AqyzKil2OFUZJPYV5lrusT6leSPuZYc4VB6VrSp87A1dd1G0jhktoWE8rn53B&#10;4Fdd+zUwPja+3E82DYH/AAJa8oP+c16f+zc23xzcDOP9Cf8AmtXiIKNOXobUX76PpFW5zjFSLJyd&#10;3PFU4nO4nJwalBIB5Br5s9kshsHK96jd90npTUb5KM5HpQFyVGwanyMVW7ilLseOooE2TnjFRt8q&#10;llXjrTWfAAGTQuSMtQSOVs/WhiO3FMXK9eBSO/pQBo6K/wDxOtPbJ4m/oa9DhOVAJ4xXm+jk/wBs&#10;WPH/AC3A/Q16EH2gVMtyJbkr8tjvSDA96YG9aYxPPPFSSOlYlicjHbFMzk5FMOSeOadGMHmgBwz0&#10;pCexoMgxwKYzZPFAC9eKTBJ6Ypu4HjpQr44PNBQu3p6VIANuKjznkGmszjmgQFiH9qQnggUm7OSe&#10;tM5DYHNADwTwD9KQkk80m7B5FRsxLdRigYjON3A/Ogbu3Oajds9wM0sYZEBJoEfLV1pzxW6zQofl&#10;HIqva6lDu2ySCN/9riva/B3hHw/8RNCF14a8Qva6iihbizv4AAHx2Ze1eTfFzwD4j8H3YOu6S8ML&#10;kiO6j+eF/wDgQ6fQ16zo1I/EjWliYSdkxsc874EMgwe+afcJPDbtKNXMcuOFXJJry7xDquoWNtEt&#10;lLNGGPzSKTx7Vhya3rEybZdSunU9jIaqOEcle9jSeNjB2sdpe+KbiTW4tOumN6m4KwLHhj6DpXTx&#10;PFGu1URQPSuE+G/h/UNavbq9tLfzlso97fNySfT1OK6HzX3tGwZWU4IPUVdWnyWSMY13O+ptPKhB&#10;LEMB2NYGtvAAZEPkuOcrwD9RUl3eeVGSWHA6VyOqag11IVVsqP1qYJtm9Jzb0Y2e8e8zlQMHqBjI&#10;p6IEAGfwqG1Rm+6DV+OAIwaQEfWuxHr002rscsGB5sx2oOi+tSaa/mTueBzxiqGo3bSN5aE8cAel&#10;WtFGCRz1wazq7HDjqunKjdTpUyfezmoYzipRjFcbPMNfTZMYGelb1owK5NcrYvh8V0Fi2QMms5IR&#10;qoflpaiRuMVFfX1nY2/n3t1Hbxbgu9zgZPQVNmBYznNeffGl9tppUfcySNj8AK7KLW9GkGYtWsX/&#10;AO2wH864L4uzx3txpq2siXCpG5JiO8Akjrit8PF+0VzCu/dOY0ixgkt1uJC5cNkfPgce2KuXR/0p&#10;PUKTRpUUo05R5MuFGWPlnA57+lJdc3SY7ggV33bPOrJKxma6gOuOsg+7HH/6CKtWFpeXkhEIEKdh&#10;GcY+tLqUPm+JrouSI41QE47bRWtp376ze43Pa2cR2luAX+n+NXfZF046XIH0a62gzXMbgdn6k/ma&#10;zp7ARPicqU/2T1qW5vJ72UR6aHKkkbi3GPc1JFLa2EZM9559ygIKKPlz9cc07M00EtLS0LDFuF2/&#10;MXMhIwOST7Ct3RrjT7xkgu754UU/u0Awq/7TZHLfyrkxdu1pkna0vUD0znFXdF08zzKSHyx47Csp&#10;uyNKcdTvrXw7b3MzGC+t5QAdhZgSfxqLUPB2rvEhEMZjyR8pFbHh7wvdRASyulvuAOM5PJxXd6Rp&#10;cyOsKzSTvxndjC1ySxDidcaXU8rt/h1qtwQ0dsxB6784H1pdS8O+LfDEREenJc2/OJYl3FfavozT&#10;fB926+b9qTJPTBxn1rTl8Ni3tzCzGZyPmLdM/SuOpiebRo9XB162FfNTlZnyLaeIIBIyarpMjHoW&#10;3NuH51eS88PXJCwS3Nszf89VBUfjXqnxS8CidXmjtULcnKLzXh9/ZSWDyW7HJzkMAeB6VapU6kea&#10;Oh6kOJMRQ/i6o6I2ws2aZpSY1G4lH25X1BrjbTUYdN1641HT47iKUEtZsZQWifPBbj5u/HvXoXgP&#10;UPCQ0i8t/FV3JIwj328cq5Rx0K/Kud3TGTjmsTxL4Y8PweGLHxDZaqZJL26cJpEUZ3xxAnBMhJJ6&#10;c8d+tdGEg6d0zy86zmGNcXSVrHXaR4/03UdGgtpbpLXV5oTBcLFGwcsOhyPlKHIO3GRzXPx68mg6&#10;7LNqF3PcRXCujEDayNn5TjOO1c7p2oWJulMGix/aI9vlQLCZPM/TnHXrVjRPD6Sa/HpWoTq15dOG&#10;f7Q6xLHH1OWbjJ9BzWrT5r7Hm08ZXc4yS2O92WGoRpcWfiLRbVXlE7OLhgQR1ATHB4qx4r+J1r4e&#10;8PnTPCz2ktzdnC7Tv8lcklsZPzEk9e1cpe/BTXDZvPo+qaZqTbiY4IpSrsvtuxk/SvPNT0XW9D1E&#10;w6hZzWksYDfvBj5T0I9e9dMbb3PWxGZ4lQtKNr9T2Pw94gn8ast1rs8mnabbIkV0YFMrysoz/FwC&#10;c/hVWfxpDJr9wthcx6NZWS+Xaq46J3JJ+8xPU1V8AQW0/hwadaai0dvc3G+d3TcdwUDGMZ6dulbO&#10;t+EfCV7DPav4kSd4QfJMduVkHt1xjPY1NmzuhLEzoKSepxmt6pa+IvEulrcSR3cSSxxPc5MRcNIM&#10;gdhgfxV7XrHgzwVoEaLa39x5t0nmjbKzlB2yfugdevpXy1q0N3YXr6bcJJEYJCNrrg+x/KvpXRdB&#10;+0eDNLsBZ6ldSx20UsohkQOrFBgFTjK02mjhyySrVpOo7FfX/Cz6joQFn4mtrN0iVLQ4H7xs/dbb&#10;k5PrWX4j+G3iH/hAZVup9Sgm0oB9WVnZreY7j5ZVDj5uRnn8K0vEumnw54GvPEzQNayaddxRwQ3c&#10;ybrhyRkgAlQV4ODkcHNbXxH8Vaxr/wAPpbCS/ttTOsW8ECW8Wox3MjS7gwAjiUbSMnLZ44z2rOfO&#10;mrEZvP8Aeezps+btK8Y6vpXha48O2ohS3uLn7QXMe6QEADAzwBx6Vv8Aw9+KFx4Ujvvtek22std4&#10;H+knKqB1GMfT8q9Pvf2f4SLQ6d4jSO7kgRriCaAOVfHOxgRlc9j+teD+LvDWr+Hddm0nW7Sa1vY2&#10;IO5PlcdmU9CD7V02TZ5rli8NFPVI9c+EfjK91bxNd3NvocP2pkAgitYgEgiySTz2zyTXUeNvEE89&#10;1PplxDEtxuZY7vzOFz/C3ovbPbNfO+k6zqWi292mn6lNa+aoilEZwZEzuA9cZFdD4Y1XxPqcMzx2&#10;z6lbQ4E/AMgB9O5PBrOSe6PWwObrSM9z1vw4uleHrK41zxFeCAW0Zljs4riORpuwB2k5GfXFcv8A&#10;DvRJ/GWoR32tXjWWgW0jOsbEKZznIXPcf/qrldZ0bX9Wijh0bSNQMC48xXh2FnJ4wO9ew/DbTbrw&#10;v/Z//CURW919ojG+GaNQLYY+ZSOgIyMmptdG+IqPGVrNaI8x+KHgi6OvXet6LbrqVlKS8iWr7nix&#10;wSUHOO+a4vTkaK2gu9OEq7AY7zKDa2c+p+Y49q+hNe1rw/c675fguO8tmacQSSLKotsnHI4LY+nF&#10;cLp3gq5l+JF9pv8AaWjW9qrtdXks8xNtbnjbnABOSeVxgZ61U21FnkZngPZWqQ6nNSm4uLSzhu9V&#10;f+zbdGewi3gNEW+/jIyBkA46Vi3VlNLpUj28zxysHIZiB5/cjpyab8RdNv8AQPF99Y3GoWmoqZjc&#10;wXFqQbedGOdygdB22npir/hvxDdRaBc/bLec29sDLbSRlcLP0wcn7uOu3msnCpGzTueFPmerPPiS&#10;DjFS21zPbtmGVk+nQ1Y1y/XU9SlvhaQWrSnc6QghNx6kA9PpVGu611qSjf07xDJDJ5kiokm0rvC8&#10;c8Zx61QvGDTmVJTJvOdxPOfeqIFT2kJlkKDjAzWfJFO6CxPHcSQypchiZVbcGbnpTpNZv31QaiJQ&#10;k6n5do+Ue2KimAx1zmqjcPVRSYJXLDSMyne+4sck+tEP8VRD3qaAfK3FIBZAdtPmx9kT3f8ApTXP&#10;A7c80sw/cIT03cUCEAzzTXHGKfGeDk1FMeTg0IYy2/134GrawSzKyxoW4xxUenLGjNLN90Dj3roN&#10;CiudVuhb2YSGIAs8hHCKOpNKUikrmdBY+XEAxyfrxXrfgbxdeaL4RttFsd0MQ3NO4DZLEnjPT0rk&#10;7/U9O0pBa6NYpqF2B819cLlQ3+wnTHua5/V9U1u8YNeXcoX+6vyr+Q4qHeQ3SUo2Z6+PFFxdnyhq&#10;s+GOCc881JptrqLo13ayKYFVmm805QIOpYHj+teR+HLhxeGOSQlGGBk557V1eva9f6Z4QutOhdTH&#10;d4iY91B681hKDvoZeyqwknCTuY41b+1dbnv7jb9njYiGNeFVenT3rXv7Zr+13j5cRnavpXDaSxkn&#10;gto8kM4yM9q7aK5kt44JnB2yzeUPTgc1o5JM75c9T3pO5haVpzW+oi2mRgsuDwPvAckV1H2u7+S2&#10;MMdvGqblhWPgLnqe/wCNZmp6nBLOIB8ksY+Rhwc47Gudi1W+bUd0s8rTrwrk84rixNB1JXPsOH86&#10;hhaapyWvc6yfUbaGTZNF52PumMlaZpuq3pfyI7p40ZuFLYH51l/8JB9oKpeQWtwV4wwKN+YNaEWr&#10;xtEYrXRrWJiM7nJf8q4nh7KzR9bTzdVJ8ykd5DctZaQJLu7s7dAOSX3sT7Duat+HNWsLyBjOivbk&#10;7VWUZcn19Pwrxa+1WWC4dJwHYHOwfdFd78GbePxCuoG6vEszbhWjZgNoznrk9OKKWWq92cOZcVUb&#10;OL+a/wAz0JLPw7teSe9vEaUkx29rLhc9hyCfxqhdi0toXUNPNN1jwwBA9G9aybd7m31OTzbmK5t0&#10;kK7oYxhwD1UnkZ9a6U6n4LtrI3B0HUZLpuP31yJFH06fyr3FTouNrH51jI5XWvpZvXQ50XRNtJNc&#10;W/n2fCzBhkIex9R9aueGLDSL+ZP3j28rEmJWbIx061nXesPLfCa0ghs4UyViUZXB6hvXNS6Vcu84&#10;SO3g2ld2H5A59e1RRjTjLU87ArDUZt1HovI7ey8DsJpd0TPBjdGzcbT35HUUt/4GCzfabqHNsItv&#10;lhuA+T82Pp2qOx8W31hDFbOIUiRSFbczYJ9Of51RtvFAgtpoozK0kjEmSWQsSc9SOlbOdK+x3rE4&#10;CWzS+Ri6p4bu7q2bUhJa21snyb3yOV6k8dasaDpX9swF7K8tdycEO5DNjuBjpWT4qgudSUXEDvMA&#10;zMYg/HJySB60/wALtodtp8d1rJ1KOeKdtoiBVB0+93qI8jZxqGExE0nt6naafoNs90kUCC9wuHAP&#10;Mbd8j0zVe48KQPcSXM6ukCDlYed5z0HpV2w13Qba4FzNd3B3DG9ASxGPunAz+JqPUfE7JYPDo9wz&#10;Qvy3mAGQj3z29q6nGnL3T3I4fBVUqcUmkc3q1npSYSGKSCQH5l3F8D37ZqpDFZQSK7xvKv8AtfKK&#10;tv4hv2iaGO0tMtx80eazW0+SaTF1NJHldzEZY57DbXDXcVL3T5DNoYdVn7OX3Itz+IkgR1tILkRg&#10;4UhcRmub1HVr+7ZvNnOxv4AABWhJq0YTyZYSTD8ihOFwPasOQBmyOMnp6VlzNnPQppa2Ij0+lX/D&#10;Unla5aSD/npj8xRb6Rf3ECzLFtjZwo3Hnryce1dfpfhrRbOZZZrySd1BKHPylsegoclax2Rab5Vu&#10;ZWl6NFcxyXBVm8u4eJ0BwCRyCe/eujsLKKC5TZZ26smCPkzitjTvs8em2csdigZ3JlKjJkPqB68U&#10;mmXFs88khRlG84DLg1VXC+4pN7m2JwkqdJVOYuXcn7sMflyMiqEs7GNcAsWIAA5JJ7VsuYLu2eCZ&#10;UYkfK8IwUP4nmtH4Y+H7mfxxAZ4YprGyi89Zw+Qz5wo29iOT+FeNLLW6nu7M5IXmbvhr4QyXmkDV&#10;Ncu7tXb5jZ2gUMg9CWB+bHYVxX7Q3w78MWnwwk1vQFupZLe+WKZ55SzhSo4ZTjB3ewr6O02V4Jdp&#10;JAc889a4f40+DpvEPh+6jtZ3hnuXjDIPuzbXBGR/eHY17tPCU6UPdWp30LU5pnzp8ILy3trKO3uI&#10;1YA7cEV6k3gPw3rYE508Lnk88GvIUsP+Ec8QTWC3X2hUfG8RmPDfxLgk9OlereEddlMaQNICPUmv&#10;Dq80ZNo+lp2lE0bbS9K069g020tUijBG9wvC/U11XijyI5YGiXzwsaiQqMhQO9eVfEGy8Tajre3R&#10;NZjtLFwpkB28uPc07wr4X8cx6nFJqHi62FkeLm2jZXYp6Z5xmo5W1e+pR6bDoGjTuL97eCSRRu2s&#10;orI8YaysFhLCEjjG3CogwBS6vqKWtuRbyZA45Ned+JtTMokd23YUnrTgpTkkZzcYRcmU9C0WG28G&#10;6z4gurbEtyzKsz8ZJfCqg78DJNZuh65q2i/aP7JvpbX7TAYZguCGUj36H0I5FYUmtaveRxWVzPKb&#10;SH/VRH7oOc1ciOTn25r7fLMD7OH71XbPyriLN/bVv3LaS0JNzEHeSxPUnvSScgA0NSlc4Ne2onyE&#10;pt6sRuQOacANvFKq04DNUlYzcmRpNFEcMOaljcStuHANRyQK7ZIFSwqAcAUyW0WEypB6U4ydqTtU&#10;Lfeyaq9jKw+c+YhQ4HHH1rKMockqcOv+f51aupNj9ulcw97/AKYwTnaxGB3Gf8aiU0mdNCi57HoH&#10;hDWGs/Edleq7RlJF3MOo7H+dfS2myBx/o8i7O8khyT/9evkewDBIzu+Yfe+tfVHhnVZx4Xtdcunt&#10;/sq2sZCIoZpGKjCj0bNedjFe0j7HhybSlTZ1L2glktYk+aGB/OnK9WYfdH9fyol8t4r51GN7LjPr&#10;UPgya6a0ee8dfPmdmkAHyr/sj2HSkuAwjAXG2abPX0rzXufWKTtYtTXaw3sVnbx+ayrlznp6fjVf&#10;xHdW0NrfXF+FVYrQq2ffOf6VR0rzbi+mmSTam8hnA6Y4wPyrmfibqkt/fW/hLS2C3F+6G4lI3eVC&#10;DyT9f6GplsNbnzJ8W9V1DVNRh0u9sBapFIGiznc6hAATnnPT867nwjB9msoEBxtVV61zXxlhLeN7&#10;NnnMytatIHIALbpODx7AVq6XqgECYPYcV4GNiloj3MHO75md0s1nZaiNQE6LMIvLdXPyyLnOD6EH&#10;ofc0knivw+9+oihuJbnP3IojKWPYDbnNchqF9A1uzXMiom37zHGKrab4atnsF1Xwx4maw1g5Ku8y&#10;8g9gDXBCB6MpI238O+Lm0nWfG2vQBLgxutlYXa5aOLBJ+U/cJAA9fzry+bwRaz6FpepW8X7+W03F&#10;yTt3PyeM4HWtTUvGPj3QruGz8Rpcaja7/wB8ZDnzl9OB3qey1q703Thay2YhsWJeGNicwqTkID6D&#10;PeuhScdiJPnVmcRa+HNQtLqP/SIhLDhyzDgY5/pXRWOt3N/ao2sW7ROTkxo5Cj0NP0yfRb28kubq&#10;5ud7naBIwWKNQecKPvE8DJxgZ45zXQeK7KG80+K70qBJiuC7RrksuOvHaumNb31Gx85ipOU7RV7E&#10;N9f6k+mK+lakV2nLrvCmQf3RnqR6UzS9buZ8Wt3OYppPlAmfHP48VmC3vV0iWLYTIsgcKpBYgryO&#10;Kz4YXnsJZC0hMTIfnXpz0r0qWM5Y2Omhm0aVNQtrc9Llnv8ASdMysRO7neWDD68VzDXS6jKY1ulM&#10;7/LlzjP0FYFpFr/2RWRJ4rdssFLYBHqFJqfT7O7tZIL688kSfehRWGWz3ODV4nFSlTaiLHZjH2fL&#10;T3ZLd20lpOUnhK+jhsqadA8lvPFdxbS0ThxtHpU1zd3L7llfJ/unoKrm5k8rYYoycH5gMYryac2t&#10;9z5ulZTTOl1TxJJIolhlurSRuAEOVzWdc3k9xaQQSSviFmbO77zE5JNFteada6O8Mg81pxvKsxwD&#10;6j8qtaLokN/Elz9riATDyWw3eYU9j34r0Y1XVVoo9vEVq+YctKjH1MC9uJAWG7PvnOaokluWJr0m&#10;10C0lsZ5YoYWhLbRMTkuM4xjqDWdd+FrHSrdGvLaaZ3G4neQAM8BQPvHFTLCzMqvD1eFveTfU4Zs&#10;ngkkVds43lkRY1Zj2xVme0tUeTEU6gHIQjBA9Mmr9lc7bcfY7OUbR88idB9Sa5mknZs8GpBxk4lT&#10;VI7hIfsYB3OuWHA4zWObQJgNwR3NXb83V7diRrtEKj5FHB+vvVqAsVxceWwHVx/Ws5y7EJyiZ0AK&#10;duKk8+GAma6n+zxJ/Ftzz2GPerN4trDCJI5UkLHhUcH8T6V5t4n1MXfie30+SZ0tEkHmZOQTzzio&#10;Uee56eVUnVxMPVHb2MFurXMscqTxMcHPBCdcY9c4FLcyRm4it0gSW4YYkjA5APRfqK5jT1uLe9WT&#10;TrlriKJgSCpUAZ7noB9a6W21Cygf91F828l/Lbe7tzk57ivEq0uV3P6Wy7ExqQVkQT3yQgKJZUjT&#10;5XjCZx7ZqhBrE0k5nW3HlRkZIUDA7Z4Nab65ZyiTT0jaBSHVT2Yn1HqKr20jWV1aPa2gMARo5mK8&#10;yHqc+vtRCC6ovE4rld0x8errfTD7U8rW8YL+VkMM4x1wCOtdb4dvLBpYzBKrhQuSrDK8DrivPPEO&#10;umJ7gxSRMkH/ACxiAyCRgZrkvD2tahY6rBHbztJF5gLRtxgDkgH8K9zK6XJPmZ+ccS46lVxFN31V&#10;z650bQ9OvLhb6NofMKbGkT7zA9iKXxdp9t5CojA+Wp2kjnceOK43StVtp/DourHWhG80YkjVAwYg&#10;juR0qWwj8SJA+rX0zTeSubcTyBwPcAf1r3G5e030PMhgr+8pK3bzPIP2i7QWPjZLYgB4rGIsPQnP&#10;+FedajlNkXHyRqPxxk12Hxkvp9S8T3F5cyF5HijV2PJJwcn9a4m6BVu5wBWNS3M7HzOPg44iSfQr&#10;n3qGXO4CpeST61DN973qUc72FghFxdeUZEj3Ajc7AAfianurG8WFLmW3kwPldwNysPUEcU/RI9+r&#10;xqLL7c5zthzgMccZ9q6JrOZJ2dbhZ71fvkHZb2o9PQkelJyszNuzOPceXlQc7OVPqKv6Ra/bZdkr&#10;tHF1LAZJ9qvyHfukZYriBTh7qdMBvUIBgmtvTpbaLSPOjtovs+fkbb8ykD7uc9e9Y1qrhHQ68LRV&#10;W7fQbDa6daanHHb2yvAArtucBz8uSMn3qK6g0x1MvnPF53zOGJJQ4zs3Hqas6Z/Zd7feVdGRJJcK&#10;jSuuwEckk9cGrdxYWlrqDpdQsscjI5jjOVYeue/WuRTt8QTkptI4e8gCXRSKJlUtwMAn8x1rqLDT&#10;o7W1ZIJwRIA0r4PmAf3cdqXT7OCN2Yqy4YkZXcwx3H4Vr2qW1xZziG4mLBQ4Voz07kkDgV0UW69R&#10;RW3U+vyrKoUYe3qbvYo2tnZGyZmhZirD5yct1qc20UcEb7NjKCU3fwgnHeq26SzkQplg/JB4DDtg&#10;/WtvRbrw9dXEkuuXOoL5IAMFugLnjoWPTHriu7MVRp0JKK1R6UK9KnK0un4kGlabPJbtfEBbbLK0&#10;zE7WIGSv1x2rG1Lw5YpcyTXmpiC0P+rjQ7nJ6478A12uq+ItCk0F7LRdGvoQ0oK+fPuVjtxn681x&#10;skCz3Za8BL91XqK8rLKM5zcnsXmNOljqEeaFmn1MO+sIbmZ5bJvMkMgLHGAF6Fvb1rs49PeHTReS&#10;+VJZZYNJCNxibd/EvX8aqzHwhe6QsEM02nXgwHDZYS/iOBWXfS3tjbTafZzyRQMQWjBJ3HoSTXsR&#10;i4SumfMxw6w9XmgW0tY5LOS/fUIpbaF/LQCQB+enydfxrntYuoUWWKWBmmba0JXoBjnNbHhrTbeZ&#10;xNczOoU52omQce4qzNpR1TUmktLFWnKZxGWB249zinVi3Btm2Iw1bFRtDVlHwN4tk08zW14RNE0W&#10;1C/JRu3Pp1r0DSdau5dPaeGeJeTukyNq/wD1veuUi+Hlwg+0SFFJGWTG7y/YkcVEPDl3LqcNnZ3M&#10;7WIjH2hz8qqueQPX6V8vjMPha83ytJnoYSnmWDp2qQdjrtR8XXkdrNaINNXULVyG8wEtKCc4rkIN&#10;D17XIJtVj0u9vo0fYwggbZGWzxk9q9a8KeGvC9n9j1uTSBfL80bveEyeYRwWK5x1HpXo6X0OpmHR&#10;7SOGBZSNkca7Yx7ce1eTVx9HBK1GF2+pw4unWxtS1V2SPmTwt8Nde17xJJZ3dpcacsSK8hdCpwTg&#10;Aev1r3XwF8PvDOnTWdqdNgnuER0knnAL9cn8a0damk0OyaVYkS5jdUIJwwbOevp3qDw/rsVvPNeX&#10;t0pZ13eYHBySwxgevWsK+b1sTFW0XYujgaGHvz6voTeO/CJ8O6fd6roCfYp1jaRkEYdZlHXC44OO&#10;9eQ6f41ivdXF5NqUdzO0QgeJox9xR1HGMDrXs/jTxxp1vatqMt0wSCIlo5mx+GMY546V8szaYyWp&#10;1u1nUQbiZEib5kLE4/DtXfg8HSxEJSlv3PKx01Taseqf2LpFrpH/AAlEssN3Lc7njUFQ8ZAOQw9M&#10;9q5k+Obd7G7uIbK2eeSNlZGOyQAjGf8A9VcXa3D3by3Eu/7HaxjzFZyM8+3TrVDXprdkH2ZoZAef&#10;lyTGPTP+Nd9DLFzfvG2+nl5HmzxCWyHa9Lphght7GNpLiMZuLotkStgcKPQc896x+SaegAUgDGaP&#10;U4r3ox5VY4pSux0XJ5FIQAx6mhTk8U4YzzVkhGQG6YFSBxg9yaiIy/TinYOPoeKliY/J24Iq/HG6&#10;26EZA9PWqSDc2CcZxW6AilFGcImentSM5MyLlj5jY6CmyDFlGM8M26o5n3bj03HNLP8A6uFPQU7g&#10;LpkbTalFGORupNSy95LIvZzg/jV3w5Gf7QeQDJSNj+lUZ3ka2cmPKlyTgUA3qdF4RDixvrvhnI2L&#10;74Ga6LXLJre0aSKVZD/ZMGTG3cuCR+VZHhw21pomJJRG0UfmuSCRvcYAJ/Krtvavda3dS27/ALg2&#10;peVwcr0VQPzpxWprSj1DEsFoJL4ZjFnDE5bqoc5P6Zrm7S7j2vbEt9nS58xOO3Q/oBXQeIdTluIt&#10;UNwu4LKeQMAhYyAPyxXN+G7eTU5J7ZwI3kBeHtkjtVmx6h4V114bBLKGzmvEQFopEYnKE5A6ds1f&#10;1DxC0dtI8mk3i4UgnH/1q4bwnql9peswWtpO5SM7nQcqeeR+Wa9k8Q4Oj3DAkgpxXHiKsqcl5mkK&#10;cZHzRdt5l1I/QFiQD1HJqkf+P5SPT+laGp/8fsg/2j0rOkJF2pHYf0rZO6OV6SZ0Hg+RYfFenSsC&#10;QjsSFHP3TXqj6vAbiPCziMA7xs/KvNPhyA3jTTsjPzP/AOgGvazBERkxoT/uiuWvXcGkb0Kakrs5&#10;99WsyMfvB9VqP+0rQj7zf981uvbQHrCn/fIqI2tvj/Ux/wDfIrH63I3+roxXv7Mg/Of++ajt5YZr&#10;hRE249enatmS1tsH9xH/AN81XW3gibfHGqnpwKUsS5KzGqCTuRyDjNVpuFq1IMjiq0wO01itzVnn&#10;/wAROtofdv6VxB4PSu6+I45s/TLZrhD96vTw/wABw1/iAV3Pg4FvDLKOvmOfxyK4au48ESp/YhiB&#10;y/mPxjpnFaVPhMkdFE4aNSOhGRT+1RQJsjC9gMVIxHHauaxRg+N9Q+yaWLdWw9wdv/AR1rz3JPX8&#10;63PGt2bjWpE3EpD8i+nv+tYQ9+ua9GjG0BAeuK9M/Z2JHjmTHeyk/pXmbZ7V6T+z0SPHDsDjFnKc&#10;flWGK/hy9Daj8aPo6JgVqRMbflqrE425zmpYyfSvmj2CwmTilXvUatgU5H+XpmkDJFfBxTiyjntU&#10;RYZzzzSD5sjFCETEgU9n2gknjFRAZU+xpjc5JyAPyp2AkLBlFMJwKjDnvxSO/wAw9KdgNPRmI1ex&#10;b1nB/Q16DESyYYc155ozf8TWxweBMP5GvQreTfGPYVnLciQ5pOoXtTs7lwetDKMbs8mkIxgE5qSR&#10;pHoOlIWI/GnEjB5qInK5IoAUmm5FMZsc0ZyaBj2bim5BGelI3FIGBFAydQAuSab1zz+VMIDJtJIH&#10;qKTJUgL0x1pisLxtzSDg5oOOuahL7TjPXvSAfIwx2qHIORjFIXyee9MkcICaBiyIDg96YWYbVPrS&#10;o+4EnNRSMgJJPB4oEeb/ALJuqWFr46m0e9Xd/aVriPJ4Eic/nivqTX7PR00G8i13yJdHERM6XWGU&#10;LjnOa+F/hTfXdj4vt9cszIDp770UFQJDgkqxJ4XHU+9fUdzpHib4hW9vfeIJ7e10hwJINPtZN8co&#10;I+87/wAR9u3pX2F1JWPKtd3PnfUfAnh3Vtdu7nwrNDb6PcyHy9MuVZuPZyxxn0NeXeOPhVqWkarA&#10;1gjvY3MuxsjJgPcH2r6i8V/Ci60ydrrw9M4KnIQngj0qTwj4em8RaZqGh6mRHeGM+SpAV1cdj/MG&#10;sGnHY7Pdkua55B4G0/TvA/hXUpormSRmBZmkQEltoG0YrmfHV3bXFjHrlvZGziIC4f7ze5r1aHwr&#10;eW0raNrFu8bqxLRSKM/X3FQ/FXwtFeeDJEA+WOMhQq9PT+VcEq/NJRkd0aMUrxPmi9vZb9vLjDBO&#10;7etSW1mFUKv4k1NDEEHlhNrDg8VZUKi5YgAetdUYpHs0MPGKFghjjHyLknvVbULgLmNDufv7U24v&#10;GfKW3ToX/wAKqOoRMLyx+81WbVaiSshijaDIcfKMk1Z0FiY1P94k/rVG+bytOJBPJC/WreiuqxoS&#10;6jgdSKxqJtHgYudpWOhR/XmpVP41WQ8DHP0qVQ3oTXM4nKplqB8SLXQ6cxOOelc1bKxl+6fyrodM&#10;RjztNQ0PmRsRtnvVTWdKs9YsxaXwkaLeHwj7Tke9TRnAOePqKk3c1Gqd0K5gp4N0eHiGa9UHr+8V&#10;v5rXHeNvK8OatDb2rvMssXmMZCMg5I7CvTXk968q+KrLL4nVD/BbIPzya6sO3KepjVloSJqdxd20&#10;QWSSGPGWRWOH+tVZFLX0QHOWH86tWllaxacsv9pwGUBRHAFO6TPXHpio7Zd2sQDGcPn8ua6EjhxG&#10;5R1oMdeuolyMuoJ9toqDW9QkuxBplr8tvHwFX+JumTUutSbNc1Fh1wuP++RWbpAZLxJT/C2cnsa0&#10;itTaPwI6We2XSfDzmIfMVGc92NcfGzNvY8k5JNdxrNzb3GlSWiyoHdBtyerAniuSNvIkMiMhUkf/&#10;AK6q4JBptxb71S4haSMc4U4NekeEZ9NCwtFZJFKcfOzFm4/lXltmZGnwg5969P8AA1iyxRTSRyPK&#10;/CoBgf41y4myR1UItnptu5lhiz8ssq/Io6j0J/Kuu8LWtx/a3nPIHjCgn2bPP9ayvDHh2+Yi9vwA&#10;+z5EB+6K7vR9MYxhPkRR05Arxp1NbI9anTsrs6jR9VsYSvmFclRnnHNWbq8tWJdFGDXJXulXUXzp&#10;EZPTaQafJdKljGC+2Q9QTyKxZqooseJXs7mzlifAOMivmv4saNBZo18pZY9+G2HBKnrXtesPdzzi&#10;KFHcEckdK8q+MsLp4akSRWByDg/UV04Zvmsc+JgnA4GO38D3ngu+ubnWdWTWIZlS0s0CbXQ/eLdf&#10;06VzU0MapFFZ3Cb5JRGttF/rHyerYrLmRkcmPcO3FXvClvqEWtwahaW7yvayCZsqSMA55Pb617MU&#10;ktzx4JKau9D6LsNOf+woZ1Ed+1vD8w2+XcQoDjhuki9a4OG2E/xRs9Ta2W5sVicw/aE2jKD0zydx&#10;GPernhLxRpiavFazXN1p+m3EbKq7vMkQt1CAHkE5x9a5D4xXP2bUNGk02WeONrZpYVaQF1UucE44&#10;ySD+VXpJaH0darQpwUoHqtzrGoWGqI0sIVEHmKEidoz3CsW4LHoMd65L47Iur2Gl3/msZbcMJpJH&#10;yRbuw2EjuQ28cc8Vx118SNSfRYIAsi3sYIeXzPlxjqFP3W+nFc7rXia81a5TLSRQlI0aNGzvKj73&#10;1zUxgxY3NKNely21PatEvfD1tpdlB8Pri6uLmzA86baVPQl5WXtyegHQAU+8ePVQkGjSRvqFqGlu&#10;r2XCCXPO1E4wM88ivENNOuWk/wBu083do7ZAkjLKTkdMivbfBUPgbRNDitWW11XXpoxJcXE/zhGI&#10;B2Jnjjp9abnFaXOzLcRVxUOSEbW6nnPjTVLHVdf/ALZ1fUWl1GNkHkz2hRJETGFYrgnjjPpUfxC+&#10;Kes+J9Qhmht7fSxFGsYFrkZ2jA69B7V6Lruj2fi6A217DNZJGnmJKQu5Tg4yMfd9q5m3+DtxY2cs&#10;+qX7vcrIWiis7YzhowM72OQVHtiq54pXZ5mYYLE4Oba2fU881nxNr2sWVvZ6lql1dRW+fKhY5RM9&#10;cCu9/Z51yy0XUr2aWCSS8MWELSBYgmecjGSc+4rh9S061i8q3t5JZbqQmWZyu0ICTtXb1BrW0nXY&#10;9GihM1iojaYee8BwxUc4GfcUpVE7JHnYTE8uIUqjuj2zxF4ytCXlg+0LeMu6aWCDfJGnoC3Cj6AV&#10;k+KNR1bxHpkemBbG/j+zHP8AaEZklt2OcbG69Mc5OK5Cy1u0v7WfUNJD2Sgkt50hk81xznaeB9Kb&#10;p+sb43S9itJVIImZlZpH3EnPy/dxnqMUcz2Z9jVnTxVFxgcHq1gsRtEkjeaWVioRF+bcGwR7/hX0&#10;t8JvhInh/wAJm9v7mSDWr1BI1u7DbEucohH97B5PbPtXgmqQW2n65Bd6JrNzHPbostsXyDC2ck7i&#10;PqR/OvY/hp8Qpb9rvR4dRkuZ5ov3V1cIUkkJXBxnPRuKm+lj5nA04xrOMnZnTXR03Rb14JLwJcJI&#10;pmwvmKGx0x6cjnNcX46+z6ppspv9WjtD/aG63VInQSBkG8beeRgHPSqF5ePfny9V1+zs9PQ7p4Zy&#10;RIZFGHBUjJJ5x9RXOeObpde8NXEWj6jBFa2YN0bd/leRRxwT6A9s5ovbRnu4zE0sNTvfUztP8SDR&#10;b0SW2oWt6bZ8rFJHtMmO24DP613X7POpaX4jm1XRdd8QXGmSapM02JIka3dlQuxycYIC8DPavEfA&#10;l1p1v4t06fV5YYrJZgZZJkkdUH94iMhjj0Br2rxvrfhrxZoc/h608Tx3TW1wG0+3stLEEW0Z+fKr&#10;1+Zgd5zz60qsNOVnzeIzCeI32Mf9pPwpY6SseraFv1XTWmWEasmVRTtz5RGep+8CBg9jXmmg+VDo&#10;s91c2z3UcYJWNpFCA9MkHk/hUnj28uLzWZvtmpvexxbIFcIEDeWgTO0cHGMZ71naRNC8YtLu1mmt&#10;z02NggnoR61qo+4keXJ63MU8kngUnenupDsuCMHBBHIpqjLge9bkEoAzU9vjI75qPHeprcDPPXHF&#10;QIS4yOPQYqkfvGrlyNrFfQ1VQEtn3pxYImwAq1JCf3Z570xgafF9ztSGNcgFfrUtzkW8eD1Oahf7&#10;61LcHMUY9BQSMXgckUyX71OAyD2rc8L6Vpl1cLLrl1c21hkq728XmMpxwxHpnGaTdi7XehgIGkcL&#10;nANdxpSR2mkx2sO4vcMDKw/ujt+dcbcIkN06RSpMqSYWRAcOB3Gea6i1vFivI1LDG0Aj8M0pGiVj&#10;pEh0+BB5gUnsTUd/Yafe2heCRN6joDXN+J3ka4heJiUZMHHrmrumYtrMTXD7dwzg/wAqV7C5WRWl&#10;l5Vwu44AapPFbtJpixrkjzAarz35kmLpwvbFakFp9qs8ORnjAPrmspy5dTWnDmkkUfBVoY5JryS0&#10;eQqNsZHAUn1rq9RgA0DSCyAbLxi4HuDWhofh/wAUpf8A2eNol01zl1WMFjxxg4+lehaB8NrrV7A2&#10;8n8LrJu7AivPrVrSvc9inRjy6nhHiDTJ11CK5t0Y5OMHuc8fpik1XSJo5IdSjs7iJXAyrL/EP8a9&#10;i8ffDrxPo8KXWkpBKFcbi4zj0qTTND8Z6mkEVxplhOqoGYhlTDDr61artq5KpRT0PG/EHh+SSyTU&#10;rWNtsmCQFx+lcrLcX9qHtzK8YweDX1BfeFriOyYahbCLI+5kECvDviXon2W9VYFJLHoKqhXUnysu&#10;spxV4uxwlu7yvIWYk471saNqV5YWsz2ciqcjIZQwPPvVJbKW0JWYBXYZK5yR9ataFZ3l+5srG1mu&#10;riQ4SKJCzN34Aruk0eWot7n0H8ELRr74aa/4x18R3q2UEqWluIwoDAElie5z0rz3wvrnjnxTqcem&#10;aRoNtcNKcFvIYIgz95mzgD3r6D+CmjX/AIb+HFhpWoaW0Fw4aS5jlxnLMTgjntiu6t1iEWyKGONe&#10;m1VAH6V5csY4SkkrnX9RpSSvE878MeALHR7cSXwttZ1RVzNI67La3PfC/wAWPfOaytXvbHUtVubH&#10;wboMnivXJE8qe9dBFZ2oHH3uEAH4n3rr/HVzomlaWLjX5bprMEj7JBn9+3oQvJ/lXg/xD+J/i3Vr&#10;B9E8MaRe6JoEQPyQWhV3UdSxA4FFDnqSua1KNGFNx5TmvEnxF1bT7+50m+0TTftFrK0TtDOzLuBw&#10;cEHBFY6fEi9OWOk2xH++1cfcKXkbJJY8knvmookAjxyDXrckWtUfOSwtFv4TvofilcxxhDo8Jw2e&#10;Jj/hUlx8T47uPZc+H0dAckfaGA/lXnxUYJPP4U63UeT05JNHs4roH1aktkeht8TbV+ugmL/cn/xF&#10;J/wsq0UHbpVwB3/fD/CuA2KahuEAXIqVSjcccPCOq0PTrL4paZburto1y5H/AE2HX8qnm+LOnvG7&#10;QaZfRTt3Ey4x27V5E1WbKHdBLKeikKPqc/4VXsoGTwVJu7R2v/Cb2hOWsp8nknIqe18eafFMHNnN&#10;x34NcQUX0qvMoBGKn2UXobqnE9ZsvidpOyQ3EN0rIyeSFUEMOd2eev3cGrN/8U9Ke1EVit5HhcDM&#10;YABPU9a8eCELzVq0hXylLKCTk80vYQRPsY3uevXfxJ8MXWmR2kiXKPGQyuIMNu75INWdJ+I/hiCH&#10;yvt1wg6gGBs/nXjKRB7thj0A+tT2en3N1dm3tLWe4lz9yKMufyApToxktSnRU1yntUvxD8PPESus&#10;nO4EKYnx9MYr6C/ZyWzuvDUmtKp+z6lIxi+UgbE+Xv8A7RNfG0Xw98ZXCI0PhXWgjkDzGsnVVyep&#10;yOlfdvw70aPTPCllo9gimPT7SOAFT1I5J/E5qqTUVyo7ov2eH9ly/M3r20vbM+fp1ylyg5MPmgtj&#10;2B5qnqnisP4b1S8vE+zSWFq7rHIMMSOVIz1yQBitq3061ntJVu7YSbTxnqDXmPxrjtrGy0/TYAVe&#10;+lLMOpEacn9SKupLkg5GVKKqSUTxrWba4vrWXVGYy3W43Ep75YksPr/hVTTtceCL93Jh8YGa0PE1&#10;/BpdrPaxMZJpg37tf4cjG5j/AErz43ZtyBICyjv3FeE482rPaUuXRG1rSa/qmoqjeKbS1iIykfzD&#10;H196mtdDudMeKeT4iQQS5yBErEj681Qi/sW/t91xIzMBwUOCKsaHD4StHea6t7mWQfcZ2yBVpabH&#10;dDGQjCzidrd62bO1VLjVP7SXaMTbNhb8K5S/1k3V0sKnj723uRWVqus293ciOzQbc4A61g+TqVrq&#10;J3BhdbiwLkbWXPByeMY4rty+hF1k5dD5rOsTP6vJR6nalchH3BcN09asxrwQaw7PVXbbHdWhDj+J&#10;GyK24J4H58zbnswxX3FNp6o/H8TCcZWkSNxipuNuB6VCcE5VgR9aUHg5rY42SDpTk69ajB7UK3Jo&#10;JLClC2KlAUD5fxqqpYEnbUschPBBzTIkiRsgZqFm5zmp2UlcgVWuB5cRduAKGCV3oY+vXRht2Zcs&#10;+duBWToOnXTRC6NvKxc7s7eM+ufanalfJbyNI5+6jv0zyeBxVS3XUb1FkaOVo0X5ZdRnCRIPaNcD&#10;881xVKq5z6HDYZuk9bHZ28MNhGs2p3MUTPgRQhgzMT7Cvor4UlNW8K6f5uBb6cGiWIdGkB5c+pwR&#10;j05r5T0O2sYLgXCSvfT/AMdwRhM+iD0+lfVXwYuUfwLhIxH5bsGP94nnNYYqTcEenkcI08Q4p30O&#10;30d/L0aWUf3mx+JpuoyLbKC54ghLH64qLSQ/9nW0JBxI2Tx+NYXxN1FrbQL5omKyzDYuOoHevPPr&#10;XuVLHXL61vtPtrSKJoHXzbnzBk4xk/SsHRDNez6r4jfma7fZD6pGAwGPz/nVpZCuk6heZO8QiFDj&#10;uw/+tUlrGLPTYLKMffRQSP4ccGsm2i0eH/HYJB43jiTlIbKNcj/eauc0m+KlVZh7V0vxPaLU/Gd/&#10;LEyvEoWFWHQ7Rg/rmvPLln0248qcERE5STH3fr7V4eJkpzZ62HTgkdxNoP8AwksLpe3U6WqJkpEd&#10;pb8aw5vCWmwwtHo2tRtPHwYrqXy5Fx6N0/MV03gbxXaWKp9qRHTGM9RV3xLongfxCz6gsv2OYjJK&#10;PgGuSMnHR7HpxnFnl2nap4hXWPsF5HLLaxMCzSOHUAHsa3b+6v8AxPqT2FgqL8hb5nCgAdOT3PSs&#10;7xJqum6VYvZ2R8u1j+9K3Lyt7etYmlfEHStO06S1XSrnzJDuabcu5mxgfgPSu2nR9o77HNOcZXTl&#10;Y9K0fQrHSLYSak8JkdduxsEL7Cs+7v7ya/DWMYhjGFREJHGa55fin4WuINureH764kRf3QjkCKD2&#10;JweayZ/iPps1wkqw3EDRjGIYVAA9+eT71dKhUhJzvqzwaVathpucVdnoqpdInmlzvOeR61D9tWRG&#10;juIArswO9VwSff1FcjZ/E7R/K8m5a6ZByGMPzA/ga0rX4h+CrmPdeXF3AwPCi2LZ/GslSrXeh504&#10;VHLmtqa7wGWZkN40jtnIwRj2ps9rLHBH5ko2R/d6fLzWUvj3wl9oDJfOR/17ODj8qqaj4z8LySbx&#10;rLuvmA+S0Dj5c/TFNRq31Rm41Xvc6u7hCWbuCdzLzJs+YVkKId2HmlGOjKB81N0rxv4dSJ0bXbRo&#10;SOIpUbp6ZxxTJtb8Kzv5ttrFvGD/AAcsB9Dit/Z3WiMLVEzSt7KxurNLWRgqn5ROw+dQDwPpz9a6&#10;vSdPS10OTUYrNL9LH5JrqOXDBcDkKfY1xFtqemtbHyrneVfKFUcg8fSnJrumtHlNYtIn3FXQzAHj&#10;joaulUlS6Ho4TMK2GV1G7O3g8X6SluYG06ZsuCXLkf8AAiM9azNb8SX804uIbsyJwqo/O38K55b3&#10;SZEZ21exz2/frz+tXrJfDylZbjXbFlxnYkyk/wA6tYio+h1Q4ixKi046vqJczanqaG4upwUTKp8g&#10;AyfpVhlZ/J00icu2Nq44dvoKeNS0sWsEcF5ZybRlo5HBUn6j61Lp2rWum3NtcW1zBNcJl2ReVU8j&#10;A5yeK5alm9TyoKrXq3q9SfU/COoxQ2iK0Ku7ETMOkK98nv8AQVLqOlxrAILma3v4YPuyr8pJ9x60&#10;ax4rgurB9x8hlHzBiOfevO7rxDcTySGCVkgzjI5L/SuqWHpSjZH0c8vwMI31udo+m2LoFW2VP7u3&#10;rXz7rd0z+L7uWLLRx3EmzjqoJ/wrrNR8Ua4s6C1uZISD8gByTiud120vh4luzfWZtZbw+c6EjIDH&#10;J6dMnJxWFCg6V+Z3OPD0vYz5osujxayaT/Z8FuW3HLEritbQtWvLeLz4UZ0deSuNwP8AntVGw0eJ&#10;ymxQS33cdSK7TTPBAnjQsGUn+6cYFctenStZI+3y7PcTTd5PQ5RLLUNRnEsMMjRh8s/Tn0FdRBBq&#10;d1apZSXckMWeY1i5P/AjzXtHg3RdHsraG1e2Ty1XABUGuxj8OeGWjDNaRc89MCub2sLWtsOvj69S&#10;TlzbnzrYeCIIoJnmg8mKf5RIOmAeDXIeK/D1vo98strdeYC+1/lwRnv+FfWGv2mkzWL2qxps2bVA&#10;GB7V4V8WPCqQaXdXVmWHkgNjOa6aGJblY8WvRveRz3gG/ux4Zigit2kkWR4ixyQAp7AfWuxtNWkj&#10;01La5iuXiIz+6uSoYe4rL+FdxbPoc9pLAG3yC53LwQXHb8jXTy6ZpRt44EuJwyDavy9fYmtqmIfP&#10;ZM+YxGaYiFSylseOfFy5t73xE0ltbC3QRRR+WOxC4zXF6hkSYJye9dt8VI0g177PHJBLtVcyxncG&#10;Jz374ri9VCC5IUfLgY967YNtK5pTqyq+9J3bKZ65qOUfMM+lP/CmTY3DHpWiN2W9Ju47LUvPmmni&#10;jKlWMPDEEdM9s10wjintY5LpkFux/wBHsLeQMzn1cj+Z4rj0iaaRYkQu7kYUCu18L6SNPDSB83D9&#10;cHhfp6n3rnxFWFON3ud+XZVWzCpyw26snOmQ7luNVAZgP3VrGcBB/T6nmiZbWZAn2GGOMHOxCy/1&#10;q5cQlTk5bPc1XVRivHniJTd2z9JwHD+Fw1LkcU33ZWure2MCpaxlJF4/efMMd6t3moaVBOLTTY7q&#10;W5ZEjD3Hzcnr+A7YqE47kColsUe8S7OWZB8vOBVwrK1pnm47hmlUqRlRVtdUdfpWoeGtHT7TILyT&#10;zrZ4Xmnix85GPlA6LjjPfNcjpep6rZX3/Esugsn+rUxRBxIM9NuMHmrjR+ZjzDvAGMMMgCpoAsbq&#10;8aqjIcqQoBU+o9K3pZl7KHLY7q2RVZfBP7zm9avBqEvmSqDd7iTIkYi2kdgo4+tT2d5bQ6jKLpf9&#10;dhpNvPzY9f6V0AYDJMUDZ67oVOfzFQXkNncQNE1haoWGC8abD+nFRPHRq/GjzXw1jKdVVozTa6G1&#10;dPCkUUWyCNtnU4woxkc/gPxrk7m7Tzg1wklux48xRuUjOM57VbvI7l9KkRLiMGELlnBLYHfjrVeW&#10;40+5aKwu5bXT328zSRsYyOufX8K9ZYuEIRjRWnU8/N8yrYepyyVijq+hX2nXQ+2Wogjcb4pHmURy&#10;J1DK2cN+Ga2fDlxaT7ptS0sXcQjzguVAOcdR69fwrO+3SW+rSabdzpe6RLtjuAqkxqDjEiZ5Ug4O&#10;RW3Clt4fsodP+2iW4fkRhA27J4yew7+ta06iacuhwYarLEz0NLwdp4W9fULa30xcfPHHJIzRx47g&#10;Mct06VtQyT6tdrqN/CqzOD5ccMIhVgMkAAdBWiwtNPsGjaMSMYlOQgKqRjI/H+tMuo9EaCORdUFt&#10;CRuWEOCRx0HUivn8bmcq8fZpH6XlOSRwklUm7uxUk/te+MlrBaGNGxhT8uB61m67p/8AZsMZn1FE&#10;hBGUjhcZPfB71envNEjhJea8MRXGWnx83tjrXH6p4t083v2WK2vXMbYBE2d351wYejOb91HoZpj8&#10;PQp+/K3YfL4qukW4tLS8ukt9x+zyKxAVSc4xW9oHiy+GnJHfXP7+JvkmBIZh2z71HpP/AAjlxFs1&#10;Gy1uwd2zvjtYp41B6H7yms7WxpdjcG3h1EXUXWOZ7V4Rj0KsOv0JFe3LA0KkEpRPxjE4uoq8pRfU&#10;3Z/GFys7zXtzNdRtyVDZJx65pnhrXZtU8SlbIR6fDHbGZ3uYw4ABALAHjPNcPcG4hZLhrgCHPy7T&#10;kEeldlpviGCTQpdOjsBJOYDGksowwU+mOa8zFZdToLmhG9/w8yfrcqj1ZqXV/J4h8POuoarDcwWV&#10;2UEflqHO453DK5IyO/SsixaKCe+8y3hisYkUSmaFS0nzcDaOprstFsbC+8G3arY27XUJjklnXl8q&#10;ME9evOPQ1zHjrTtU07/TStgDMiqqiXdLKcDnaOfTjivOw9dSqOlF2Mq8G7NnPIugzanfW7btPhkC&#10;stq0GGYgcZ3evWsvxTNYaHPZyaLqUNzaXdv5d9DFakCFiPmXLDDEjng9q6i88I6l40u11bUzFZXK&#10;xRxbRcCMhVG0fKfYVwXibwx/ZFjJPD4k0rUEVxm3imbzRnjJQjHf1r3cFUpVJ257tbo5KkWlsUr6&#10;40uW3ureC2QNHMDbXCxbGkTkEMM8djWPzmnqMrz1zTX+9XsRVjkYqHnNKTSL1pcetVsGwgOTz3qY&#10;DhR2zTUA2596kTpmkxPUWEEyZ9D3rZvZVSxkbPJXaPrWXagZxjOfWp9WUo6xM2QPSkZPcoSgLb5z&#10;kmpJzggNxhafBCZpkiUe/wCAqO7/ANa4xQNGjoWIrC/uSAdsWwE+/FQ6fdLFEIpYlkBGMGn2f7rw&#10;xetg/PKFz+Gar6XC11fxQhwnV2Y9gBk0CtdnY6fZWr+CBK17AlxeXzZRsA7EGB+GamisrrTPBEl9&#10;G+z7bd+T8pyGRBnj/gQpNZ04x6JottCYpHNoZQu7JLSMcfyqfxHp8+gXem6dc2cpgtER5Y85DM2D&#10;g4/zzWi0OtKyKOuypp+nGExBtsXmT5/idnUY/IEVh31hcPIl9a8Qt86FfzxmtTXBcapY3CW8Egun&#10;uGeRChwoDdPzNZ+iWGu3VudMa5W3jRGkRZWwPcZx7020uo0nYveUwFrdWu7zJ5FA2D7rFgMV7h4g&#10;yui3CnsnNeX/AAj017rXGtrhPNtrbFznHyq4OFH4nn8K9R8SZOkXR/2DXl4yac1FdDpoxaWp816l&#10;n7ZJj1rPPN4gP+eK0tT/AOP2T61mj/j+Uen+FdsNkcD+JnVfDcf8VvpwA7v/AOgGvbfbFeKfDghf&#10;G2ne5f8A9ANe0Fj0rz8V8SOzC/CwccGoSMCnEkHmmnkda5jrIZOvFVpBVuQVWegRWYcVBKPlNWZh&#10;+VQOPlOaaFLY8++JXSzHu39K4MjngjFd78Sxj7IOoy39K4EjmvUw3wHn1/iCus8JaebjTfPjuZIX&#10;ErKdvcYFcnjpXWeFLOa50pit08S+YRhR9K1n8JktzZFnqsR/camJCP4ZEyKemo3FqhfVYYoVX/lo&#10;rjBP0rLnmt9P1BIEvppJydzAsMADnB/wrnfE+ryalebACsMR+Vc9T61MKbbLRm3kxubmWY/xuT+Z&#10;qIk4/GgA0etd6SSsA09a9J/Z8cL43diMgWknH5V5uOTXo3wEwPGbgn71nIB+lcuKX7qXoaUfjR9C&#10;ROoG3pjpUyytj2qizY71LFIQK+asezcueYSpPpzUsLApz1zVWNsoaWN9mOSRUjLbSYk245HtQZdp&#10;zmoSxLZHNGNxzjkDNAi5lVHXrz1qJ5VAbnHrUZyADj8qilPy55NO4rEisGUEVCZCAR0PanIwCDjI&#10;pHVR0696YGhoUgOq6ec4/fDI98GvRrZwI8luoyK8y0ZgNYssDIEw4Az2Negxy5jjHfaKyluSy8Zh&#10;jJNKkik/eqmjEsBgk471YXCjJxUk2JJHA6VC0hxwRTpJVPUiod5xxQFhxbpTkbnv9aZkMmeMihH+&#10;U5xigLjs7u/FMZwD601mG3ANQ7gD7UBcteaR09KI5g6c9arby3GabuZeF/OgC4XUrnFVHk3AqT+N&#10;NLHGAc+tNHXkYFAx8bBRzTZmB4GOaHxn0xVa6CEgr971BoAeZGUFQah83ByDmondyevT9ahknCI2&#10;R+FNIR8geFw6pJdJLIhfO4hiN31r7z/ZvW7h+GOlWupXBllZCyAn7qk8CviXQLAXeqWemxj5ZJFU&#10;gemea+5NCL6VDDHZkRpDEEVccAAV9fHY8u10dRLLHL5sZAyrFa5+50aE6nHfQDybyI7o5k747H1o&#10;t7qRYjIzZLkk1Ob4qFbOc9RQ0CTR5x8ZvFFhe63pNzBLGknkvFIRnh1bpXPa/qVvJ4VuBcSqWkiZ&#10;QoPfHaqHxl06SLU9XtYtqLHGNVtyFzgH5ZB+ma4DwNYXfiCabVXupYtPshueWU7g7egU8V5dag51&#10;ro9ahNQo37HlWswXOn3eySCUs3zAtyD+XWs11upzmQYXsCcD8q9d+JumR3egtf2EQMtrmTvlk747&#10;e9ePDWrM43GQf8BrrcbHfhsbCcPedmSJHgYYs/8AsovH50jEyPs2BFHYUh1S1NuzRzcZAOVPerNp&#10;5ckYlQh0PO4U+U3VSNR2izC8TTBUitl7Dcaw+euTVzWZ/P1KV/4c4H0FU+K2irI+YxdTnrNjhJIO&#10;jt/30aljubhDxPIP+BmocZpyjFNpHM2y6mo30f3Ly4X6SGrMGuayowuqXi/SZqzeMZpy8VDSI5n3&#10;NqPxJr6kBdXvAP8ArqT/ADqdfFPiQcjWbr8wf5isHOBkGlDkHjpUOEew+drqb58W+JAP+QtP/wB8&#10;r/hWZqd7dajdm6vJ2nmYBS5AHToKrbsjrRu9aFFLZBztvU6O0Cjyxjnj+VW7P/kMw+wY/oaytMvo&#10;priOHyGVifvFvQdK19PTOrKQeisf0rOzROIkm9DA8RybfEN6PXZ/6CKzzOyoFU45yeKueJWx4luD&#10;67f/AEEVltw5B7mtUjop6xRLJdOXyWPHSut8Dw2mr6nEmorcy2sEbS3EMLBXkUYG1W7EkiuJYEGu&#10;9+D8sMfi20jnfaLhWizjuRkD65FRWuoNo6sPGMp2kdh408JeDpLa11Lwda3ukX8R23emXkjSBlx9&#10;+NznPI5Ge9XvhXm61bM4z5IGF9DS6joVzZXYka5up0Mjbpc5VVz78g+xqTwB/oXiK9JcMsgV1P1r&#10;xpVZShq7nrqjCE/dR7RNOsFrvKZXGWrnTPpt/cGGG6it3J5ImJK/rgV3PhiWwnhUTpHIGxkMMjFZ&#10;/j/4b+Hdbj86KwsQ+0j5Iyh/NcVyU+W+ptJHnmvxa1pE5OmeKPNA5KKwcD8jVeTXNdjtDJfM7tjI&#10;fGM11vgX4R6dp9x5r2aRqDw5mkZsdxycfoa7zxp4P05dDQRxAL0Lj0+taTlG+moRko6HgNpcfELV&#10;onubW5eHTwcbmwox7Hqa5Lx1JdweH7xbm4knlEkakM5IyW/+tXpfi74dNd3kd3Fd3wj24VEuSIxj&#10;0XtXC/GPRoPDvgWxto3c3c92DKzvvJ2qSOtdWH5HJWMMT8DZ57oujahqP76W3YQjHyxjGfqxrrtE&#10;0rSElks9TTWE09hvuoLCV3Z8ZxnrxnFcTLrzjTN32u4W8wV2xDylHoTjg10NjqfiPQtMt7vTrr7A&#10;7xK1xtYtJOx6byfbtniu+qp8ujseBMpeLbOxluvtmg2d5LYou3fcTl2BHYD7wx0rBlSEqQ0Un3SE&#10;y2Ap6555/CuosUvn+zXep6obW0u7hvPBJQHHzMMDr7dskVmfEaWAXJmtY4ooLp2ZIsZdFGMc1NJy&#10;uoMhVHsc5FLDGvlhVLSMA+ePl9M1o6UZ7u5zHDEu24WbzOgUD+EYrM06we7KsedzbQM/n/OuysIY&#10;oIo4olCqvT3PrVYiuqUbLc+hyPKP7QqXm7RW5emm80BVj8tOpUOxBP4nimDGMYpePzpCMGvFcru5&#10;+m4XCUsNBQpqyNHSde1bSnDWd0QvQo4DKR6c11Vt8SrorL9ogmhfy1CG2cbWK9AwPUZArhAeakwv&#10;GRxVxrTirXM8XgaOKjy1EXvG83h/UPiDqOs6VZzjS7tYpBGkewiXy18wlfdwx4454rT+3eANP8M2&#10;Catpek6p5kcnm4aRJo3PK5WNhk8nk1hI1srASx5HsKS+0mwvomeOWEn+Ek4YfXPWuiGKvJOR8jjO&#10;FIxTnQevZnF2urrYy3VtZWzGCdyY0Ofl5+XHJPoOc11+j6vb2sMcd5bpbXgCqFniYg5HXevQH0IO&#10;MdRWGuk7hg4R1yDjjoeoqZ57wI0d3YG6SCNo/wB3hd3HDMfau/20Zv3T5SOLxGEk6V9iPxFY3Fxc&#10;XGrX7xuLh1VCCQqdCB/3yAPxrKvNTe1kjhtGFuI2LKY8qd3uf8Kmk1W3n0+9SVnjfZuto2JK7jgH&#10;8cevpXOXDySNudmY5ySTWtOMpfEcs6kuZye51eq6nZapptxqdxqU0d+xXZBkyb3AAYsTzyOc+2KN&#10;P0F73SpNQkkMkfkbpHD7ipPTjqB2rAtdFvbm3S4hTfE3Rl5xXpXg2KRPDqWyxvHdoWgcFQUkhbOT&#10;9QTUV3yRtDe5nOrKW7PM9X02XTjH5hU+YMgBgTj1x2o0S6jtrlmmZhGyFCF7gkV0vxJ0drNba729&#10;/KY+o6qf51xddEHzwTZMXoeqaneaRcaZa+HrDSPKRwFM/kB2dtuVw3J+Y4O6uZ1rSpPD2pbNRlTE&#10;TqsiRODgkZGPUYB5FXvhv4wl0qKXT2tI7uRh/o299jf7m737V03i/Q4NTsP7c8VapFZeXD+6t7VQ&#10;Quedu48u1cibpT5ZbfmKR5LevFLfXEsCusTyMyBzkgE8Anuahj/1g46UDGWAzjPGaWEZk/Cu8OhL&#10;jNSwruZR2zUZ9AKlhODWYiOfJdiT3NQRDJqS4PHPWmQ9emaroBI3NPjHydO9N6jFPU/Jj3pARsD5&#10;oBPGKnvP9XFkfw9qhY5lOf0qa8wEj/3RTFbUij9MZ/rV6O5nit5IkbAcYIqnbEeYCwyBzitKOWbz&#10;gLWJNxQtk44H41DZrBGdbw/vUEmQC3enXFwwuCwPT0qZ7aQnOdzk5JHc1VuInSTDAg4z0prUux1n&#10;gLWNOi1I/wBtaW+rWwXIthMYVLerOBuAA9Kg8cXdpNr0s+mRJb2kiqUhjlMix/7IZucfWs/RFjWM&#10;q0hQOpDbTyfb9K3tJgg1KGKRYYo4Ubbk7d3Hrjn86ylo7msY30ItM8L6vc6JBrBSOO1uJmihBb55&#10;NuNxx/dHTNdj4e06SEKs4DHIJ44HIrrPB2n2N3okeiXt99na3kEtu6gEEZJKc8YJrWtdEUR3btnc&#10;sZ2HHHrXFUrcyaPRhQjFpnaRnTrDQPts0ixrHFueQjIQY5OBXQeGfHfgyHQre2g121t7i4IVZZmw&#10;GP49Ca8uGrWz+G3ttQl2REbJSewHBqPw23wjdUW9un8yQbSZIiFU59QTj64rzFBs9JxTR7pZ6tbX&#10;TS2c7xXEZ4EinINRXiw2ERa3ZNuM9Oa52wk8OQ6bBb6BJEIoB8pjctnPuetUNZ1eRoym88VNmKNN&#10;bmV461xpIzEpye2K8b8T2N3qN2xt7aS5uSpCIpAxx94k4AAr0DWriNVeeUjIHANebXHxLn0LUL6w&#10;s9NtLv7SgRpJhkr9K68PCT2RhiGked6pAbW8mhd97pje2c/N35r1n9kWFB8Rbi8kA2wWMnzHtkAV&#10;5Bqk73Ezzy43yuWIHbJrpvh14tk8JW+pXMClp7iMRoPTnJr0akZSptLc8+Mkp3Z9YfEDx9pWg2Ty&#10;STLv6Kg6n2rhIfjnolpaHzgwmbnaVJr5u8Q69qOvXxudRuWkJPyqTworMuciYDPG0DisqeAjb3ia&#10;mYWdoo981v8AaI1EknQLCFexe4XP5CuK1r43fETULS4tP7ZFvBMpV1iiUHaRgjOK81UnHWgk/jXV&#10;DDwhsjlnjKktBjls5JJJHWlwAoHakbOKcAMDNbHL1I5DhDUkQ2xqOfWo5/uVKOAB6AU+ghenNQT/&#10;ADcd6mJ4xUD/AHqEO5E6AAGrVp8lo3u+fyH/ANeoGIq3GuLOL3yf1pvYVxp4BNRMAWqVjxUaDJP1&#10;pIfQeQdo9qvrGY4Yxgf6sVTIJU4644r6k8N/ATwhqGgaFq13r2rTxX8MUkwiaNAm5QSpAUkZ5A57&#10;VcISnsZTmo6s+cfC2j3Wua9DpdjGzz3EgUYHCjux9gK+x/hhF4e8JW40TT7WGB7cBbiUoBLJJ3Zj&#10;1Oa0PCfwV8IeFNRkutEivMzxArPLOzyhc5AGTtHT07V1up+EtNu9ZMk6iWSRVUzMMMQB3KgfnXNX&#10;wdWs9HZHbh8ZRpLVXZl6/e3MbJHHIWErr5b46gnkfhUUV9f6RNFcadaXty7yqDHHAxEgJGQcDHTv&#10;XWWWjRLcR28VqY9mAqjp/POfeuw0MQfZ2hkt4lliGCGIzxWSwLpO7lsbSzGNSNlEo27XcVpJPHaG&#10;cOQQu4Aj65rzH4heEPE3ijXRqgitre3gg8iBPOAPUk44PJz+le42lzFJBGC0au46Dviq2tJG8KoG&#10;AIcE10VUpwszihVcJcyPlO/+Eniu6eRbewhwOCWnHHqTXJ+JPhNr9ndvb/a9OdFXJcsy8ewxmvrS&#10;5u4IfOEckj5znZx+Fc/PpjXpMkiW7q2QFkddzN7g+lZwwtMuWNqXPkG7+FHip/D82vwG3ksYgCzI&#10;WDk+Z5eAMfMQefpWLofgbVtR1KOxg+0SXEh4RbVmz+tfd+m2OkW91B4TFvHLFBZo0wIyTIX3gZ9e&#10;CaSPTtL0iyuL2PREtwM/vOGYMcDjnPSpdFLYpYqVtT5q8GfAy6ObrVNRniZRnakKYB9Dls5rur/4&#10;eeF/7HbTdRt7nVMDJRolRgO+GB4x17V6PYI9xPeyyskNkSx29cgHPfufSqGqm6Dy/ZraOOAQAqMe&#10;vOM124fDQclc5K2Im00eUXXwX0fyI7nQbzWLeAsQY50DgAdSCen48URfCqF1jFvqt65kPyF4FAOB&#10;z0/n0xXoq6hdppXlWVtLsVSAoLdSc4P1P4d6NF/tGfUFj8k2xgXd5ZyQpK5+8DySRjHv0xXu0k4x&#10;PAq4GjUk3KJ59Z/DG2kt98N9fOWX5M+WAWA+btkgEHpT0+HtlcW6G1udQMrHYNzJtZu+PlHHeu2u&#10;YpVc28ccscqgxlmGRluuMH1NUotPvpSttJAsU1twZM5V3YkAj3xW0Z2V2zGWV4b+Q5ez8A6ZIEaa&#10;51Eb28obZI/nfPbK5xxXM/EDw6PDGo2scVw81vdwmSMyY3LtcqwOAO4z0717Fqun/Zri3t4ow0ll&#10;GvmSEjmQ5BOO+M4rhP2mbWTTdO8KTOBu8maFyM9Q27+tRKv7y8zlxmVUFQcoRs0eZveTAAIwp0d5&#10;McbnA9cCueGor/ESaUainYkn3Naqqj5t4Z9jqDcfL/rWJ+tV2eKeTyi8gmA3AMflYf41hnUxsBR1&#10;GOuB0qtd6iwUTCQl4yGXNEqqsOlhXzGH4rn83VorWA5G7L89cdq0bKzibDNHvbtvOf51gW0wn1yW&#10;TyreQKSFMs/lgc+3JrqLdyQMNar7Qbm/U1xwalJtnuYmMqVKMV0NazUgr6DoPSvor4I/bW8G3BCD&#10;yJHZEbIzu47V4H4c0jUtUdhYwBlQAu8j7VX8T3r3r4Ivd6TpV7Y6rNCqRyCSFCQAMjk5784qcVWh&#10;bkvqGSz5cReXVHoehXmoCzE2qIkTouxY16Dtn8a5PxFOdUk1CxJU5gZFz2bGa3ZruRkkSKdY/NGF&#10;m+8E/wBrB4OK8m1nWdL0TUZVsfESandLktsUlT9W+7XnTqRjufZc8Vq2d/otk17oWnxsUWOZhLId&#10;3OAPSs3xD/akjz2ul2ssIbKPOynKA9lyOp6Z/KsLwpqb6xpi3EtlJavFII4ZVkZYnVBkeYTjvu5U&#10;cYwetX0vVvg7TFvMjmVTObk/Jjlcg4JUf3uDn60RoyxEfddkYfX4U5Xtc4/XfBWqxgRxabcbgOF2&#10;c/rzXK694A8USR+VLoNwjvhUWR41YknA4LZ617Hb3seqSSNmJZ45VRriecrjPzbl3cMg/PpUYvGu&#10;FnjuYrcSRTDM87MoYMch0yTkDqVzk8VzLJ4p25jSeez2UT59f4U/EvT72K3TRRbvO5SOOW9hG4+4&#10;3HHUda0J/hf8Tbdhb3dro1tKxwqteqS3OO2R1PU4r3mO5NzLcR3lnFCUZAbqeNwJA2cMh56ddh5O&#10;QO1LNNOVnTUraO2VZUjFxLaljIrZJZQFyrAc7cd8HoKr+zqWt2S84r6WR89eIPgV46luVt7q80ZJ&#10;1YhQbliD0Gc7MAZIGSRUGo/s4eJba4jhudf0YTyOVRI954zgMxOAozxzX0Z5uoILmLUbVLRd6qs0&#10;lrueZSCSQOquBjAIx83OcCnXl1qe+WDV2ayQuI42SJHllHUnr8jDI5+6NxzmtJYeNKneJisdUqVP&#10;ePn2z/Ztu/7V+w6h4w02PbuLGC2aUhckA/ex2OR2FdZpf7L3hG0Uy6x4n1e7yduLWCKNST3BJbgc&#10;dR3r1NLnU4J3stSWJZwzGJYlVnlXChnYjlX+YAduT6ZrQuUEcEbJcyTKHBaKRRjn+E45J4q8PR9r&#10;Tu+hrPEOMjx3UvgB8OLDzZYj4iv0j2gq14iAE564jyOn9KtWvwY+HMenSy2nhu+v3ij3MZtQnUKT&#10;93IUqSOnSvQdWSO2iluYPtLXShXIWUGNOcFCO4IyOc4qpp0DQ/bNQtAwIRZFjt96Lb5PUf7JBIPB&#10;HJ7V6k8LSVPRHnSxtVyumcnafCjwIdPuH0vwnZXEqRgu0wllKscEFQZW3DscZx19a1bbwN4Ll0qR&#10;dE8LaG13FCoDmzglYu3OVHO5hg/L6A1twRTPcT3sNrFJM8IkMUNuYxB/tpjqRznGT1+lSPZm7F3c&#10;wL5t9dWW6WMQKqLz95OfvqR25PPeueVCmt0YvFVn9ozdP0LQLu3Nvp+naTHeQw4y0cClnI+6qhFA&#10;YENwewHrU9zovh/U7NrWzjgtrqCMq5M7x5bHKjcqgHdkg9OgyM07RxNqF3JMG+06pNaslz5oTa4B&#10;wUCg8MMADoTWtbCO6Mt9bTRvrLW4ivDNLH84zjyzGVAzwoXPsM1xYumlV1NqNZtbmbBpWmzRQxaX&#10;ejTbyzVQYpJJVaRyq5/1mQvIOCeMsB3r43+OdvBa/FbxJFamUxLfsB5ihWBwMggcZzn+dfaJtre8&#10;+0/ZbmNdalhSK+nmuiDLzgxYICjOFwegx1xXxl8dLWSz+KfiG0kjlRkvTlZVAYEqp7fWuCjLmbae&#10;h7NJvZnDJnBqeKLMYPc80kUf7kN2yasxD90g9q3ZqQMjLnluPeojLIu0q7jP+0atS9G6dKgmiwIs&#10;dWz/ADoRSZu6NK0dpveSR5Xbau5jXU6fNGINmMkDGSepNcnY7ljU8AKPl9s1qQXXlpsCnjGKmxcp&#10;NlnXP3USEEq0jhd6nlRmtPxlbRXS28i2C2Fxboscyo5beB0YkknPPP1rnr67F1Zyxk42PuVsc5HS&#10;u78Rvp+r6RD4hsImj8+MfaUPVHx09xnPNc1dtNM6sOoyT7m58PdDt006K8nTe0i5Gew7V20Gq2mn&#10;OqvaPc5/unAH1rE+Gc8Nxp1tbS/LhQvWug8TfD3UbiB77RtcktxxuXyg+Pf1ryqkrzsz1aUfc0Jl&#10;8ZeHTKsZeaym/wCmgOzP1rXh11XiOLgP6FW4xXjreGPG0uqSWbX9pqdup/dKpBeQZ7ggFSBmus07&#10;wt4h0+zdpYniCj7p6UVKSWzKhNnT6jq7OQv2qONRySzAfzrE1a60670S9tW1GC5nljYqoPU4NeZ+&#10;Ko/ELXsTnSLq+V32pwdinPQ4/nWroEeqPcFLnQms47cMWlAOwgA9CaqNHlSYSk3dI4vRfEeqaZo6&#10;Np8lv57RhQskechScfzNZV14/wDE0xIeSBWz/wA8sEfhUelsLi1ktXj+aLLwMO47rVDUbfBEiEMr&#10;ck9xXrxpQ3sfN1aEHJtrUtXl1f30Ftc6hIHmkyQcY+UdBxWXfgi4IY5PrV+7ctb26joqYH51mXbF&#10;rgk8mtLWMqa10IieaY/JHrT8c1d0Wz+2anFGfuD5nJ6ACiUlFNs66FF1qkYR6nR+ENFzF9omBDMM&#10;Z9BW7DH5F15YBAxkE96t6ePLiAHCjhR6Cm6ouLyLbwFbB/Gvm61d1Zts/Ycsy6GEoqEUR3KAjJB6&#10;VnY5OK151/d9O1Z/kyNIVRSWPpWKkeuoFRIfOnVMZya0fszKvTGKl0+zaGbzJx8uOx5q3PLuXCqo&#10;46nrSlVWw4UXfRGRKdvFPUYGKsah5DBfLt1jPQncST+dVloumOUXF2YMeKrTSY6UXUvVEyT3wKrt&#10;HJyxR8euDWkY9WYTkBlZWDIcEdKrS6Yl/N5oZWCHeY3bAAH8IPuSKlpk29YH2cE4xXTSk4vQ+az/&#10;AAMMThpSa1jqiU2kw80eSqHaAxRCwAHRcj8DW14Bjt2W6t9XQO8+0wzuvJwMcHr6VX8J6N4r1CCS&#10;W2njsbGJi011duscasB2J6nHaodV/s+8to3/AOEwnnvbZzHFbtZMExnqjrxg8nkZrujQqVYON9z4&#10;7JJzwldVGro6G/h1HT7r96Xe3c4RmbcOnH4VSur3T5Ldo47bypScs2c49hWTqOr3DSCyvZnSaHAZ&#10;WPBGAQfyNY9zqaPJthdXYnAA5zXmrBzTs0fpcs9pKnzKRZvpprq4W2tAzytwcDO0V3Pw8+HGoXdx&#10;FPJpRk77n4zS/DrRxGqXVwgMkhBJI6V9B+D762hhiCbVIGK2dX2S5YnxWY15Yuo5t6dDM0z4d3U9&#10;qEaxtYmC9AM/zqlqXgNUYW2q6bby2nO4jHA+leq2+qAkbSRx2NVtV1G1kRlk2n1BqHXkeP7CDex8&#10;veP/AIZjSLaXUPDNxuCnc9q/zKRjPAPSvJrjVJ0lUiR4pF4ZFQDaRX1d4pQbZpLLOCcEdsV85/EL&#10;RYUupbqIBWzuIHGR0I/A134ar7RWkcWJo+z1R0Pwv8SaZpWtQ3urObiymhxdWomMJkz05788+9al&#10;14+8OO+r29mktq7u8NpfPAHwDyAynp0xuHIxmvKYLa5ms7aQxOyuNrbUJKY9q6+aw01PD90DpJvY&#10;1UGSaI7JFzznnuK83EYPDxrKUt2ZRlKS0O302yT/AIRSO5TX7q4u3mCTpNAhBPJO0jnr39DXL6lo&#10;egata3D295DY3XQmZN24r2I7g1y2hXk39q2ccUry3FtGj+TMGeOaMjkFRzkAj8PpXYW934dsdauo&#10;LyyudqhRHA8TptfIyQx52nnFc9XDVcNUc4t3euiX4gpxmrNHH+IvDGg2ultNFqk1nfwqPMt5bRvJ&#10;kPfY4zj8eK4jkgHGK+l49OGqaZGNS/seHT/+WVuZF+0Mp/ixnOMdK8O8deF5PD2qywwzx3djnMU0&#10;Zzgeh+nSvUy7Mfb+5Pc5a9Hk1RzS8ds04A54/GkwM09SBmvXOawrEAKB35qTjy+O/WoiOh7VNIQy&#10;D29KCCW3AZ0H+1U+sEC825zjrUOngG6QE96L1t905PrQZdSxpkxiFxKFH3NoOPWs98bnYnPtir8X&#10;y6eTjmSTH5VmkkzbRj73JoGkXLuWOPQUgSQ7nky61a8LQSSi9uEXPlxCP/vo/wCANZN2u0iNuT1r&#10;rfANtBNpl9DcSJAtwyiCWQ4QyLztJ7A5xmribRVjo7rQZ5/EmiQPGSjW9u52n+EKXP65rMvLjxLq&#10;Wp6nf6bDNNZWQNxKzYI8tCAOD9K6FYbuGLTL+MsbzSiIbuESDeEB4OM8gqxHsaZ9hurDxBPYpczP&#10;aX1nMIdrHbIhQsv8sfUVckaplz4a6g2sX91q0kKRSFNrqvA3FiTXosUUbAb4o2z6qDXA/CK6s7zT&#10;rlbW0W2WFkQgfxcZya9GgTvXhYyT9ozupJcuoixImdiKmeu0YrM8Q/8AIIuQf7lbRXvWL4j/AOQV&#10;deuw1zwfvI0aR83an/x/SAVmf8xAduP6Vr65D5OqzQ55Xbn645rJPOoD6f0r3IfCeTL4mdX8Nxnx&#10;rYf9tP8A0A17SBxmvGfhsD/wmdie2JP/AEA17P7V5+L+L5HVhfhZC3PaoycGp3FQPXOdgjkEVA44&#10;NSt92oW+lArkMgqvKMrVlx1qvJ0NNEs8++JYz9i/4F/SuANegfEnrZ885b+lcAw5r1MP8BwVvjGn&#10;rXSaNqUdl4an2zKtwJGIXPPaubzhqjmDABudp710WvoZLcZLI8shkdssTkk9TSKCTxTeO9SIrDkg&#10;jI61qi7C4o59KMce9TWYXMhfpjHStGhECnFeh/Alv+KyJPP+jSY/8drzwKQSK7/4It/xWYVeptZP&#10;6Vz4j+FI1pfGj3xZASc81LC276VUXlyc96niIXJz1r5tnsFsNjoeKUsc8VU8wnnGKmDe9SO5dR1w&#10;pBPvThJ1AweMGqgc8YxnFDuQvBxmkFy1v+XBNMkfCYz9ahhYMME4NJM/BGBRYVydCuwc0x5MMoz1&#10;HNV0bAGRmmyv8oJNMRq+GXK+JtOKOVLTEH8Uau8t2xCnzZIHWvOfD7geIdOIfB87r/wE13sDHyxg&#10;YHSs57iZdWV9/wAvI9TVhJNwOeoqohGPvc0eZycNjnnNQIs45zQ+dvuKiEuR6kU0yZXrjNAhfMbJ&#10;9KUttXINC4C8HFRO5BwBQIUTc4PWkeb0GT2AFRMSCeKiLgkY4I6UDsWkdscqyn3FORXYnGaijcgE&#10;5JNOjuGwcvigBhcxS44pPOY8Fv0qG6kzz1NQxy/MuRxTAuSSDGSSKgBO5ivQ9qS7Yggg5zVcyFBg&#10;nrTSAWSQqdrfKagmCrDnGeaJiGUtnkCqc02IeeR6ntVJCOI/Zk8GT63rF3rUlrHNb2/7pcnnd3Ir&#10;6RaBkLR4wgABFYX7O3ho+FvhPbGX5bu4VrmRj1BbpW9p8r3LHOHZhn5uK+utbQ81MZeRxR2saxno&#10;eaxrm8IvWi6qo7Vsasnk2rMcZz26VzNifP1a4ZugGKhstK5W8Z+G31yBbuBowZNMuLZnc4AB5Ga8&#10;v1I6ZpHhmLw5pcgdQMTFOQx7817mJoLTw5qFtdJ5gnt5fKJ/hO018XX+pMVISaWJwT80chUjn2NY&#10;1Kips0hFzur6Hr8lla/YYpLxkjhMW1jKwVQD1618xeKdGGn67ew2ckV3Y+a3lSwuHGPTg1r6hcX9&#10;xqMeny332tbk4xfOXCnt83JFYuoRpYXckM2lqphOGa2mYVopKSMZpp2MpkMVhMGUgmRcZGOxqzpe&#10;pyrGlisSEMcbu9SayLR7NXVL6OQ42CVt6kexqp4diLX5kP8AyzUn8aGa4eclNKJdbw1dXW66Se3j&#10;iZiBuJ/oKa3hS/A+W6sm/wC2hH9K7nw6udLJwMBzjNZ+oeK9Psr2W0mimZ4zhiqLj9TWanLoc9f3&#10;ajRyy+FNUY/K9mf+24qQ+Eta7RWzfS6jH9a6e18daDGwL212f+2S/wCNa1r8QPCxx5lvdr65tlP9&#10;afNPsYNnBf8ACJ6/0FlGfpcxf/FUv/CJ+IO2mOw/2ZUP8mr0mPx54MbhhMoPdrPj9Ksp418BnAM6&#10;fjYN/hScpdiG/I8sPhbxABk6Tccem0/1pB4X8QnkaReH/gFesp4w8ASHi6tU/wB6ycf+y1I3iHwG&#10;/H9oad/37kH9Knnl2Jc/I8fPh7xBFnfo98B/1xNUJ4preZop4nikXqjqQR+Br6DtbbRbu3S5skt5&#10;oZBlXikJB/WvH/igI08aXcUIwqJGuB/uinGVylIxtD+bU4h9f5Guo0nH9qMc5AiP8xXL6FxqkJzn&#10;qP0NdNphC6hKw4/d4H5ilImocz4p/wCRkuMdtuP++RWbOMOT2rR8Vn/ioZiD/Cv/AKCKpyRs6Ary&#10;a07HXRfukAG48Vq6Zdi2lRlLI0bAo4PIYdDWXEjNJtUc57nFW2iuIGxNEy++KUldWOiDs7n034f+&#10;JXgTxF4URvEc9zp+s29uftBgiG24KgcnkZz+NcrpN/Y6hqr3Omh0tWcrFvwGIHTNeH/My42fSvRf&#10;AM7Q6LDPz8shU/hXlYjDxhG6PXw1ZzlZn0F4TuCiRhzn15r0Sw1S2jt8tGGIHQ14jo+srsQo4BIr&#10;rNM1bzVy8pVe/PFeW0ejy3R0HinxXZ2Uq3Wq3Utrp0Z+Ywqck9hxXK6x8dfDktg2nWovntHbAEse&#10;JMGrupfEDwho8DW+plLt8bvISPzGc/SuE134q+GNQ2W9x4S09YBICSYDvVfr61rCnpsxRpuWtj1f&#10;w/qNk/h6J33S27puiaUYfaema+df2kNXivNZ0+0gx5UQeZwPfAH8jXo/iTxXZvpSGwKRwbflVeAB&#10;Xzb4w1eXWNaur0tlSdieyjpXXgaL5+Y4cbJKFit4fgW812NJVDQq3mSDsQO1dnrM/mMGY5A+6vYn&#10;1rm/BUTLHNcsvLsEUnuBya1vEVzBax7pTluiLnlj/hXbWk3PkR89J3ZgazcGNi7uTkHHqxrBlmln&#10;cPI7MQMDJzgelS31xLcTNJKck9AOgHpWn4ZgsPnuLu5hR1Pyo/8AP0NdUEqcbsFHsbfhiKSz04wS&#10;QRFrn5g7Ll047HPFW7bJA9V4IrH1bUPs11ZfZMsoTe5/vZOMfkBWlYzK43rnDc89q83FQb959T7n&#10;hOvy80GaRznnpTd5U4PSiJ9wpzDPNedsffximroa7ZApRIdoWmsMUxiex5pomWhMshPBANJ5O7op&#10;H4VAZXXoasQX8yAYbn3oaZFxuNpA54PGfem3tyLKwv7hlJ/dsgx6t8o/nVqaeeZR5pAUDgKorm/G&#10;NyVtoLQAgynzG9x0H65/KunCpymon5xxbhVDFxmvtI5m5UheKjhtri4bbDDJIfRRmuu8NeENQ1rb&#10;K0TRW3Uuw6iuwt9JsbCL7PajIH8Q4zXbWzCFH3d2LAcNV8dacvdicZ4E1KTQtR+z6rBIthMfnDJ/&#10;q27N/jXqFlpY+0ma2cFSNwUH7y9cj1rEnsbZom82MOCMYbn+dWfDuow6ZcWdvNMyWRZol3chG6hQ&#10;fQ84zXPDGxru1tRZtwtVwVN1YSuluWfihb2Unw/vXlCLLGUMBPXcGGR+Wa8HPWvZfijcWuo6RfNb&#10;zgpCmQCcZ+YfrXjLda9PDO8D5SAAkEEcEd667TIhqmni7Nn9vuoU8swNKVRyeA/H8Q7jjPX1zyFX&#10;dJ1C7sJg9tMyAspYD+LBBH6itqibWm5SNHxF4Z1bQILeW/jhEc+djRShwCBypx0NZNuOWPtW14x1&#10;WW/1SeBXX7LFMxiRDlV7cHvWPbj5WJqIOXL724mOPXNSRg7Wb0qL0xU0RKxOccYFAitcnvTYOtE5&#10;5HpTohmq6AyRsDmlAxGD9aT607BMaj1/xpBYiXJkY1NdfLtXHaoIQdzHnrVm9ys65H8Ioe4W1EtE&#10;LTDJre0uxj1C4FpZJPPeyusUMI43uxwqjvWZoyFruIBScyAe1en/AAnmsIfipZxTQpNboZpI3QBX&#10;3iM7W3exORWcndnVCLsd83wy0fwBo1lPqssV/rkiE3DAZS2OPuIOhPqx9OMV5b41sraeN2FqY3JJ&#10;jOcYHua9ivbe71i9mV55rjyk3M0rZY1o6J4V0TUdHmbU30+OaI5Ed1AHcr2K5/Hij0HGOt2fMtna&#10;R2y7iqOT2J4P61qaBGn2uHNsbd5ydkVuo2uo53Nkk+v5V9NW3hbwha2oNpPZFujIlkqsR9NtfM99&#10;ZzjxZd/Y7qOx8m7kiSOWUK8aAkAYx6VEovqbJq57j8P/AIVePvEM1vL/AGeuj6ccN59+cMw9VQfM&#10;c++BXtq/Bs2enqP+EkUzEYYTQBYz9MHNdD4KvZZ/DmmQ2CQzxJborXSTh04UA7SMljx3rsZLaOez&#10;8qdRK+w/f5+grWOGptaowqYuonZOx8k/FjwDf+DZYXuZYNV028JXzUiKokv9xhk9Rgg9+a53S59L&#10;8uKwHwy0q7kxtMnkE59+tfXniiy0/UvD0+k6pb2j2UsW2ZrhsIn+0oHO4dQePrXy54n1iTwVqwtt&#10;OvxfWTZ+y3LwFJHUYByp5/HvXBjKEqXvQ2PVwGN9ouWW5ZgtbPRYxNZ6PHo8jHLQxsdv4gk1lav4&#10;mEu4EjI6gVzHiLxvf6q7FyWJ9gBXPG6uJWwWwT2Febq9Welqauuajc3rGKMkDHTNea6nbA61NJnK&#10;g16ppelMthJdTA7tvGa818WTXFprEsaFVSRQ6jbnFdmFu3ZHm4qajqzEu4pJJ+FyBwKl8mOO2k3O&#10;N47e9ZskkrSsfMfOeuamhy1vIWy2G7969NQdjyamIT0RCD+9BA6U+6P+kHPoP5U2IfvHOM9BS3JH&#10;2qQDnBA/QVojle46Mfu+TTc96XcdmM/pSGgYjdKcKYzEDGM5OKep9aLBcZLyQvfNTMck1AxzOAOx&#10;qU0ADcVAeWNTOeKhpoBj9avkeXBEmCMxg/nVBxnOOK074YuGQj7gC/kMU2IrN602Eck5pXI5ohFS&#10;i7FqyQPewR/3pFH6197/AAduTrPwe8IXEcFrujt3s5ZX42GP5RwODn3r4N0obtQiHpk9PQV9rfso&#10;T/bPgd5UmJRY6vJGFY7Vw3zDnv8Aeq6c+WaZlVhzQZ6zYNBemLTJJJbS7tkPlTRxkBx6ZbioRpDR&#10;z7Lm4nyh5JbOCe/H5VBqtijG3e0mYThsleoB65+gxVmPVIn00C+iMt0XBjdE27ue+TwK3a3sYRaV&#10;kx+sadHF5NzahFZixkZs7lI6dK0J7uaOUXvz28U0e4BUH7w4HJ4/SqLXdxqifYomSKXzBtXftG31&#10;z3q5fSR/Yo4neS6K/uy4XhT04PpWUodzdWWx0fh+ZLnTYpCF3j5W4HarV9GzwFUwoIwxxzj2rndB&#10;mSMCPexjdfmAOAWrqV5jB9uKzS0sM4jV0NmGARXd/ug87Qcnn3/xrFaxt7ma1jkDFgDLKFzwM+vX&#10;8q6TXI5Gmgwwjt1EjysBnHP/AOoVi2V1I0UImlMMM0qBiqAttzkDPXtUxdmZyKvhS8gj+Jd9bC2A&#10;MshjiLbtyBEUZPsTu611lySiT221CokIAfnHv+tcL4Xvo5viZNevbKDNcCNGOQ25gckeoxivQtai&#10;iS53SBlEhBDKOnt+lbYhWtYUHdHPI6Whu7WBwzGIsWlwAM89+/OK425XVJL14oprho0yuxGyDkd+&#10;PwrrPEUUaSW7tKy7vmIb5t2AcDn1NctFf3EE6rbFYG3+Y4YgsoORt568114V6cxnU7D9Rkc20VpZ&#10;XqWcsS5ZFJDBsHnp8vH51ktquoRW1tGk0/2pE85yY/mDY2/KQPTnpXQ2sEenwXVxdDypWbKZPRuN&#10;pX657cVzGmyzXk4gurqRLp5yXMf/AC0AOQy44PfPuK76MtHc5pbkNql4J0S6guBLEfMd8nLHs35c&#10;9jwa6OxtWMQkLeRMrK7Fwc4XoxzyM+9GqyyLIIpWaWUykZbJMgJ6ZHBI6e1N1C+Elvc7Ukjubpce&#10;Yw3fIP4eenQCqnJyVkSUbqzuWnjSWRWaQedIwT5mXOQcHtWJ8ctCGu+CtLsXkkjljupjbSHPBKgj&#10;j+71/CtaLUJ7i5kaQOVljWONiNxCjAZBntx1FV/idqTr4d0hXWNW+1MFk53DCEbQOmOlcGPc40m+&#10;xhiJ2oysfIGrC/0rU5tP1GJ4LmFtrKf0I9Qexqt9uc9Ca978X+GrHxHbLPPFGdQt0/duB/rV67f6&#10;ivItauNDsFaK0jE0/TAXp9azwtd1oXb1PFjVhN2UNTCN86L8zEVG9+zRkbuOpqvdoJMSqhjDdiad&#10;f2Ih0OXUo5Q4RcMueRnj+tbOTO2nQg2kX/DEStumaOQ+axYNxg811duCoABxntmuZ8HoraVbSZAy&#10;CD8x9fSu20mESXsK4BG8Ej2FdEJctPmPLx7cqzjc77w9dppWnQ2kduXIG6Rt33nP+cV1EN+Q4juU&#10;8olN5APT0H1rmLaS1tLUXkm1pFJ2oT1PaoIr+a5uQ0khOerEY5NfJV5e1bmyadFykkjf1q6vtR0w&#10;22mXlzcQPIH8uM7Q3OCpPpXPz6J/Z9ybafMCruWR44t5OAWUAdicVrQGK38qO1mYJJw4Bxhh0P8A&#10;On+JvEEn9l2iI7Jcadc+crMxAZSrAAkcnk15kqskddX22HnyPVHXaTZ3D+FNMs76KC11CL541hQs&#10;NhwVDHG0Nkgsfzps08WqedA0c7XEbqGMariNmOAeOoyOo6Y96WGSwm1bWbS4u7J75hFsEbMI408s&#10;cKM8kkYI9hmpWgtrgXNrcRSWLxKokSO2GUwMc7M8duPUcV9dw9iHPDPn6Nm1NSlDbqS2d0mqGWyl&#10;Sa6u4HXd5cq7Y8nbuBON3I7dByKd5kmoXt1aXETXTRFTIRdYCgnG6Njw2e/PTpyKR1Vjd6bcpcxz&#10;QKHaOGFCcAYLEKOQM9Bz83samuL4XDTaNqMdybiCIP5UBjcsFGCxGBnhh8o9fUV6U6mrcDXkvuSt&#10;fNcS3lrNF5zoBIJGnKxuDgZjckg9OnoD7Gi5uTM08FxaQuI1+S6ld0hkXhQVbPB479Rn61H9uaS8&#10;l0PUlnlnhiRlWK5VwQowTkgKzYONuecH2pF1IzznRblJ7qRYwYWF6dvyjpub5d4BA2njORXA6yas&#10;9zVQaJI5Xa4m86ytnhTaUv5w8ccinC/L3Xpnnrj0NNuZHRrhb61hSAqPIvrm2YK+cjhQMq2Bnkc4&#10;9DUTXMwvRp1zALnZArQv9ocQnaeV3kkbxnbydvX1pFuEW5EF1Y2t0qQq0N20jrAuONgbJw3OM45I&#10;4zmueq5KO50UYrmH6XPqNvrFwL/Tkti7K0F1LFsecYyCAP8AVkAA4xjnnNPe8P2Cae9PzrJ5mwJg&#10;YzjB9/b3qil1u1SGO9sYplKK8F6C0cTLkKvlnqrcYyeCF9DV69hVILq/ivInEq/NBKuXk2/MckdM&#10;/wB4c10ZXOE+ZNG9ePJaxUnZVsZ76J7mGcoXSAAMqAdA3XIJI4PqKr2XmZlu7dzbI0Rb7PBMd0bD&#10;o2OhGScqeOat+XbLavfWt1LarJCyCJk37uCxyT1Q9PWqmlXEz+Xf2hms7R4XE6rOCytjJZFOSBnq&#10;voD2r2px9zRaHmObcm2ySO1LOmq2YXbLAzi1td4ZCBw+4Y+YEEnqPQU+GFr5I9TW2VrmaE5tIoWG&#10;4gf6wNkZcctn6U+yk8+aG+tn+zQshS4himKzSyAcsFHCc4OBxgVLFCt19l1CBkRSGjuLePd5t2VH&#10;3sqAN2cHjg8Vw1J89riILaB9Qu4b2ONZb9opIJIDEPLZQvIJY/fwchjzyPpUtpaSXTRXYJm1mNGi&#10;aNmjSFYRldrITnO3oSA2WHNU7CJr57PUJgZLmOYwG2WJma9OP43GMscg/h6ipIraa+WG9jgnGpW0&#10;jpFamPctwOcCV2bLdc5OMbcdq87Hv3eV9jfDK7shHgfULstEAutJCYbkyzRxrHFuwIvKI+8VChQe&#10;QW5NfIvx3s9SPxS8SNc21wzW9wgmk8ogL+6QDdjha+m3E97rSxRwSSatb7re3gwEj8sDOZNzZJCs&#10;Tk85xg4xXPa14t1+8n1j4eaR4TN9rrBopisYHnoYxhpS5GCFK/ePGBXz2Arezumj7GGDc7cz2R8m&#10;rxZqD6k0/oq85wBVvxBpWo6FezaRq9nNZX9sSk0EowynqPqMHORVQ8HFey/I4mmnZjLnAjJ45xTJ&#10;s4hHsf50XJG1cd2FFyMLCfY/zppCZdScLgseFApjXDKVfccsc5qNRugKYyeDS6pbvbeUWB2sm7P1&#10;oKuDXIDActg881taRr17aWEmnRlXtJXB2t1TnPBrmIzlwQM1dhYhWxwPT0qJxUlY0hNp6Hu/g+Ty&#10;GiZGwDg/nXr/AIU1R8cz/hmvCfC90y28We6Kf0rtNK1WaKQbXavn68LyZ72GqJRsz2S6vLG1dJYI&#10;kNzKQMkAZrdUQvpk66p5Ec20FQGBBryBfEvhi8t5dP1PVPJuJI9okEm3yz6g1yd9p6faXXRfiTDJ&#10;FIP3vnXW5y2eAM/0qYwk0bSSlsepzaVZakJYpoGhmhbIAO3I9fxrjfijqaaJ4O1C3t4hHm3ZR67j&#10;wOfxqfSdSbR9AiN5rQ1G+XiRy+eO2Pwry/4ueKG1OCO1kbCySZPuB/kVdKm5VEhVJxhTlI87s5BD&#10;bI6j5kcoc9x/+o1RvGBgSNT0x3+tT3dxGsUfl5BLsSD+FUI8Gcc8bsjNfQHzVR9SxeBlmRCSNq81&#10;nS5LZJzWhdE+Zknnbgg1nsctQZQBVz2J7AV2/h3S/slsu9cSycyE9vRRWP4O0z7ZdfaZl/cREYz/&#10;ABN/9au6VeBtUcV5GYYi37tfM+/4Wyq/+1TXoWIkVYgB1NF5GMxEDnqfei1Vi43CrN2Ats8n8SLl&#10;R7nivGctT9BpIguBDjYpDOeT6CmQwrGCwUZJySajto0UAFsnufWrRGFHXmuepPWx6NOmlqQSnPBq&#10;FsU+RdzfeNRuuBTRo9ClcENJ67RTFQyMqJ95uPpSuNzs3cn9K1tDtAYjcuASxIAP92um/Kjz378x&#10;LSwij+VU3DruI5HtV4WwC4I4qdIzgYHSpgueSK5ZVHc6FTikZVzptvKpDwrz0OMGodK0TSPtey/3&#10;Pn7iucAn61ssoPUfSqtxCrD/ADxTjWmuplPD05qzRb1HSdLe0EDWwMY6LuOAe561yOpaZZWcyXNt&#10;CA8TbgrjKnHrXTJeNLZiNstKnB9x2NYeoW904Z/s8oB7kV20K9SOqkeZicHSlG3IvuOeu2hv724l&#10;vAiyz5aSZssc/wCyBwPTHpWf4H077bqmFUNsbk+grSuIGVicHPcelanw1gWPxDPGi/fAIr1ninUp&#10;67nxmPy1UpKcNj1jRIbC1tFF1IUwPuqOa1NP1vQoZwsOoMj/AN1wcZrA1TT/ABRYP9sstHN3CSPm&#10;3qB+RNVxJ4u1y5Fte+EbOOBCB9phlRZFB77c5NccIqSuedUvF2ueqaXq2+HzFlBAXrWfq3iTSoQf&#10;td6yMeyAk1R8KeH799OdZQ6MinIz1rntXttZ0W4a9i8PPqhTLbQwAIB9+9KMU2YPQ7GC70fUNPK2&#10;lwwkxkCQY3V88fFQXGn6xLZTgmGRyVyM8H/Ir0uzv/FfiK4RoPCFzpy8NnKgKPccVy3x+02cw6cx&#10;TE4Yq/rnFdFB8lSxhiIOcDjvh1O0T20TzTIzS5G3ncucEHPHSvaPENvpOneFrGXTVS9guo5Irx/K&#10;8xrYnG0so7YyM15BdW1rpogfQnu7iGW1CyJOoVopjgPtI4IznHtV/wAFXt0s8mn3Wt39hb3RVZFg&#10;gWTc4zgEdccnpXn5jhXXqKopaLp3PNjNU3ytHS6gym2XQ5/DlpFeWsQNnqrOyMi9QV24JOMDB4ri&#10;YrnUH1y8sNaSbUWlg32rXdwYzCQeeTyfpR8S7vxt4H1+10q+8QpfbY0u7dtittDA4ByO3p0qLRde&#10;fxsk+neL7iFiIs21+YVRoX7ZKgZBrqw2HnGnztqUH6t+quTOUdluUdQ1XzJoRqMPkOq+UGDbgygY&#10;zuHGa1b7UIdR8N2uizw2aR23mTC4WP55C2FOWHpgEDpzXB6rOSy2JaN1tmYBkbIJJ55zgjiqwllR&#10;SFkcAgggE9K9FYOOjWhxOTux1zDJa3MltMCrxNtOe/vUf0pZJJpmDzOztjG5jk8U1cA8jNdq2IHM&#10;3OM8CnKWLdPpTGwT0wPapEzx6UyC1ZZ80sB0phBM4PXmrNiFVJWdQQFqmrEyEgk4PWgz6lyZgIo0&#10;HREJP1NZ9sczhse9TM52Ox7DFQW5w9BUUMuiWn3Gp4Rm3SNb/wAj5zvDA7QDjniq8mQSc16FoXha&#10;wvBa232WKf7dYOUcH5hMATjPrlcfjWsUaROXtrnxBBf3dxY6pHdkRury+YGLoflOA3J4q5beK9RS&#10;xtrcPNE9szss2MHDHkAHj1q+fBscumWd9bySW7C4e1n35YBjyh9uDj8KwntdX06X7PeQvcJG/lhW&#10;+aME5+UjqD1ps0Vj1T4KPZtY6gtlE0cSMn3zlmJByT+leoQHKjNeYfByFYdKvSkHkDzlRlzklguT&#10;z+NemWhDIK8HGfxGd1L4UWGGVxWL4kQDSbr/AHK2WJC5HUVj+IiTot2T12VzQ3NGfOniX/kP3f8A&#10;vDr9KxG2i88wMuAcEZ5BxWz4lYDxDeZ67wP/AB0Vjzi1+R4Zi7PtMm5MGNs8geor3qfwnlyV5s63&#10;4ZEf8JrZD1WT/wBANe0gfLXivwzKnxvZ7W3ALJ26/Ka9sBG3rXn4te/8jowytEgkqFsVPKy8iqkj&#10;r0zXOddxDyelMkHehnAqJn49qCRr9zVeXgE1K8gzioJCCpNNCZwHxOOGsfq4/lXAHBY+nWu++Jpy&#10;bL6uf5VwB+9g16mH+A4a3xCY7mr9ho2oajbNLbQmSNGIAXklvSqHODivSfhrH/xTxk3x/wCvbIP0&#10;FdK3Mk7HnV5pepWbYurKaP6rxVYMSm0k4HT2r1TxPY6hfyPFBfRw2+P9WEPP1NcNq/h+fS/Ld5Y5&#10;UckHaDx+daJ2NFqYvUAinRyFAVwCCat3tl9ntxKJQwzjinaHZ293cH7RMIlUcAnrWnNoHK72KLtu&#10;lLbcA9q7z4IKP+EzVzni0lP8q4e5VY7yREOVVsA13HwVbb4zRf71tKP0Fc+J/hS9C6Xxo9xJ/ecH&#10;8qlDjIGc1XZsAYPNNZiGHPGa+bPYLxdcDB596fuyOtU0YMBzUu7jGaVgLIbGBnNKzds5qsr5XpTt&#10;+SMiiwEgkOe4pwcc9z2qDdj35p0OCST1oAsJkqD3qOYjHzHGRinFguO2eKguWJByM8daALfhl9ni&#10;PTe/79V/OvQFdVyhPzDpXnXhw/8AE/0/1+0LXfStl2x1zWdTcll0S4jBBHPenAFs88mq0LkgJgcc&#10;9KkSU7gSee4rMRZQ7VJPpSxncRk8VBu5BB+tKrkcYwaBE7theeM8VGzqGxTJCxwTzTADg5oCwryM&#10;c4PWoX4II6ill4OO1RMcevPagCwjlsA+lIcjPf1qCJwe/NDlhyDQMlLDb0yaifaOVBpiSc4J+U02&#10;QH7pJBpoQomPRgAB61HPIJAFH51Wlk6rjv1pQ42HOeKsQjsRgL6YqpLISpRsU+WQ54qrIf3obkVQ&#10;M+jdUSKw0aWEMkaeXtVc9K5fRn23gG7gKORWz4sgk+yui3ts74+6xwfwrmtBlMmoeWquzrgMQOM/&#10;WvqzzY7Gj4k+aydl7HOTXKeHN7+ZKMFpGOK6TxpIItImK8HbisTwfbBY4gRyTzzUPcuPwkvi5JZI&#10;bdGG0oMNjuGBFfFGsraW2t3ln9tt4xFK+4zNt5B6e9fc2tK09/Oq5ZIERm49Dmvz9+LsVxbfEzxB&#10;GoYD7Y5xj3rOpBS3KjKS0iXvEC+HLu1gXTbmKK6bHmO0pwreuTU0114dXQzDJdLJfjKu4kDCTjg5&#10;rz0yT9cH8qDJOf4CPotNKysZuEnqdTd2+nL4WCNqkDXayhkiAz8v1rP0KHZHJJ/ePFZ0ZkmkSPYB&#10;2OBXRRqIbXHA4oO/A0XdzfQ6zQ49mjRZ/jJb8zXl3iB/M1y9br++avXLdNmnxKOAqCvG9QbfqNy/&#10;96Vj+tKktWeTUlzTbIhjHSnLj0po4p3FaMgfgHGeBUgxtGMcVGuKk6YqCbinGelOTg5XANNHqO9K&#10;OMUXFc9x+FkZHguzYjmRpG/Def8ACvKviC5k8bauwOcT4/IAV7F8OI9vgvSh3MG782JrxLxVJ53i&#10;fVJP711J+hxWcN2KO7IdD41KLPOc/wAq6bTMm5lwewH61y+j8anB/vf0rqdNGJ5yRnBWiYpnL+LP&#10;+Rgn9goH/fIqtFIQBxVrxUQddnz6L/6CKox8KtadEb03oTMFZd4+VlPBrQt7tmthEsoGODG/b6Gs&#10;4A+TJg++KroxVuDS6G8Z9zUd484YZb1U16H8Nbbz/D86sMp5xxx04FeZowOCARXtPwv0+S38LQSS&#10;qQbgmUD2PT+VcWMdqZ6WCfv3IhNNYy+W5IUdGrQg1K9kTyopjt7jOKt6lawyoUcKQa5K+S90+Utb&#10;ykx+hG4f415KVz2oz0sday6xaWv2q2srdlXqy4D/AJ9a5/UdZ1C8Um8jESRgli6jA+prM/4SbUgh&#10;j2fL7OVB/CszxCNS1fRpTErMY2DNFHnLLg5+uODW1Kk5SSbKniHSg7Gd4j8Sm7iaxsXbyMHfKRjf&#10;7AdhXIyH5cY5PNa2mWlpcqyG52k8bWxkVX1TT/s2NsqSDoCpr2KcFBWR83iKrqO7JtE1e3tLDyrj&#10;exjJ2Io659/rWbc3U99fCedyzHt2A9BTtK0261K5+zWse98EnnAAHU133gvw94es7tZNaka7lHIR&#10;RiIH3PU/yqatWlQbm9zoy3Jq+YTtTWnd7HOeHPB+p60PtG1bSxVgHupshB9O7H2GTXaReGLHToBH&#10;a6DNet/z8XQwG9woPSu3iS0up0kj1k/INscZjQKi+irxgfSt2w0+1jHmAiQ9z614eIzOcn7uiP0z&#10;LOFcLhlefvSPKjo+p3BLJpsSg9khUD+VSWvhXVrubYLZIh3Z8KBXqGoz2kcbFmZcdFQ1z974hSK3&#10;MEFtPLkk5POPyrl+szke19SpQ+FHA6lp8thOyI3nRrwZFUhSe+KhjbIrr5EaaykuLuLy0A3EkVzG&#10;yPe0gTaGJKr6Vqp3V2UqTi7IYkavzIdq/wA6SZIuBGD9TU6ru6jNKYxkAJUqZUqdkMhijZMOFbH+&#10;zUE1t5bH5fl67vSrMZMb5/SryiO6QjesZPqarnZLpJq5kSyLDZyykHCqTyag8GeGbvxTqsd5fNmH&#10;DCNenyqCcAVcu7YOfspIePd82DjcK7HQoxo8Fg0USxyzLIcHsCMCtPrDpU3y7s8nEZPHGYqNWqvd&#10;itu7LHnwxaVdQwBlETBY+e20D+lYkMZYBiDtUcVcl3FHhU7QzZNVr2UQQ7F/CvPWp7SioqyKl/KA&#10;Nqnn2rH120nvPB2qNDGzm0eO4cg/dXJUn82FXGJkyTzmpIAXsdUtQzItxYSI2O+MMP1WuzDPkqJn&#10;m5pR9rhakfJnmuqX882lwq3R/lck5JK9/wCVYxqScncVzwDUVfVRiktD8Rno2gpw4UU007HAGKti&#10;Q/HA+lTRcQZ9TUbcDHoKmRdsC1DYMYOtTsSsIPq39KhUZI7VM/EYXB74qQSKcxy4FSxDgVC/+sJP&#10;WrEQwDVdBMV8YPI9KcRt2j1HWmlfk5I+tSIN8iqeAAOTUlIvXemwo0clo/mRPGrfe53Y5FbcPh6B&#10;bl01MPvjAXCNx+dYWnX7wPtMcciEnhh0+lacGqyCd3eZEQnOWGTWUnI6oxi9Top3OkeHL+3t7K3S&#10;ymThZI8ln6BsnkEc1yPhbVZtM8R2Wo72Pkygtk/w9D+lJ4h1mS9ZIvNMkS5IOTyfcVm2A8yXJ6Ac&#10;04QaV2TOprY+vPCniHTbGC3k+ySTzMpMu5RtkVueOfSuwt4vBmq4uLbUTpM2ctHcxFhn27GvMfg4&#10;kWreBLC2uxm7SEtbTH+NRnKH6DpXWNbBbUSlVGxTvOOgFCdjocINXOi1tNDDxnUtY+1RoOEs7MRF&#10;8erCvFPitokN741nv/B1nFZ2E1mks/2x0XMy7g20uepAUgVJ4q8UeIrhVt9Ks7q1s8/NP5BLsv1x&#10;x+FeW3cGrXermOT7VdEsSxmZgFHqc9Kick1uQqlOOtz66+EGo+KbTwlpmgeGdGgjSGEGeSXLKJW+&#10;Z2LE+pJwOBW94k8eahoGbGTW7fVtZkGBbWUI2xH3avJvCni7x5rWkWXhTTg8djY24a9exCiV4U+8&#10;SzEDJHAHc1N8I3s7zx9qzxtdSaTFAZY7S7dWlkOcclcDJyT7cVMMVG/IjgeNozq8qVxnjXxb4ilb&#10;F/e3F1cOC2xLg+UnHQ7cc+wrwqTW737VcT6+LhJbuYtEJcnavQ9ecD0r3HxdBNc6reTvbtboZfkg&#10;3DCcAdvWuE1vwRZ+INThubiWdGRQpRCAGGT3rlniFKTjPY9qlGSSaOV8tScjv0re8M6R9puQQu4j&#10;kj0rNTRfE954xXQ9L06+nSB9qRiNQzqoBJY9MY5ySOK7TxL4A8YzXdvc2ekS28boRHbRyBymANxb&#10;HyjPpk9KxdLzOv6zpawzxzqaeF7C3tXsnmuLkEojAqoTu2fr2rlW+G2t+PDba/okMEFtIBEUlmyw&#10;I+8cDOBnoOvevfbD4T6HeeHLWPxRC93q+0G4u/tkjvwSdqk9FwQMAD2ru/Cnh/TtLs7PRtIgSCCL&#10;CIqrlj6knuT60o1Y09Ke5zVY86fNsfEPjz4UeMfCEE9/qGmtNpcbhWvIiCq7um4ZyvPGTxXGqAlm&#10;FH8TE/Wv0i8d3OiaNbRRahHG891iKK2lUypK3Tbjo3rj2r5v8f8Awi8JeIru6k8M6hNpOqh1L2ss&#10;DCHzHG45U8xr9CQOwrtWL5Hy1tGfK1sdTp1eSWh8z2wO4+7UyU5uJSO7GtXV9Iv9C1OXS9Sh8q5h&#10;f5sNlWB6Mp6FSOhFZPVmPqxNdsWnqjsUlLVDs5wR0oxz9aBSmgtDW++oHUGn8bc5pg+9n2pznEZF&#10;MRHDzOT6KamPA5qG2/5aN74qQnjpQwEkIFRmnPzTSaaEwgUtcRqehcVbndnmdz1JJqLT0L3a4wdo&#10;LfkK6Hw94U1TWw0kCJFEv/LSQ4DH29airUjBXk7HThsLVxM1ClFtnPSDg05Bha7uLwHHCjLqF3L5&#10;oXLCIDap7DJ5JpNK8DWs+mzXF5qM1uVbCHygVP65rkePoL7R7a4YzF29z8TlNG+W4mkI+5ERn0yR&#10;X2F+xdPdS/DjxVpskOYhdR3EKlfmdWXBIz2+Tg1836D4O8m/jSe6trm1lkDSeWxztQEgEEdCa+k/&#10;2Y9SKeK9Y0q2nYC404u3A2FkPAA9gxraniISmrHzuNp1MLVdCpGzPW9Rhure3WaOZ4ySDsYhsA9P&#10;pVC7CSym9xbzO7+VI8Klt59Dj/Ireug3klzDODEu+MlPl45qpfSWs1oZbaH7OxALgtgZPJOBnmvS&#10;urtHDyvQe+oQWsCW8FuzyjHyyHav03Hr0q/NqazaGZo7iLy1YrIET/Vk/wB4AZ9uK55Jg9hNHMm9&#10;o4twJj5UY+90/KqEO827mSScozlo1THDAcZXsPr1pSiropTZuzalF9l22jpJ5Ln5gwU4I7ZPFamj&#10;eLnt4/K1ZUTazJ8uSRj36GuL119O0zw5fa3JL9oa3xtgYEK0hx8pwOATWJo0njDWPCt/4yXWoA0a&#10;SslkLZdgReDg9Q2Ohrir14U5KO7PYweXVK9J1W0o3Su+7PXtele4tXuYpdkDqiwAKcsTyc8dP8K5&#10;WACaeVrjKrZxltgPBYZOfr0qlc3Oq6l8DbbU4NRngvLeFnebALNs3A5z6+teffDyfW/EY1mObXL0&#10;GOwdwN/GfX68VySxkYyStudlHIalanUqc6Sg7Pc7nwxHZ2OvabKVui4Cyuzy7V3O5UYzxgcDHtXd&#10;/EUXps4RY38VjKxx50iBgvvzwK+fvhZPeal4qhiv9TvWhtgZzhwcbD6NxivZfjzavf8Agm3iic5k&#10;u4VB7fMcZNavGrEUZTS2HVyX6jjaeHqTT5rO/RXM0T61LpTQajeaRqMsLfLNC4JIHQsMDBzXNXF5&#10;bWkVxdXF5GbfeFclcDd35Iz07e1cv8N51tdevNLulbfLE8P3cjehzwPoDVb4qT7fE1lYxQCCCJFk&#10;EWc8lupHrgVWHzFU8E6ltb2Oqpw57TNVhub3Wua6VtLHfvrunarB9r0/UredgNht/wCJMcBsHrVR&#10;79NK1O7up2LXSMvkKQFjdWUYBA7jjj2561xnji4k0Lxdp+rWUSQb4lLKqALJtOGyOhyK7DWb2S51&#10;NLuO3UhrUTQbo/kK4wc8kEjPXrXq5XjPb1J0Z7o8jPMnWDo08RS1hP8ABoqanqmp3IM93dOkZXbC&#10;/HPTIyBnr+lV7u7muEjlE87pFGIoSWPysBgg/Xk1b1Ga4hsLKCR1hW3JO0AcuSW5OOnIqfS7m2E1&#10;rbTIRCh3liASjE53E9T/APqr2XaCufMIraUZkeKEIzQWsYQy7i3ltn/654qn8R7Yy+FbdohO6Wd1&#10;8vmRkfeVs/4/hXReZdpcIltvmgR2aTyRkgnoemSPU/SqPxEvhb+CNrhsJqEbzFs5ZXyvT2zXDjp8&#10;9JmdeKdKSPL0uJRZsgYAjlf9k9q4DxZ4d26lNqFtGim7HmSAL0b+LH48/jXb6ii2kMp3AoGHlkd1&#10;PSsrU7wS6am5MSB8qfUY5rxcBb2ytsz5qc5U4to8suvDmoXLZD7R6egqjrHhi8sdDvLhrlXAiyUA&#10;x0I5r0lJS38BP0FY3jVmXw3et5Lf6lsHFfQVKEVFsvB5lWlVjDpdHN+AnEmion2dZmQk8zbMV3Ph&#10;+9gt71Vf7FHI42AJLJIwz+GBXlXge+SKQ28nzLnkeua9AtJkhZQkyL3AeHnFc1va0bI7cxh7LESU&#10;kd3K0v2eVU5x8wIXrTLEyyMZJM524B3Zo0m5jubXy9w8wqCOPatbwN4evtZuJGYmC2Vz5kjDknPR&#10;R/Wvk679nFxZ1ZXRdataKHopmt2jj3GRsbNoyc9sYro9F8H3t5JDfatIbJQFbywoaRiDkEg8D8a7&#10;fQNC0/Sl22kCI2Pmkfl2/GrGoZBGPmVeT2zXm3ufZRySlUkpVtbDLXwx4Wiun18ack2oCR3MiyMD&#10;lhzwDgfTGKrX/irwnZLKt1bNp0rjaWcOjj8TVmYwvZotnceW5PzDHAPvXH+JfFeqaRbvaeMfDaS2&#10;D5UTFRLC49c9B9DitqdapTVoto9WOBw+3IjpNNvvD+p2rCwvLOzfy9qyKdzOc5G5gdwyepHNR2jx&#10;BF0W5hNu/knypobRSZgpJLgqclehboSB615vD4d+Hmp2RudD8Q3GgXzfMkccvmRZ9CrdPwIrtfA2&#10;latb6TcR6zq1tcQ25/0a+iRmeHd1OM5+bOMDPAr08Ni6spJNnkZnllCEHUjp5F61ngjig0KcSg/Z&#10;hJbeTDGWmVSWDgYyRjkhsMduOppI7pTHa6De/azHJAJbKOJ41aZQSQSCuVwBnaxycAd81BDPFbWC&#10;2T2qyXxileG4WIuZiehR85cnG3IA4HauN8I+Ory61C20i/tLOO1uXZJZbe1U3AJ9GY5J4xk84ror&#10;4uNGUVPqcmX5FicxpzqYdXUN9T0CG9mhNppF758sLxZtYPOCbgPmG7IwjDnCkntniq+ozz/Y10bf&#10;IJ2jL2DSTHZE6guBIQdqsPTOASM8VwureONdsb290iyu7I2iTmPzBZAMQcZzkbvXrzVrx7rHi3Q7&#10;K0thqKjS7yMmMLEFJyfnBBG4KewPbNctTMYSjJK7UT2MNwhi4zpOUorn1Wr/AMjQk1e90vyYvFNo&#10;ZpLaEG3uLeclRtYkrkfLvG4gD7vOD6V1LFtXifVNNuYJrSaMqWk43Hg7QvQHAHPY1wfiC81VtK0T&#10;T59Ru3gkIZE2hfNjkbPzLjCtnorHoQaf8TtPWDS7K/0+SRLSPbbtEPk8sEEruUcFuuWrTLseqKnP&#10;luku501sip4ypTpc6jKTa0Wmh1lsYzHHfwalDZ2wDRs9ygcI7D7uejL256VRg1OxtILXXBPJaWUc&#10;hW6ZNrhWxtJhB5Y8Djn19a5zw1nVfA13ayNFJ9k3mQSZyibCUYdj82fpisDU7+1e88Px2xMEMSxt&#10;NG6hkV9/L/7WR6+mK9HEZw40VUitGjDCcHRliZ0KkneDd9NLWueh2fiOwvdU08adcXEM0koWTAEW&#10;SQcNEhzsJXHOOvStRLiWaeC7gKwGKby7pjcbHnX0VF4ViuBkDJ68Vja7ok194p0/U/D6K1xZTA3M&#10;kKhIgoO5XXcfvEbjt6DpxWnqLXF5cyPpD77mC4Ek0pKQwsmchthODJjcSR8vGO1Xhas6jkqi22Pn&#10;83w2Eoxpywz3vdPdWY9xb6hdpeRbLZrefZMZnbzrsEZ2fIABlflGOeuarXcSX0c8xkktruyl2AeU&#10;0k1z1YQuQOn8AGc8HOc1JevJqckt1p10VubWUTPPPMIxLHzjKA4aThvnx1qleTrrFzNe2l49hdW0&#10;iSC5up3Erx7T+7wgwTww3H5iT+flZjiPaLlTOTA0nz8xU03RI9U8UWsl8klrcJNIskRVyZFC5+d2&#10;5ODwM4xtxVux8SeHfCviTVrOysbu713UpwGKoWkkIUKiL1JGADk+pJxXG+NtbNtq8yyRTxSyRCNt&#10;87edtbhVzwV2gY55x161S8H+NLbwxf3MlroU+qa7dOIlumbfKcj7oJ4Uep4968aE9bM/RcPl9aeF&#10;9vy6Hm/7UHhrxpaeKB4s8UWNtbwaptjhEM4kMOxQBG+Ojbee4968kk++3pmvoD9ojR/GOu6BZa5q&#10;+p6c5inH/EntZDJLEGON5I4Y+vpXgdwjpM8cisjqcMrLgg+hFe/h5qUEfPYyhOE22tCnP1Qe5p9y&#10;DiHjjb/WllQ7kAXOTxxz9K9K8IfCPWvEFrFd6hcro9sY8x+dGWkbnrt7D68n0reVSMFeR5devCir&#10;zdjzaPOCBmuqvXtLjRrZwqyssQDA9emD+Ndj4s+Ct/pGkyXWm6smo3EWC8LReVle5BJ6jriub0bw&#10;ZckH+0b5EUdYocNjP+0eKyWIpyV0zKnjqM1zRZyfk2ixHAYOpyrL39q6nwp4F1nWNtxNYzW9ky7h&#10;JIu3zB/s9yPetuLwKtnPDunWaVwpUIQcE8hT2BxjivqbQLnRPF3huysLC6UXNtbbWt5ICJIiAqqA&#10;OytyQeRUyqqcXyPU2o4unKokfOM1hNp1vHKiFljHlyKPbjIp8d35sQeCY7D6Hp7GvRvFmiC2eaMx&#10;4+YhgexBwa8q1jTJrG5ae2ZowTzt6fjXku73PooRXQ6a20CzvLIPDptrPddS0gyW/E1h6lpc07G3&#10;uPDVtAw486JNpUevFUbTxHf2J+7kjupKmn3vi3U7m1lSPcGKnBc5Ge1EVK52QqyhHQhmez8P2sks&#10;11J5I6b3yzH0Ud68+1TVJtUvXuZCUXpGmfurVfWpNRmvfN1QySyH7pc/Lj27YqJU+TPVj1/wr1aF&#10;FQV92ePisTKb5eg65kLNxnAAAyKW0/1y56Zpkgy2c9qltc7iw7Cug8+T0H3QIk69aqAEtwM54qe4&#10;YFyeuRT9KjWTUYEboXFTN2TZphqXtJxh3Z3ug2i2mlwwYwQNx9ya1ohxVKCVWBx0HTJq/b/dHNfK&#10;1pOUnJn7bhMPGjSjTWyRYgU5z2B5p+rjFopHGHGfzqWIAR5J4Iwc0XMRns5E6ZUjPuK5r6noRVin&#10;BtHp+VOmkGzgjgelU4pHTClcMDg5pksrAlecn0rNwdztVaNiZslgMYpjB5j5UYG9zxk47f8A1qji&#10;EjnJUjJ5+lWobYmF5NoI6A+mf/rVaVmYVq/uuxQtY0e4UyoXiByyg4LD0z2zXUWkCxwRxgY2qB0q&#10;np9iB5SMCSx3OMduw/rXQtAgwUYEAdB2pVKl1YxoPW7KKwkYJyKfsx1FWduTnsP1psg67en86wbO&#10;2LKUoU8jjFU5znOO1XZiCTgH61SlYcrj8aEy7EenBU1Apn/WR8fUVaaVoZiW+aNu3oaogFbiGReC&#10;GI/SpJH5y5yK6Iy0MKkUmN1Gzsb1CwUiRuCVH61z2jiXQ/FsayHcp+646MOxrakukXJUdKydQBuy&#10;jg4kiO6M/wBK6sPUcXZ7Hh5nhFVpvl3PpbwNqlte2UcUmxkZRuBHWunurLR9PgM8UUSs390da+fv&#10;APiM26xqWYEDkehr0W/1S41PRXFpdiC5AHlPnuDXQk0fB16Vpanpnh62iuLWRztibacq/BH4VRkh&#10;028uGsruLYRypYcEeo9a8dax8fXEwmk8b2IZuH8yRQyD6Cug0KDxNHC02s+JoNREDYtygA+Xv0p2&#10;OVws9z0G/hh0uzaO1jQLjqD1FeGfE1IdW1e2SedbeCBzLLIecAe1d7rHiJjCyM2SoxnNeFfGHxNc&#10;2NlJa28Q/wBPzG8x6qo5ZR6Z4rShTc5kVpRhTOPvfENjJqj3S3bQt5z7EC/KIwfl/HFWdI8eWekW&#10;Aayfdd3CSmbNuCYXGdmGPrnnHQV5zI5YcjgCmQDIY+1ewsJT6nzlSd5XNDWdW1HWr77fqlw9xOUV&#10;AzdlUYA/AV6D8PPHWjQeH7rwt4p0kT2Mtu6wXlrCDcQyfwEdMgH8fevMRzxmtHQtUl0jUFvIYopS&#10;F24cdPce9OtRjUp8tttugoyakdN4ri8IXiSXWl3uoW12ihWS7hGJiPTb0NcrtIAzXp+nX/gbxhYJ&#10;HfiTS9YQhh50Za3um6YJTlT6Vm/GLwdZ+E7y1lsJYRb3Chfs/nF3RgoJPP8ADzXJRxajUVCpdSff&#10;/M0qU7rmRwIo4z+NJnH4UE8V6JyoMnHXvT45Cz4Pao8jGMcihTmT602hWNBN5gclsBhjHrVaMtu2&#10;gfe4q1cyL5SqAOlVoiBg55zSJsLKdsEi+rVFEAcknGBTpGzAO+WNNU4Q8de9NDRc0S1W/wBWtLZx&#10;hJLhFkPohYZP5Zr1rUdBuPD2sPZLNGZbKRLyz8uQEvGCCceuVH6V5j4Hsbi81SYwwySLDHucqMgB&#10;uOfzr02/gaHwrp+qXUsC3Ol3f2V1dxveJvmX6jqK0joNJsZeWd2mr6rpltJMYbuL7TbYzglR5i49&#10;9pYfhVGe/F/ZOs0AYXlm6XDAYPmw8q4PY42/nTvtUVvqdnNY6yGFrIs0LCT/AJYZyUIPRlG4Y9Kc&#10;12yaffwo0Ulut6ksXy4LRSAqcH0wBTumaWaN34ZwJaeGxCsiu3nuzbTnBOOD74rurJ16Z/CvPfh+&#10;ipNqhiOYXm3J7kZBP6V3FmzAgeteFio2qNHfSd4mvnisfxRkaJdY6+Wa0ovm5yaoeJ8DRron+5XL&#10;D4jRnzVr0gm1u4mA4bB6d8CsKM7Q3HJbrW5qPN9IfXH8qybprY4aJDER8rxhickDlhnpn0r36a90&#10;8tfGzpPhjNHF4ztpJZFjGyTljgZ217f52YxtIJPoa+cbP5WZweTxz2qz9ruA3y3UykdMOeP1rCtQ&#10;9o7lRrqF0e+Tu+3gHNVSX6lTXhrX+oDpqF1/39b/ABp66pqafc1G8X/tu3+NZ/VfM0+tLse3EsF+&#10;6aiZmx0NeLf21rAOf7Uvf+/xpf7f1odNVu/+/lL6o+4fWUexSMc1BI5APJryX/hI9dA/5Ctz/wB9&#10;UxvEeu5/5ClwT9R/hR9Ul3D6wjofiM7E2eewb+lcPJ1q5e6nfXxX7ZcvPt+7uxxVI5rspQcI2ZhO&#10;XM7oSu88ASyJo7JGf+W7Z/IVwYHNdf4OMg07YjYHmsT+QrS9iUjqp3Ky9fwrlvGkrokLxvhNx3D3&#10;renfABOc4rmPFbbrEZPJf+hrRMpOzOanmaQbTI759egqWxTc2Ou6pI9OuJIwylDkZGKm0+2eKX5x&#10;jbTc4rQ3jFuRmyH981dp8Gzt8aRE/wDPtL/KuMusreOMd67D4PHd41gH/TvN/wCg1FbWk/QIfxEe&#10;4FizfKMCnKD3NRRycYzgip1YEHNfNvc9VD4OPlqUjC5qANtINPMpxipGPQ9qVGG7qah3D1NEZwfp&#10;TAssQKcCOOahVh9aATz6U7ASyHapBPU5Apkr7lJP92kmYEKMciopG4NFgLnh98a7p5HU3CAfnXfu&#10;SGOOxrzzQXb/AISDTQcY+1R9veu/usF38vJGayqbkslSTng81YY5UHIBHWs6FTIw3sVGeBU2H3de&#10;O1ZEl4yLjA6/yprMd2Q3IqBWHOPxpxYEZPFAyVp8479qcrrg5P0quGG3tTTk/MM8UASl+eeaidiz&#10;HjgVFvzJxmlJ96AHxYLYHHt70O2DjGKgk55BpQwzySKAHnaVPODTZnIAAY5x6UFwB1H1qKaRTjBB&#10;qkriIG4bk0ScRltxGPSmSyYA47/nUczlkBAxWoDDJ1zwajZ8kFuTTHbOeaaTyB+tNENljQ/jfres&#10;T/Yr/wAM6VLJIOJYHMTL785r2HwqLeK0WcyZndc4Jzj2zXzP8JPDdzdSC8VcR5AUk9q+lNMi8qwh&#10;j8vBA9OtfSwk2tTGtGEVaJn+N7hntfL4+dwMetWPCaMSCwIC8c1i+JpGn1yK25KpyQPeup0ny7TS&#10;5ZmXB28Zp7sxekbE2nxebDqkxwFZ8ZP90V8HfGw2T/FPxCxu1iBujhefSvvTRbedtAu7i5+UMrFV&#10;9sV8C/tG6SLHxyl7Ecx38AkJA43A4NKau7DpVPZyvY49ksCMpqCA+hBH9KaZbeMDddRN/u5NYLqa&#10;YeKlUzd5g/5Ubq6lZQtvG+VvbgU19ZnvZ4rWONYo5HVTjknJ9aw+pq94eUPrlihHBuE/mKrkSMJ4&#10;6rJW2R7FdL5Vg5z92I/yrxJm3SO3qSa9u135NKuj3EDfyrw8VFLqefF3HDg04UnelHWtGNki/wAq&#10;dkEnimr24pVqGSx4py+vtTR157VJGGJwMc8UgPofwWoj8KaYMYxaR8f8BzXz9qjeZqd3IOd07t/4&#10;8a+i9PjFtokMecCK2Ufkgr5vmO6aRvV2P6ms4bsiO7JdH/5Clvn+/XV6by9wPcZ/WuS03jUbfHaQ&#10;V11gP3txzjOMU5jmcp4mG7Xp+OBt/kKpx8jmrGvEtrNwT03f0pNIsrvUL1LKxtZ7u5kOEihjLs30&#10;A5rTobwWg2NhiRexFV8DOM10WueG9c8OXX2bXtFv9NkZQALqBkByMjBIweK6z4Y/CDX/ABfPHeXc&#10;Emm6OCC1xKmGkHpGvf6niplNQV5G9KlKbsjE+HHgu+8WaqEijZbGEg3M54AH90Huxr6PtNFWONYI&#10;ItsaKEVVH3QOldVoPhXTdA0qLTdLtktbWJQACeWPdmPcn1rRs9PUSArIoHsa8PE4n2svI9rD0fZr&#10;zPK9U0O6jnbEZ2k9SK5vUNEumYgwHH0r6HbTbaUkOgkPqagPhi0mYkRLz7VzKdjqTsfLt74ZvGlH&#10;kx5B6/LXUeE/DU9sweRG3D0Fe5TeEbKM7vJUVHDpqJII4YR164rT22gS948e8SfCPRtejbUII5tM&#10;vVBLtbxgpIfUr6/TFVb79lfx0mjzXtnqmj3BFwFRJWMI8kjJkYn7pB6rg19D6D4fju9TtbZ2wHfc&#10;wJxkLzj9Kyf2j9ajaxtNKtxLazp5l1MIgVSRPu4PPzEnOPSvSwlWXs3KeyPn8zqRoO6PjvSdLudD&#10;N1FMQs7Hy5COOAe3samMreuK9fk0CfxFrX2O30S4urm5CyJuVYm245AOcYAxzWB4g8DW1tPLHJFd&#10;2EiS+T85BTeBnBJHBwa8+rNzneXU+pyji7LKNGNKV4v0OBW7lTGGrQsvEWo2pxFdOoPGN3FaL+BN&#10;Ultprmxmt5YYn2sJW8t+uOAeD+Falh4MsoLb/TS0sp6kEgD6VjU9nHc+7y/GrGw9ph5XiZ9r4omZ&#10;v9KUS+/Q1s2/i23SIbNOyQOTuAH1rntZ0CKGQmxc8fwsaxmW5t3xKrL79qydKE9Uelzzj8R1Gv6+&#10;dStZYhbiLdt6NxgVz7ncc9u1NhcsAwwcdRQSBIV6A8iiMbaFwmrlqAcD1PSpY4mlmSJRhmOMGq8O&#10;fXitC0kCzQTfxI4De/vWUtGaz2KTR4h3kdWx09qWO2SVsCTaQM81dkRBbFMfdlb+gpYYArEr94cZ&#10;96FImGoabYpJqg87mKNfMkJGOB/jWxNK91frPj93EuEqtp8JaB3dsrI3zEnk46CtIhLeISMgP9xP&#10;7x9T7VE5XZvokV7grFAZX+UngZrnbiRpncsc/wBKv6zJujBdmLZ3e1Uoovm3DlTVRjYjlckQRDC4&#10;p08G6znBZlDxlcg461YigLyBU5z7U7X1W203Z0ZmC4BrSD95GFaknBpnnPiTw01lbC9tJxcRbQZl&#10;AIaFs4wR6e/vXMkV67ZeSkI3RiXzVxIrDIZe4NeeeKtI/svU2SMlraUb4WPXHofcHj8K+iweK9p7&#10;ktz8q4iyNYRqvRXuPfyMU88U/GXAOck0KP3gHvWvouhX+qzb4YwkQOWlc7UX6mu6UlFXbPmaNCpW&#10;lywV2ZbdSOtW/s8zqqxxsx7YFd/pml+E9GQGaKXWrsD5sExwqfr1b9K0ZddkMYSysrDTkX7ht7Zd&#10;4/4GctXnVMfFfCrn1eD4Tq1I81WVvI8w+x3Skb7aQY9Vps4woHPTmvSHWa9YzXU8jH+89UZ9Osrl&#10;WV4t4HVsYNZrMVfVHXW4Lny3pVNfM85ABarCD5K6DVfC7xEy6exmTqUb7w/xrDWIruVshh1BrvhW&#10;jUV4s+SxuW4jBT5a0bDCCBg80THDYHpUm071GKhnP708VZxBADsAJqW4yh5PBFNgiZlGOc9qlmhk&#10;eVY1UljwB60Mtcz0RTfFWLAlVbBwT7VvQ+FJJLfMs4ikPO3GQPqafo/hLVpNdh0aSJYnnBbzn5jE&#10;fd89wB6fSs416crpM68VluJwtNVasbR7nvnwIeCTwPpju2FjLoT0KsG4PtXfX80ciyrbx5A52kdc&#10;1yXhmy0jRPDkOlaf5reSMb2ADSMTks3oTnpXWWltHJYrcXN0Bu+6oYfyrgq1nJ8q2Pmsdj51/cp6&#10;Iy5ZHRcTPCxPAi//AFVwWpteXupq1wZFgXdLtKheAOFHPtiu71W1gsbVLlGQ3Nw+1MDJA9/TNcZr&#10;1oImuUQ4mZFkWQHBC5IOfqQa4m3F2PEgnTqWbOh8A60o04W2nagnhwWcUkt5dhFkmvSHzgL1O0E+&#10;vStf4X6Nawapq1zdPFqNxqEW/TLiNyZPnbB3ID8rcjIIOPzrjPAt5rs8ttYWFrDqMshkhslmIURS&#10;SZDPu4PfucV6f8M4rbStDvvD17FNa6hHdO+oXhdSoZYwRHEQATjgbf8Aa684p0GlVvc9DBx/f76C&#10;alpLz3EhlC+a0jb9vIzUVr4ajWUMF569K6nT7cT20Ug53qG61q29mix7nAFc0qjk20folG3ImjAt&#10;y1hA0CadC0pOMvcurTIwAKqFGAw9+MVsKsjxx4geA7QNjyByD9QAP0qwCgf5SOKuQ7cDcKrnbViX&#10;CMXzIpRW75y7ZzXS6Wqado0+pMsaSRqzhmcDYAOp9B/OoNPs/PuIwAMFwPc1zvxH1PTZbxPDemav&#10;9gunWRrqYfMFj2n5WUcEnBwOMDFddCHLF1GeRm2MVGk1c8X8e+JdS8W6kdR86W5ELKkS2yyCOEsM&#10;KoOBliec9Sa2bLSW04WuqJrf9oWn9qwRSRywnCTKFH7xepydwBPtXPWFw1r4OtLLSZ5or1b2XUbh&#10;5m2wvAmFSUZOCQegHNUIdI15NdTRIr6yaaBRf3LC/CYdmGMsflLjII6/WuSq5VPebPhq05VbyvuT&#10;ftK+D7XVPFgntrRdLmeMvFK4YRSsPvL7ZPHTrz3rwWD4f+NZFHl+GNRYNnDeXgV9ICxkuY7eWTWZ&#10;77UI2kOoXcrl0jyflRCRgtjOSO/SprbW4RLOFY+TG+0SSt97Arqw2NnGPLa5rhswq0YckVzWPmHU&#10;/CXibSlJ1DQNQtgBkloSRj1yKw2+or7Itp7G+jCTukkfVS3O0/7LdR9K4j4i/Dfw7q9ubm3kh0+/&#10;kP7u4RDskPo+OD9etdtPHRk7SVjuw+cKUuWqrHzYvUnHA4omIAqzqVjcabql3p92mya3lMbjPGRx&#10;ke1Up+RXoJ3PaTTV0Piz5I/2iSKU8UsfywoOoxSEZPFFyrDSKac4x0qTBBOQRVzSbI3l3HHskZM/&#10;OUGSB3pOSirs1o0JVpqEd2ang7SlmlN7c4EC8Bf7/t9K9IOpSTDcmY1UAbFAAA9gKqWc2m2djDax&#10;WkLrHk4kHBz6+9Oil0vnbbOHI52uRj6DNfM4vEPESd9j9hyPJPqFNbXe5qwob+1YhszNyOeeBWXq&#10;BnnjihgBMY4Ue9X9Nl02a4jCXMlpMgC792Np/kazvE881nPKAFEjHJ2Hh89/pXHCL5rH003CFNtm&#10;hoaW2nuIbghpJoyzuynp/dXHeul+E3j3Q/CHjyz1O4NylmiyRzv5e47WGM4B55xXF+EYdRvrkgOg&#10;OwlVAOTWVr2iazDIXOm3sUWM7zA2PzxXvYCmndPdH45xVhb4tVm9Gfa3hrxr4b8QtEdG8T2d7KYs&#10;GOU+XKc9F2+1XjFlY3n+0Bicyuq4icg4HFfnu9zLZzrLFcTiZDlWB2sp9c9RXqngT44eKtPjgsdV&#10;ki1a1GF3TLumRO+Ca9iFTlep8nUoc3wn1jpbRz3EsOoiNFkLAkkqQuOBwelJZIlozpJvUSSqquqk&#10;buuBz2qr4P1Kx8Q6VDf2ZmuIXAEZSXaIx1IPPBq/qF4coY5Y5hGDGiToCF6Dt3rdSUrWOezWjMv4&#10;7WyRfDxp4XVPMmhMiqoG856celUPgHJHqHgy+0i42m3eeWJwOu10Gf51tePRJrXwq1S1MKw3FpH5&#10;itt4kCEMSvvxXG/s3X6pdX0DOsas8ZB3YIBBBNeBXUoY2N+tz7TAxVTIatt4yTPV7nw3YaP8P9T0&#10;XT1kFv8AY5WVWcvkkE5ya+evhrrkehaldedaz3KT25i8uFdzE5449K+j59Re5PiHSOJDaWylXHVg&#10;yEkH8q+f/hAqx/EPy5EyqpKcHttbP9KzxatUp8vodXD874TFe21Vk/1Mr4cP5ni7yF3Ri6WSPbjn&#10;BOcGvo74gRpP4S09dwYG9teR/vCvnO2DaP8AEu4jVynk3sqBh2Bz/iK+hta00al4I0vTS7otw9uh&#10;ZflZR689DitMBF+xmn0Y+KHF4yhVWicUzw/xrHHoPxQnl3L5AuEuMDHCt1/rVb4y2yQ61ZXMQf8A&#10;fW/LFickHIIz7HpW38Y/Bdp4dW3u9Pe5l3ytFO88pc9MqcnvWdrVgNa8AW+o2sZlu4AGmJbczY+U&#10;qOcjAAOO9c6pSlGrRW+6PZw2JpXwmMUtF7j+aI/ibdQaj4X8P3MEWxo4wjMDwSVyf1Fbvg+9udQ8&#10;PaHabVkYoyZ253FWbCsT2wK5oNp118Jyju3263uRsXdnjf6duDXTaA8eheC7CK5kEF9KrMhBOUDs&#10;xXdxgA8e9eplHM8apLrE8fiRQjk7pS3jUdvTUuX+os1s1lMlsAWLbtuSvOByOMdQAeKrW16/lzQ3&#10;LBY5JgzsAoKKAAMY7e1Z816LaGUTW8EbTIkQZUI2j+IjngHIyDVm3MrLLCqW6ZjWJNigcZ+ZuvH4&#10;5r7PltuflqaehejvXkvJisrF7hgN0J5CAbeD2qh8QZdSvPA+p2YcSRW4imZhjIjR1BycZPX9K2dG&#10;tZob1hCY7m3hh8jEcY+c4ySCO9aWoaQ7eBdf80Rk/wBlygKV+bggnIx7V5+NcfZuxbhzxaPAbu8i&#10;m0uGFgTJEcH0KjpWPdtLPKGxwBgAU03CKDHyX/iyKI5sZ9a5sqw3LHnkfG46pyvlRJEu3gg59RS3&#10;VhHe2U0Ui4SRChz6GhHLcmrAmATaa9uyaszzFUlCSlHdHz5sl0fWpbacbZIJTFJ+B616p4euH1Wy&#10;WKK5ge6Rf+Pe5UAMPVG/pXLfGHThFrNvqkaDy7tNr4/56L1/TFZXhu9UqsU+SYuhBwdvsfWvFg/Y&#10;1HBn6Diaax+EhiI721PX9Liuyv72JrSWDg7uh+nrXsfgW+hh0yOEMBhcn3NfP2jXOprMqT3hvLLG&#10;6GRmyw9jXYWWqXtjEXhYsjCvnMzh+95T1+HcOqdN1X1PZpfFFhanZLcKD35qKbxNpl2pjS+jRyOM&#10;mvm/V9VvrnVWjErIdhc5PHFYOo+Irm2OSzNg8nca4o4dvY+hliYwPo6aV9Xc2Ola8tjfr0mYbonP&#10;oR1/EVzuq+O9f8PTto/i+yjkgyFMh/e28v4jgj2IrwWDxXqlvMJ7e4Zc8gDIBH869G8JePtYk0d4&#10;rzSbfUrWRWWRJIwwbHUnPWtPq7RFLH06jtsddqOm/DzxV++8OOukaiyEyRIxWFzjqB/Cc+nFdN8P&#10;fDmt+HtRFtqOuQFpEDwBLxiqtjh2wvI5PGfrXEaB4U0LxHKk2j6fqNncKxaWFZNqhccBT1zkV6n4&#10;e0qTT7G20nXbi4uLm0mV7XMyIQp53AjlhkAZyeBXqYHCyUudrQ8rNscuR04vU1bdbJ2t31Johfb3&#10;8i6aSQ+SMfKV2/KCCT8oxnjjNeLaravZam08KybhdSEyYI2sr5HXkE9cV7UohnuUg11Yp3E6y2xj&#10;mCR5zzIm0dzjJzXmnjKCGb+2JrqdJ7qLVAVliZij7l546enOM1y51Tc6UX1R7vAOKVPEVIPaVrmD&#10;4heTULm41dy5E9zjPOM7Rxk8k8V2PxGV5Ph7o935KPFLOGM6RhdreXyhJ+Y9QR1HOAa5h4ceCkud&#10;hcC9IEmWITjkHnAzx2zXTa3KsnwnikmjWckQokiZf7OQ5+Vmz8m4DOAP5142HXu1Itbo+4zGcYVc&#10;NKP2KnL+Fhl3fRR/DayhIkeF7hWSTywPMcFN6Z+8QOcEnB5A6VteMIpZvAYmsUiFrE8clzBs2yKS&#10;2NzKc8Z4znGDXO6JcW0Hw7vwyJIJlMRmaJT5TgE7A55BIYHA/nXTW6zXnw8nj06BJA9swuPLQ+YP&#10;l4BVucDrkcEnNenlvLLmi9mvyPkMfOdDEpx05an5nD2D3Xhjxg1ncM0MbMEmUEYaNjxn29fxrC1N&#10;0V7GaPlljYsWOdxEhx+GK67xlpjaj4at/E6TRmaJY47tZGCyNlRtKjuOe1c7Bp63ng+a6hmT7VaX&#10;Lboj954yoJI9dpya4q1OrFuitVuj7fBYqhVgsW9JfDL12Ov8a+JptK1G2t7ax0ySOeCO4Z0BZZhn&#10;IwpP7sA7lwPc966TOoatE0NlHaPq5iS5ItoglvKM5w5YHBDYUbcd89c15x4s1C21TTtFhs7dFnS3&#10;HmiCTepIGOmMhuMnkjpjvXZeJ9Z0iw0BLia5sba7ewjbFsP9duXBVlIwjgAEsDknbxxx2YfFVnUl&#10;rofAcQZXQoYOk4U7Tbd++mxsX1zcatPcQaZMYtVYLKJiIoYXYHa6ykHDkOABgdMZ681L28uNbW7S&#10;yvJLe5hVZFvZpgiF1cKwYLxICwGCQcLt4rgNd+LvhlrRIrW3a2uooBCJIY1w4xgq+d2cYGGGCfwF&#10;LrXxh8P3lknlRXEl0baNGeCARAH+JG5y6AYxwD60qtOdXWx8xRpyp9CL4pT3l54gtdSuDM8LQBYm&#10;lwWLAnjOASDkkFucH0rnNNdU1eaSZwPKyzN0xx/9eup8WeONF8YaJYrbSztLagPcGaNUcMFI2jH3&#10;hzwT0AxXKhNMaEyKssksjAkZOT7ntjivGrXjJp7n7Xwp+9wEedabFu6ubickoTDD0ABwW+prn/Ef&#10;hLTNcha4jSSPVpiI4ijbVdv7zegAGSfard3d3M8pjtV3Oh+b+5H9T3NEF9eC88tPNYEbTJjAY55x&#10;+PH4UUak6UuZM9bNMFQrYeUJxWx0Pw4+Hfhzw5ANSvrmHWNXgPDbcxQse6qep9zXbyzSzzRw+bid&#10;8MoA4iQdWP8AtHoPrXKaJMunyyT3LDBjAAY8bgeMj0rrfD0QKtc3Lq9xcfMSOQq9v05rsliZVdZH&#10;8753kVfD4x813Do3+R0F3pudLhn8wTLMw3K4zsc9Pw7VyPiDw7az2C/vI47+VztCRjDN6FTxj3rs&#10;nvUOlyxRuPu/JnsR0rjTLIfEVzJcHbNtIhYjITuMD+tYwck3Y8HMsN9XlGUNDldc0jT7HUZoJbgi&#10;5sxGJU8omN5GyHXrxtXBGAa6b4PS30Hiu78SQ32mwWVnCIbqKZ9hlhGDgKBjICjn1x61n+NtNI0m&#10;613+0InaJI/NV2b99Mw2/L6sFHJPpXR6N4RudR8HSte2MUOqrDBJbmII5k2qQqlQcDsD64Gc1u8T&#10;7OzvqYwxShFO56D428P2t7F9vtQs0MzfMRgHLDcGPrkZ579a8k8TeEHTeRGSh9RXofwV1e81Hwzd&#10;+F9UeH+0bC52JbzptljjGecjqAcjHYGul1LTdrtbzRrkde4I9a6a8bWnHZn6DleJVakrvU+TNd8O&#10;TWzM0a5GemKyIdIvZn2eS2D6CvqLVvC9jMdzWyH8KrWfhqzhPyW6D8KzVQ9W2h5F4X8DWOo6abLW&#10;LATQsP4sgqfUHqDXOeMfgR4l09vtfhtRrVi3/LPcEni+oOAw9x+VfSsOlqMAIox6CtrTIjEdvAFa&#10;U8TOD0OerQhJHwPqXhbxFYCSS88P6pAkZw7tavtU59cYqhalBEzLhge9fpNBNb6P4fvNQuJYXt+J&#10;Yo0Qk7/7pABzkj0r4g+KGlvq/iK+8SWVlbWovX8+Wxt1wI+OdoAwemT616irR5Vfdnz9WpGE+Rnl&#10;9yPnx6dcU21l8qdJR1Rg2KdKQ7sV+6TxXsXhvQ/DfiDwbZOdMg81Y9krxja4YdeRWeKxEaEbyV0z&#10;38jyypj6rjTkk1rqc7aypNEk0eCrgEGrcdy6SxHPyDIYVHe+HptCDi28ya0z0bqlZZuWWQsp49K8&#10;KcYyb5dj9coSlGmlWVpdTt4kMpWPqM/nWg0QX7o4PUe9YXhbUo7hGhkzkD5T3FdEBIsbMeSOQw7/&#10;AP164KkXF6nYrNaGHrMTNJ9okJ+f5ck8jAx/KqWE3DALN2471072zzQOcbwv3sHnB7gVJp1iTylr&#10;bTnysbiMFWBzwO7cYI9+KylVUVqYVayoptmbp+hXU1ulzcOsEcjiNAx5OR+nFbsejwCKKISkog3y&#10;gKeOBkD3xXfaJ8P9d1LSRbahPa6ZYTus4tgGd0YADOf4SQBkZNdD4h8HXV5PaS29zbrNDaJFcOYy&#10;olC8A8dDjj8K8qpmlNStzangvPITqcsvPU8msbOSK5e9ZFlCHdtDY+Ue46dqsXNvb30ct9azCOUE&#10;b4X5YnuRXXanok/hqGGC/lt5jfIcALgqgwSCe/t9K5jUNMCxNqVhte3jbZs5DD1z/WuqliY1VdHr&#10;4XFQqrmi9Oj7mLIPkCbsHvjrVWTK4BOfT3q9LIJZD5mxXY/QCquoWslqubgAsRlR13ehBFbXPThV&#10;6Pczp5GIPoOo9KqOwILlgFH3mbtU0q3tyAwjKxgYDPwB9B1NVZbVTyWMre/QfhWkYLqb+0sMDPcX&#10;AeMERIMJnqx7mmXZkztJ59qe0TxJvaVYx/dHU/hVd53LHC5P948mtbroc8pNkMiOIyxGBjvxmqqn&#10;HBqxJuJy2TSDyShyQDWqOea7la11KS01cq7HBAINdmPtOr6c0dtqU1qAuf3X3jXnmtQSSATxf8sw&#10;QT6elXPCviWSwlVpBwOeelenCN4Jo/P8yVsRJeZpxaZpgZlutelilB+bdGSzfjmuk8M6Ld2tq1/a&#10;a/dmFT8sDgbGFaun+LvC88STXGi2zzDksADms7xR4vsrtfLto4LSIdFUj+Qp80trHnVaqaskWL/W&#10;FZGVmPH3iT6d68f8V6xca6twrFTaQzmSEbeeRjOfoK7S3kbVmkghR1hKkGRhyxPoK5e/8GeJdJt5&#10;IP7IuLlGIInhTcuADjPcV14VRTdzysXNyVkcBNCEYkcoTx7UkagIQeh5q08beew2ngZdSOn1FRyR&#10;kdB2A4r1EzxpKxWUYpx7GnFSG5HNDj5apMg6jwP4nstNtp7HXNNfU7EjdAqOEeCXIIYEg5HGCPes&#10;/wATasNZ1aS9a2S3yABHH0GP61jQHbuB9amzx05rH2MOfntqV7SVrDkPGCOPrQwyMd6RMZpTwMVo&#10;yBACpG7H4U51HUdqZnGe9TIDjOOtNghGDKMNk5pCdqkihyCeRxTHb5SKYiWQny0HTvQQRED2PPFL&#10;eH/Vr6LRKrLFHnuKT2A7z4JaDqGuXOrxWuoPaxC3QTBD/rBuyAfxGa7e3+GzzTzxy3DEqNynHf3r&#10;H/ZnmKXOtgHGYoh/48a9rjlQlmGAe5xXNUk7nbRdkeR6B8PmvJpJLo7YlkKD3x3rqrv4faBDpgSz&#10;lngvmTaJw5dR3AKnjGa6Yn7NYR7Bguxc8etVriRxCGbr6YqVJo0l7255/wCC9NuLNp7q4Uwux8ry&#10;B0G0nLD6nJ+ldpafNjAqpc/NclgByOSKvWmRg159eTlNtlwVkaMIrL8W/wDIDuvdDWlGeTWZ4sOd&#10;Euh6Iawj8SKZ8135xeye3+FZLpvvHhzxnd09q1dRI+2OO/GfyrNj51KQ+3+Fe9T2PIb95kqRhBtB&#10;pu35q6Hwr4dl8QNc+XdCD7OFJ/dlyc57D6VtH4cXp5Gor+Nq9O5jzI4MqetNxg13B+Heo541CH8b&#10;d6ik+H2pr/y/2ufeJ/8ACjQLo4og0h+lddJ4D1MZ/wBOsifcOP6VA/gfVgOLqwP/AANv8Kd0VdHK&#10;t1603HHrXTSeC9a7SWJ/7an/AAqE+D9bQ4xZn6T0XRSZznOaO2a6D/hENdZwqW0LsegWYEmsOeKW&#10;CeSCdCksbFHUnoRwRTBMjzirmn6qbAFAX65+WqbYPrUMihmyTTWu5pE6BPEg53PIB7iqt/rJvQIA&#10;nyZz9TWPJHtxzwaIQVlGADTsrFrc6fTxtUemKtTxKfmB571Tt3ICMR978qsm4GMMDkHiuRv3jujo&#10;c5qaGO9YEV1PwdbHjaD/AK4yj/x2ue8QEG8V+ORXQfB4f8Vzb54/dS4+u2umo70X6GHLaoj28qCx&#10;YDBBpd5Uc0o5fI49aWccV8+9z0lsKXBHXNIDncQT2pg7fWpE4NJlXJScYxSZ5zQxGMU3NSBIpOeK&#10;lQ4GT1qGL73JpxYAZFUkNDmYE801/m6elR5J6UjM2QBQSy1ovGuWDDg/aU/9CFeiSgrK6843GvOd&#10;LJXU7N8dLmP/ANCFeiXrDznx1JP86ynuSCnBBPHtTi2cHIHrUCsBxikB/edfwrMCyGCrjJpC+R1B&#10;pjMCe9MGd3tSAljcZwelPkY7SBxVcllJ5pN+RnNMBxP1zSr0yelR5P0pcjHHekBI5AHFRkk9qax2&#10;g9c+9RmRgeDTSuIXJ6HvTOemKUyA8YpjSYHHWtUrAMkTgnnNQSfd5NSNK2MZ9qhfB79B0piZC7EL&#10;leaZvJxjpT2AGTnjvUXHl8cc0EnoHwtsbePTRHp0cUzpgBMcj3r0I2dxbwm4vcLtHC5zXnPhLwF4&#10;gspVmttW+yuo+9s3Aj6Zrq/Fuq3VhonkXk32m5I2I4Tbn3xX08djknaUtDB0uQahrc84GTuyPpXY&#10;wQ3E2yJEBBIyfasHwRpohshKUCtJySeTXc2/lwR4Qg8cmqSsRUkVtelFvpJt16ldvFfIH7VOg28X&#10;grT9QiyJbe7ZDkcgN2r6m8aXHlaYzl2OTxgV5b+1XbaVf/A68uIYvLuIkifBABJB61MtxLY+E2GO&#10;5pdq/ZXfHO4AUSA4HOPalfIssY4L/wBKdzNlYVr+DY/N8UacnrOtZFdD8Oo/M8X2H+zIT+QolsZv&#10;Y9Q8VHy9GvmJ6Qt/KvEVr2bx4+PDl/tGSY9vTrXjZUjqCPwrKlsZQE4xTl60g9sYpyAZ6jFaMocO&#10;uacvWmjr1H51MqAc1DE0Ko45qa0UtMi4Jywx+dRhSw4NaGjRFtVs4+peeMY/4EKlkn0DfHytBumP&#10;G22cn8Fr5t4ZQfWvo3xU/k+FtTk4yLSQ/pXzmMBFqKfUmHUdZ/LeRN6OP512Fop8ycDrxXHxY81W&#10;3YwR/OuytRtklOQRxTmEjkdeUf2xJkZzj+VfR/7KvivSfAdvNLrvhlYhdEPBfxRr9rA28j+8UPB6&#10;jnsa8r8H+Hop9XGrXyRyxb9ttG/Klh/EfYdq7q9juodYtIbkyQNMA53qUCxkdRxyMd6562LVNpLc&#10;meKVNWR9dyWnh/4g6BpV9d2iXVrG32mwN4N4D4IDMCT82CRznGazr6yEEpiZEXblRsHy8eleQfDL&#10;Xdb0T7M+hXFleW8t60U9iLkGSZANwYK4AXpjcDnJ6V7DoXivw54os7y7s1mNpDIona5jIkhZuiqO&#10;mevQ44rGq44mN1o0deBzBJ2MO6sFeQsoPvzUB09du8fKQfxro57e3WV/Kl3QliIncY3f/XqExAjA&#10;XJrx5e6+V7n0dOtGavFmRbQyBuCfat7T1C7fMINVVQqfnXntWrZxRBQxHbNIvmK+owKRkDiswW4j&#10;fgV0p2sCNvBrJnlgW5SCHE07sFRV6bicUnJLczq14UleTNPwzCfLubkQSLLHGHglYEKeuVz6nivH&#10;fi3f3X/CV6nLrmrWirFZp5cVmW3upyAhBHUk5Jz3Fer+L9QfR/BFzqU86xPZx7IJFbakxyRtPfAP&#10;Oe9eP/GfxHo2ueA7K8t4p2maRJY7iOLZDIcbXWQ/eHfHFeniJeypxp9z4nN8S6tZR6GZoms+FdN0&#10;zT/EWsx6ml9ZRIkYgOI7mQNk5b1xjg8EVL4r8cnUfg/qt6I2RhqL27ziFVZ1ZA6ll55OMZH92vGv&#10;GWs3l7Fbi5vjJDBIFRN7NGi7eNoPIPFYemSJeQ6nbyvdEm2Mg+Y7CRnBbrjtz+Fc0cPf3jChgYua&#10;lJ9T1Dw1FcR6chuGLM6h2AbIyea0n2suK4zwvrZtrCGCeQkqgBJPtXQDUY5kBjkVT6HpXm1U+Zn9&#10;L5TQoYXCQp0lZWJLq0gmBDIm7sSKyL3SgyHG0MOxHFaEl8p43bZB365qKW4MoG0EP+hpRk0d0nE4&#10;fVbF7aUyRJsx1UdKqRATjj5WHQ1213CsyESx/N3BFYv9nLBciVIvMTPMZ7j+h966FUTRxVYW1RmW&#10;xO7awwe9XVjyRj+Lg/XtVqWz06YPNaXvl3CsAbSRDu/PvXa+E/hvq+oxRTaiRplvK6rH5kbNK5J7&#10;L2+pNc2IrQpLmk7Ezx1OnTvUdjkPKGQVGVfaRn3HP6g0oQeWxA6jjFe3Q/B/SBMtkbvVGkKhvOwg&#10;VDknGCPWsa7+E+q2wlm0eVb1IGwsU6iJ2+h5Vv0rz6eaYaUrKRxUc6wrlZysecRRC2tY3lGAoGxD&#10;/M1G8rSHdIQSBge1T69bXVrq0lreQTw3MWN0Uq4IP09Kzzudtq445Zuwru51uesq0ZK62KWquNio&#10;fmI6+1Rw5IVRj6CrWpW+638yP7y8/UVVsZI2AZztK1tGSlHQ6MPNONjStbWJWDOuWPTJzSXOmya1&#10;fiKBR5MC8tjgt3qhqerIsflQENJ3YdF+nvUGneI9QsIRFbuAoOcMMiqUZbomrKD0L0WkXMExSeHA&#10;wRuzx9c1h+K9EbUNMeJB+/gYsnv6jNWb7XdQvpQ9xOdq9EQYFSLfl1Ks2PTiuinOdOSkjy8bhqeI&#10;oypTWjOO0fQbCxAudZVppesdqhx+LnsPYc1o3d9PdEBtkUS/chiXbGg9ABUWolWvZGQEAnvUK131&#10;KsqmsjwMHgKWD0pr59yQSMBUsU7IckZqClrFpHpqTXUtyXcspw7celPhuGjzs/iGDVHNdD4H0ez1&#10;rUJILu6aIRxl1RR80mOoB7VEopK5vTqSlJJFa3nQdTk1W1vRItSQywFI7jGQcYD+x/xr0MeEfDk9&#10;s7Wct0kyj7rSAn+VZU2jW1tEWWa4KKcHgdawhW9nK8GduIwVPGUXSxEdPy9DyH7NOks8bwuHhU7l&#10;2nj6/wCNX/BPhTVfFWtw6dp1tIwlcJJOIyyQqerMRxgCvbPhz41m8F397PbaVY6gt5GscguUAJAy&#10;ACQDkc9K17D4qarpemTaZpGgaJYWcrs4igg2hSxz2Nep/aK5dtT87rcIYmNZqGsejNfwL+zn4Ssr&#10;pn1vU7jxCJBiKCPNsIwP4mwxJ/OvLPHPgfSfDPxCv9P0eee9t4grRhvmMRIyUz/Fj1rq/GHxI1uV&#10;Ym1q5MM3lbY7WwzAWQ8jzGByBx0689q801Txbqk7GOGUWUOciK2GwfUn7xP1Nc6rVql9TvwOS0sF&#10;UVStZtdP+CXNRhuLVilzC0W8ZUN1xWv4I16JZ10vVrsx2jLi3mK58hs5xnqFPeuONxJNlnkZ2Y5L&#10;MSSfxoC56msVCx9JiIU8VTdOavF9D2ywVodRktnG1g5Ixzkdc+9ar+YbiGJGYM5wvtXC+Bdajv7N&#10;LK7fF7ax7Y3Lf6yMdPxH8sV1Wm3kks8k0ZO+IDbz3rWD7n4jm+Uzy/Geytp09DQ1K7d72QSxo6wg&#10;IvsR3H51zfia8tYTbTzQPISWQIHxnuM+3JrQvZGigd35d23MT9a5rxA0U1rGSCWEgC4boeah+9K5&#10;42OoRjVViKxkubZYorecLHCN+9eHyeeD6g969c8N6pp+o/De2jvoZTfQzyyQXMj5klZ5Qd7E9eAR&#10;16rXi82IpSsjqxZcpyTn6+vSvVrXVoLj4ZaPGbO3tbiJII4kR8OygufN2kZIIJHX0rWnFWk/I0w9&#10;JuMnFdDrfCurJDGtvdOUUfMjf3ASeD7dwfwNdfJNHcQqYJ45R/sMDXnumNFcXM1s8auFjiMZPbGc&#10;/SmPbyx38B+1StGVYtG4V84HXcwJHbvXkLnhpHY3wmfVKEeSavY7lY5Fk3H5AOpY4FTvq1jbqA0w&#10;lc8KqHqfr0rg9NjuRePFc3jn5SdsaImDnjkDP61u6LZWMV5FdXahgifvGlOS2WGASff9M1UPazmo&#10;6K51f2/VryUKcNWdtea5b+HvDD6+01x5pYIkax5EjY4VSRjGeCfY187avqepf2xe69bytFciMpM8&#10;fQ71O9gP+B/54rvfjT4r0u+ubnQ4r5THaZaNYZT5Yl28Kq9Mdc9h2zzXG6Trj6j4PsI9b8QWXlsk&#10;loIkh3TWpIx5hbIyOg2ntzzivUxL5bU09EeRmOInUqWfTc8z1e+ludThgRyyWlvHBAGOeTycKenX&#10;pW94Y1XWftOoafp0iwxX0SRXUrxKz+UoAwM/dJOcY+tcVNbhPEV39nuhdeU20SLkBtoALAn17e1d&#10;n4C23GEjURxxyF5dox5jDnn1pVIpLQn2Xunc3BEOn2+lxMPIiHOD95u5J71xuqSoLl1YkjqF9630&#10;kxLKg57j8etctq0o+3sMZGOaihdOwQw6hSuRi5khDOjsoC9mrofDuvyy2/kSspKY3q6gqR68965K&#10;4fMOACS7hcY61Zlki0jSpLuVgu1SzflW/Ld2OepTjJWPHfGF+NT8X6vqAACzXTkAegOB/KsSY84q&#10;wziV5JP77FvzNQogedQehr2Y6Kx9PTjaKRL9OBSpk/dAJpcA9s06NWWQMuQQfSk2apFqxD+YWYsE&#10;A654rrtCuILax/dwrKZs7iBjJrC075YppdqxxrjexPyj8K7fwpY2t7ozm3lhL4HmtGnIB7CvOx8l&#10;Gndn1PDNB1MVp0RRjjN3KkVnbOoYhdzHPP1rX0/SoILp7a6knWfawVlAA3D+EZ/nV66WHTpYD53+&#10;jRssm0HOBkcVlahrjS6oZrNQVWQlcjtnpXiczm/d2P1iEY00ud6ktrpV3LdCzSIls/Mw5H503xHF&#10;/Y2oNZSW4uEdQ2HJyfxFXtP1yKGPyzcw6dx3LOambSv7WmS7bWEvnH3VWJhgfU0Q5lK8tiMXXpxp&#10;uKZP4W/ex+bp3nWV23CGNiMe9X9bvfiVpcDZ8Ya40JXgSyeYCPowNdz8PfCoknW8dFDAbVwOFr0G&#10;80FG064nlAfkD5xk8V6eFqunqup+XZ7P61Vt2PjbxJNqc0xe8EV8eruYwrfp3rCVwH8y3Z0YfwE4&#10;P519F+J9Gs1vnQWkSqzFDheuO9eUeOvDCjdc2uFKjIGDXqQrqejPmZ0XAsfD3xz4l0q0n07TNUeJ&#10;bk5UOMgOPY9697/Z21nX/FfiO5sNXZb5IbJpdg2xKGzgFguNxz69K+SbWWRQtwuVmgkHmAHH0avc&#10;PgH4wTwr42s7tbuQSX91HBKCfkMTkAhvTGcg+orTmcXcyspJo+p54P7Qm+yKSPLGyVc/Lg9guOmK&#10;830rwd4n8K+L/N0O0S/sJJAm8FflUtxkEjkeor2y+01be/S/ilXdI2NpOCSeMZzRf2YmtHdGJmUl&#10;iImzgenapr0YVrN7o6MBmVXBRlCKTjJWaZQ8Lafq9po2tT6jsOs3rPIeyD5dqAewAH615R4b8BeK&#10;rDXF137Zo8Ui+bKV8xnzwSRt2jP0r3nRlaaFzOwaeL93uPXoOa5W8hW3lfGZBHJsUDhQScNnv3rK&#10;WFjUtzdDShm9bDKoqaXv6PToeN6l4S1ttbm1m51LT0neU3JIVgAQc8DHXpxXuPheyfW/Cukvc6jc&#10;GVIgxljf77Z+96g/415/4htHkm+xqzGTcyKoOSfbPavQvhM1yfDEQnREMc0kYUY+6Dx0712wwVOj&#10;Sco7tnPi86xGNlGNS3uqysuhB498Habrps1vVuJDFwCsxXccck46nA61wNhoWj6XeXqaeTD5bAP5&#10;jb95C5OCfrXtWqRNLHLhASsLbT3yRXk2p6d82yOY/NJ9wgjLHJOT0wPeihQp+1cmtTGpjcQqPsVN&#10;8vboYdxB4Rt7NWstJtrq9dvmnfsee3QflSXcmnx6dvubKSdjGhlaSYMFcthSc8HGOPSumtNN0SxR&#10;ReObhtxf92BtU8fePGBWNr9vBNb3epz28ptJHYyRRsDhAMKeuMH8+TXpYWnShP3VY4MVia1eNqkm&#10;znmuLWN5LibT1eOKAqSWJDOzdRnqAM8dOK0fDsEUmpgmzt2jhgYr8hKsT0b3Iz06VS0jT0uDbh7W&#10;ZoC7OxNxgMmDtGO30NdTpsOlaSpJR5Y3b5Y9xwwHbHQAdOK9KvUsrHBSjctaKsWmWlpeBImjaQyA&#10;L054A+vtXQtFLqOlajbLEFkns5hLI3AGVOPxziuas7kzQIWt1NqrrthH3U56V6JBBbz28tpDkr5T&#10;iTHv2rxsU7fM7aML7nwxrzW0V4sUTN50Y2SjbgAioYpOQRzWv8ULFbHxGsiJtSVSDj+8pwawLKRT&#10;cKp6kGuvL6idGNmfG5vhPY15RNJJhtxyKjkuDziozkOy1G57V6PMeKonOfFBPO8MwP3iuwefdWH+&#10;FedW7NDKkqkgqefpXpvjaP7R4XulxkoUkA+hx/WuDu7Qxw25C5LYUjHrXh5hdVLn6Lw1yzwfI+7O&#10;y8LyM1lv3Exs3yj045rtLGVntghY4rltMtUsrOC0XrGg3H1PU/rXSafkxH9K+cxNT2lRyPpMNSVG&#10;HLEwvEMYt7+O4XjOVOPQiuE8SsQjEenNej+J4C1tuxkjmvN9fYNBJz6irobmeIM6wlLY5w3Svff2&#10;eNKttX8O3pudQS0ntJ9hDxFw6nDY47YB9OvfNfPejANkyEgbeMDqe1e5/sym9ub/AFq2tLiCGSNI&#10;rjdLLtVsZTBB68kHoa76cbVEjxKravY9tGn2zCe3jjfSDFJvytuzsN38Psoxjb06c1ovBHeJLp1x&#10;HPp3lyLOscSYY7sDu3yrgD5RleaZdI2ozy2aXCQ3NtiSK5up2ZkHQKp25YBuctyMjFV70m7uJbJC&#10;sDIgdJpVeRk7MY+MqrZ3c9e1eraMndLY8q7buy3c2i31xc2eoR3NjDK6zxrb7IzIxwCSSeflxwOO&#10;uRmuX1+11K8vtftrrTrqNNQ/e2bNsCSPGAASQOX+mOSc11E8KTCe1YyQK8XmJMkLM5ZOrICcJuyS&#10;cZzg9Kn8jER06eKWG3khO27SELJOUHynO4AZPJI5OOa5sXhvb/FserlWayy+blCN2zg77RdXtfAc&#10;GkGzkDT3TMYhcKMOvOSB944wME8VraFpt5b+FbvRvEZt/sMkZSFI7hpPLkJ5LBOAeeC3GeneuivR&#10;HbWcdhqMEkenyw7PtJVI5ZcL8m5+xzk44PTqKW7TybQWV7GraRLbmENNNGDIQo8tJHAznuF/2gRX&#10;l1cvhS95N7WParcWYnEQcHFK8ua/W/keex6DqmirJon9pafd6fena86szLb5wCzL0Un16HHBrq7K&#10;3fT9AvbW11Ga5URiD7XEWJjUgErsJyA3ZuQRiptYtxBamwuY4JtPkt2ht7YXW7awXMUb4XJYdeeP&#10;nHINN0z7dowa680y+XDuQRTGSO2GD8r9xgcA8g59jWOWYeMMRbo9CcwznEYympztffTS5ljSYrTS&#10;b23U3VzCsG2RbpUWRFPAKg9sjgj3NT6fpFnpdq15oolsp1s/NljuJNrXEZBBeNsEEEjG04PB9RVq&#10;eP7bd/2hE5u/s1n++ULuKHBJk25G9Rz8wP8AKuE+L/iW00rw9p91C7C+mt9qwvH8qqxbJjyOR/Ij&#10;jNfU1cPQoLnitUeF/aWOrt0nN2k7tLqc58R/iFpFjIq+FbWS0uzEY7u7wN0rsCG2D+DOefpnvXkU&#10;l3qOsXBa4uCIwckFicfhUExe8mDOwjC/fOcnnoB7+9allo8k9qqIBDGw6Dq319a8FxhF3Pc56lRJ&#10;Sk3YW0/sYYLw3N02eREyrn15xXRW0mgSWjGLwOzNyBMdTYMDjrgLirvhbwVPtDG3G31Jr0jQPAM0&#10;9uWa0ZVAJyTtFRLFRiXGhKW58/NqM9lqMmYGtIJ027d+7AzxzXReH7m5ubaSVLhSofBDc5Fdj44+&#10;HCSBwvyFenHy5ry+WG78M3n2S4SOSF2yrc8eorz8RGFe7jufacP5pPCWoz+E7O61qzso/s9vbhmb&#10;nIHyk/XvV4XsjaYl1LeLEWAWOFeEUZ59ya5J9SW8tWt1jijzgpxzn0z2q/ouoGJfLMUckiZCq+Dz&#10;7V5k6VkfoFHFRnq9jSFzG7jdqG7J/gBJ/WvU/CFw7+E7Z5ZMyHdGp77FPf8AlXkDatqElxsmtooU&#10;/iKRBT+eK9T8PvHJpdqIFKI0Yfbk5yetZxpuLPjuNa9Orh4wS1ubbT+UhTd8rVz+vOHmFxDKylFC&#10;nB5GBt/pWzdRkRgn8K40TD+0b21nY7eX+gBz/hXTSWp+QZzTXImdn4antL+V5daECadHJE0qxxbQ&#10;zKOG4HAyAWrt9Hvv+JLJqcAi+yW7XMxlaQkyNubGMD7pJrwS51FlkSy+3tZQN88pDYBGeFPt1zXv&#10;vhi/s/8AhF0hsr+y1CzsoQL1CmFSHbwoB6ng8muTHUttT43E0JR97ocBokUvhX4hf249xCliYo7o&#10;u90olmjnX5tqgYJU7iRXs2rPPp8dnqE18uoWl0qhZQuM5BZSOx4rw3VtJuNZ8dW9ja2abJdJSeOE&#10;yBFjt9pPUDj5SMA5PSvVNNvrbxb8MRcWImiawZVWGQrgGJSNv/Ahnp3PavSoL2tBwvqlofR4DFVK&#10;cVyPVI6CSOK4jEsWGVulQJYkPkcVyum6re2RSS0lWW2kiDxq55PGcZ78dM1uReLnRf3ulzFuM7VB&#10;H864Y4hJe9ufR4fP8PUj77s+psR2bHqAKnhtmVt0cfmMvzFfUCueufFN9JA8kNg0Ua8bpML+XJpm&#10;jXV69zPqF3qHkPEg2KoL53dcg8Y49K6MPVVWqopBVzyhfkp6tlr4o61Y20ei6Upujp95OzTzWCYm&#10;zwEHBGMsSOPQ184Fo4H1/SYsKI5VZPPhUzBhKRt3H5gQOuK9J+Jz28niOXT9BvrqZtSsIg0ccuyN&#10;JYvmD5b1AYjBHJrg9F1SPUbzU9Y8QQzjTLx4Rdy2sCK6SBHMZB42nIzgdcc111Z3qt30R87XrSnV&#10;ueKeOdF/sm8iu4Y5Fs70syblICMDyo/MH8asfD3xQ/h3VQsxZ7CYhZkHb/aAr1TXbHT38OaTbeIL&#10;W2uo5EaRZEnBJ4Cr0OVIIz7+9cl4a8K6Xaa1c3ZMc9mIyIUuCGZGz39R71pLF0p0nGofccMUsdUr&#10;QqU4tedtD0ee2t7+z3QFJEddyMDwwI615f4l0g2lyzLlOeQRXVabqTaTF9lhi3xqdygNwgPUD29q&#10;XxM0Go2zTwYkVeHGOVOO4rxqcuSWmx+0O1WPvbnC6PeT6ZqMV3EQdjcjsw7g165b21nqFhFd2TlI&#10;5gDtJ4U+1eOSqFkYcjBruPhfrflzPpM7bkkOYsnofSrxMHKN0Z0ZcrcWdYuluGUiZQVPLHPJ7cV3&#10;Xwz028ufGslxrNrMJYrZLjY8YXcxbCuVwB07+1czbBPNJRmRlP3WONp9a7b4c6p9m8SLJczvK11E&#10;IGkkckll+7z78187mLaoyt2PJz2NR0W4Lo/U9LmAUOGA29h2x3zVZSDL5jAZGMduen8qtyru+8gY&#10;FvlPXj1PpzTAoG5hEx9MevsK+Jbex8KmZ+s6XaanaNZ3kO9W586TG5SOAR6H3rjdc8PWelWNvcNL&#10;ENRMjIq7yqNGM/M474A/WvQpYSq5ZQWweZOT61zHjbS5dQ077ZBbyXE9ufMZWQcoRyFz1xzwfU16&#10;GCxE4yUU9DtwmJnTnGKlZXPKtQ0tZ55b60lj8kFi8rL8jt3CDvWHeWn2dVvLJ7o7s5UnIX1GBxiu&#10;qs57OUNNHbuyM5RoWwFUjoePao/sl7NBJaxwylDnAVeMV9lS1imfeUKrXxP9Dm7Kazll8u+JzjlF&#10;GfzPQVFrOleWUmskxC4PAOSPXmq2vWEunLLK5WNkBOwtyT+Fcnd65rE8Zt2vGSEdI04H6c1vTg5d&#10;TuUlLVO5qS6aznJyMe9QSafsxkms/TNXvrO8icMjLnaVxxg1p6jqsDrlBnFaODRbn5GbcrsZlJrJ&#10;mbaxIq1dXHmuWDHFUJWzmuinC25yzkQX1xcR2MqQyFBKQkmAORzxWdYRMOMfnW9p2nSagshWPckZ&#10;BY56Zzitmy8PK5A2c+lenS0gfD5xKP1l2OXjtFdh+6Ga1tM0aWaVVjtwWPoK6/SvDBZwBETj1Feh&#10;+FPDMEDI7RAEdeKUp2PCmnIxPA3guUMks8YHsa9Z07SIre2jh2IxkccEdh1qzpVmiqoUAAe1a1nD&#10;vuDKSrKo2xbfTuax5m3dmEkloYuv/D/wX4lQjWvDmnXDkY83ygsg+jLg/rXK69+zz8J30yR2t9X0&#10;uaI5aayZ3K5wAu1t2459BXsGj2rNeo5CbUILF/uisDx9evdeKINPHiR9MhEJuEEUY+dlBBO/vjPQ&#10;iu+jV9jTdSb9DwM4xkMPC/U+KvFfwsmsdUurfS9V8+GKQpGby3MEjAeoGcGuC1jS7vS7o2moW7QS&#10;jkA8hh6g96+wfEvhPWNZiOpw69Z67fPIIVWBsl1AJ3E8BSMdD19a8d8V6Pb63btbXRCNGWKNgb42&#10;6cY7eop4fMPaPU8PC5h7V6niES/MxOfapMcdK63T/h34qvtQvbXTrEXgtYxKXRwFZT0xnqfaucub&#10;Wa2nkt7iB4Zo22vG4wyn3Fekpp7HpxqxlomVlGDRjmnbeaQDmqNOgAAtjtU+cIdvOe5qFc/UU9ht&#10;C7W69aQhjAD6mmOCQAR7U98Fue1N+9Iq5PWmMlnUmQD6dat6zsV4Y1ULtQDjvVVTi7VSc4YVNr7f&#10;6a+zgYGKQdT0P4Ezm2m1hk6mKPA98mvaNPaaTTHlc8hSWNeN/AWAzfb325+dEP4An+tepaxfG0hi&#10;0qIMzzOGkCDJ2jt+PSuepudtL4S1qV589vbxn5ggH1pl2zpCSwzxzxS6XYTpdPfaiAkhGQhP3R2F&#10;VtRvoZ2kiEqFgOgqOpoVtM3SyzE4wCMcVsxJsX1rP8P2+LVpe0jEr/KtiOI9DmvPrv3y47EtuuI8&#10;msrxYv8AxIrs/wCwa3FXag+lYnjDjw/d+6VlHdDZ8z6l/wAfshHqMflWbEf+Jk/+7/hWjqPF7IPp&#10;/IVnRf8AITb/AHa96nseO/ikeqfAbjWNRH/TJf610fjT4hN4b8QSaW+mNdKsavvE20/MM4xisD4C&#10;gHVtROP+WKf1rC+Ne7/hPrkf9O8WP++aRyx1lZnR/wDC3bbPz6Hcge0y0p+LWmH7+kXy/wC6UP8A&#10;WvI2JHemluvpT5UXyxPXl+KmhMP3lhqCH/cU/wBaQ/Evw233or0fWAf414+WAJBNMLDoTRyoagj2&#10;F/iJ4WYctcg+9vSr438LSgf6Vt9ntyP6V45np9KUk7Dj270+VD5Ej3xBG08TpGgzyCFxXh/ikH/h&#10;JdSOP+XqT/0I17fa/dtj/sr/ACFeIeKTu8R6k3/T3J/6EamG46fUzOKa4y2Djj3p3YiornG8Z9K2&#10;SubxFkOPSos4cMPWm/Siq5SjcsrnMCDk88ZPSpjMzMBjFVdOiPlJnHrUrArcKD0/nWLirnoU1dXI&#10;NYGWRhXQ/CXjxraH/pnJ/wCgmsLVR+7U7cAVufCYn/hM7bGP9XJ/6Caqf8GRlL+Ij3AsOO1PZWa3&#10;80DKg4+hqLI4qe33eTIgOF6kV4DXU7kRR8qalUEDjFRrnGKkXpioZYvU0nfFKByaPrzSAco7UMvF&#10;AyMe9JcOqoecEimgGryuR2pjMTg0wlscU0Pk4zVJEtlvTn/4mVoOwuIz/wCPCvQ7rPnvx/Ea83si&#10;P7QtiP8Ansn/AKEK9EuWP2l+OprOe6JDhcnOaEl3Hkc0wDdnI6CliUhhnHPvUMC9AAxyMelDY3En&#10;1qKNtp4pQ2WIOagYrAE0oVCMMM0xjjuOKev3geCMUhDH27SNuR2piHBFSNyxxxUQyrdTQMey7iec&#10;571WZQDweKsLyDjoKryH5uDjFXHcQ0/SopmbA2jjvTizKDzUTMW61aAYT8nNROQFK45qR+4FQSE9&#10;+tMnqMJ6jFRs2FHNISRluahDMQOeaaFY+jNI1b7dp7FUVQORtGBXF+IJX1PxKkAzKsPUYyK6Jr69&#10;stIuJ9URYWUZXBH9Ky/BNlPN5motCN0zZDOegr6jdnFH3bs6bTYTFGnnBVwOEFam+Zo9sMIHvjim&#10;WNuqtliCe5PepdSu1ggYIhJ9F/rVGL1Zw/xIvBbfZLVGM11I/wAqjnmuD+O9ml14Hu9PuvNSafT2&#10;KbGG0sgzg5P8q6lrlLnxBcaldyJttl2Rj0OeTVVtW07xGupWlpC11LDayEsyjao2kcd6yep0Je7Y&#10;/PRh8vPen3a7bWFeecmpb2MpeTxnqJXH5E1FqJ4jHOQPyoT1MZbFQV1nwtTd4tt2OAFVj+lcoq4q&#10;eEsrBlZlPqDinLYxex7pOnnyFJLSWRM/3cg0jafAcA6WT/wCvFPtVyMhbiZfpIf8aYt7dhsi8uB9&#10;JG/xrHkMuU9sfSrFhiTSVI9DDmmDQtHIO7RovxgH+FeNR6pqkZzHqd6h9p2H9asx6/rqkY1rUBjp&#10;/pDf40cnmLlPXo/D2gEfNpNuP+2A/wAKmHhnwycH+y7cE/8ATIf4V5KnizxKBldbu8D1fn+VWYvG&#10;filMFdcu8jplgf5ilyvuHKz1aLwp4VckHTbYHv8AuwKntfB3heC6iu7eGKCaJg6MD0I9q8tTx/4w&#10;TpqxPuYkP/stWV8f+LNgVtQjkHo1vGf6VLi+5Nmen+PrmIeCtVVJ0Z/s5Xg8npXgTAA8DFdLq/jH&#10;X9T0+SwvZ7cwSY3BLdVJwc9RWVpOlX+r36WWm2z3Fw/ZegHqT0A9zTiuVD+FamcB83NeoaF4c1Jr&#10;VL+/026h02Qr+9dNu846AdefXFdD4H+HumaI0N/qgTVr/I8uJUzEjewP38ep49PWvSLiVZI5ra9l&#10;dpGG3Yg3FWPQD0x/OuDEYu2kDy8TmHK+WCuZr+AbmXw34cvXQWsN3eJax2yBg21s/Nx04B9+9L8c&#10;mgsPFvl6EXgSPRxB+5LglVIXBz14/lV7XPFaXmgaPoU8d/Dd6TepLPILhU3quRlBnOSD1Pv60nxZ&#10;1jw3ryWOsaYJrzUZA1tLFclgsaFDg8YG4HB4OPrXjQnUc1zHnRqVJ1E5bHGeDdF1HWIpVjEajTVk&#10;urtprgKUQYAxnqc4rtvhJr2sjWE0Pw2unCa+KrPJMrFCoGTkDIyDk5HPvivMfCnjHVdCudQs7a/+&#10;z+dG0D7URg2OxJHf1qX4ZeMZtE8WiTT3jRnikhZ2Xtt7NjK9OoxXdHnUuZHbGM1LmR9Z+I9L1Y2c&#10;1pZ3QnLXMbzTPENryEc46YJJxkZ6VhWeoanbqoMS3Ck4G05x68NgjH1Nc58FvENzr2j6hBNqiXkt&#10;rciS30x1DYiVATKN3IPUA9q0oJfscc1mLiOZiUaExnOEkG4K3+0OQaWZYdTgqy0Z14qtVpRjVg7G&#10;6viAF3VrGYlDglUOPw9asLr8nlEJp82AMncP8SKxHl8uRYV25jHb1p8TmTameD+teQoyX2mczzrF&#10;7cxZudU1S5VfNZbaNjyucnHbgcfma0PDluou/tEE6pLbkSGWYFu4AGB0/Cslj5kr+ikAfhWv4Rtr&#10;a8upFnmlyxCLFG20kEHkn8BXThKHPWjfUwpV6uJrL2krkXxJHhtNO1DRNUM92sSSytDHKw2IF3Lu&#10;boDnJAJ714Xc29rdfATcs1qslteee0Ymdy2WxllJCBuRwOwr1zxV4r0iHUNc8PRqkQkt2cyugZZ7&#10;jG0ouchv4c9a+abm7vJNGNqWUQ28mf8AVKMtnGCccjjivSxLdSqVJTq15dkzA8RHzrRWOC3mbQwX&#10;AJ9x65rXeW+8KadNDbw2hi1Wz+zTRzx+YW5DbvZgcEHtms54pmubRZZG/wBaWGF7DuB3rqfGWinX&#10;NftYtEuLhtMhgUh75xuDdWxgcZPb9TTclBWbPfwGEr4qrGFKNzkIi6WyBt28KM5+lWba4kUKQTUv&#10;iKxm054ZHYOrjaxHY1TtiJrd0A5HI4rz5xT1P3XL/aQoRU9GkbtvdSP1BI9sGtCK+iQfvY8sOgPF&#10;ctZIWyhMa4/vMBWjbBw4XzV57Bsg/hXNONj0U2bP9oLK43xbV6A1M8avAXhbc5bAXbxjtz657VHY&#10;bQQgMe49sDmux+HmjR6n4tsEvIhFAkweRsHa+07sH8qxqVPZwcn0M681SpyqPpqd58Ofh1Yaalrq&#10;mq2qT6vKofJUFYPQf73vXbbJ5VuYybizaKQbZ2AZnAHYelN1exs3mWD+0LtJbqQFPLbBG3sPQVoh&#10;TOq3aROkijaA/cdMkfnXweKxU68nUk7n53XxM68vaSd7k8EfImEzSNs2/U+uOlP+xGe0aO7mQcg5&#10;B2n8PxptrdK0pUlPlGCo7NT5JZSVGwGMc53fyrg5tTikpPY8v+NOgy6not1fTxwrcWLB4BGwEk0I&#10;+8p7nHX868IHzfIsRdQeEXhR9a+pvEMFilni7s5b1iHjV9gZoww5z7V8p6heRpKybdyqSBlz/Kvs&#10;cmqyq0eV9D6/IKkp03T7E8jsOJPKUHjapGP0rmp7G7e7lWCKV0DYyo4rRN7F2Ug+xz/OrOh6otpq&#10;GZfmhmGG9j2Ne/RThc+npU9dTAbTrpD88Dj8Kge3cHkEV6pbz6ddgKs25m6Ka5rxPZRQ3AEQ+U81&#10;sq13Y6pUI20OUmtTBbRXD42yEj3BFQPLtG5e1X9YQjR4pCTzcso46fKDWMWwpFdMFfU8yvNRbiV3&#10;Bdyx7mjDDtT42VlyCD+NP+XuRXRqedHll1IcN6U6ON5H2IpJqaGNpplii+Z2OAK3ZbS402DyI7Zt&#10;x+9LjOT7e1RKajub06DnsYgsJSSDgEdeaZb3k+l6jHcWsuJYjnI/lWlqshsbBYfLf7RMcvI4IwPQ&#10;e9c4wJPXNXBcyuznxMlTfLDdHolh4lsL8Kd4tLoj5lJwpPsa1rqOU26RswIb58q2Rk+9eRMNvU1b&#10;sNc1PT+LW9eNf7p+ZfyPFZSwl9Ys1pZ24K1VXPSLTSJbiYIkZb3Aqh4h1G10AlIwkuoniOPGRF/t&#10;t7+g/E1zP/CSeINWgaCW+mFuuCyQgR7vyoESq7oVZi/O48/malUeSXvs48ZxBCXuUl8zOuZ5rmZ5&#10;7iRpZXYszsckn3qq9sXO4NzUuDz35qRM11J8uxLgqyXMQmSWMBWGKkikJ5LVLIu9emaqOpU0k1It&#10;xnS66G1or3kmpQixwLkHchDBen1NerWGqQ2MVvJeWBt3lX5miIZQ3cEV4hHctDIrglWU5BHY10+l&#10;6/LIf9KZ5oXOJfX6j3FY1qbtoKMaeKq2qpOPmtT1K+eLU49tvdwc9Aw2mudvtDv1k/ev8nUFcmqy&#10;QyeUksT+fA43RuvII/xrV05roLhnk2twqknrXH7WcdLl1uEMqxL5+T7mZU4EFrcxvZO8ksYjhYOy&#10;eUc8kgDDZGRg461T0vWJk1N5dWvLvz4rRILOBY8g7cBVPIwMZ55rf1S/Njb72t2YtnBKEhfc1xI1&#10;MNcv/aEK3Idt28HayH1U9vpWtOpKSaZz0OFcHgKjnR6731PcPAmofbbhJcgO6bHXcDgjscd66a3B&#10;u9amjQDEKBT+eT/QV5LoMk/h/wAQaXrdyLPTdFuP3BNuDI0jBch2jBzlsgE8VU+IHjS6MUllZTzW&#10;LyyGW4eObDjByoBHtUODbsj8+zfgqpVx98OrU3v/AHTsb/4g6Lp1zeoJjK6BmlEaneWDFdigjAI6&#10;ktxj1ridM+IGrXGqBF09WgnLNKu/LzLjgSO3GARnHbtXCy31s6+e6TXJHMjyvw7Z592rS8J6LJ4q&#10;v5orrWbHQrOONpDJOCEHBIUAdSewrojQjHVn1uWZJg8sh+7jd9Xuzp7rxD/aF+ZxDYdFS4KLhZGw&#10;ASOOvHXucmqkMoWyvoHuFEazlowyYD5Iz261g2drJb6TKsT+YYZC24cAj1555rRtL2BtNnZg+15B&#10;uQnjAH+PNaxhfU/N+IqUFj6jijDstsl1d5JTe2IgODkev5V6H4RtjZ2UrjCgR7cYxyTXmPhmeAan&#10;G1yzLEGLsVBPBOfwr03U9XsY4FW0uoXjmw4fOAQBwK1q9jxpScZKNjT0svJeSKTnKkk1y2sebHq8&#10;oPPIwPaun8MSxNA87ypgjaDux1NT3ltp6XU9zO6KDwGWT5iccDoa56btI66yTo6GBYWhkt1kbClc&#10;sc9RmvOPixrW9xo1tLuVBvuCO57LXfePLr+y/DTX1gJ5JcASFyNoY/0H614vp2nXuu6zDY2oM95e&#10;TYyT1JOST7d69HCwTfPLoZZfhJVZ8z6GdGjuVRFLMzBVAHJPpXo2ifBvxlLrdjZ6npzWQuofOALK&#10;0gQ/7IJIPscV6Je+DPhr4S0uwltpby91y0CvdXjTZt1lxkhU/ibPQdupNd58JPENj9rt9a1S93Tz&#10;yySFWfe6RIpVS57ksfwA4qK+YX0pn3uFyOUKX1iutOi7ny/49s103xFNpKaNJpYsv3QjmQrK/wDt&#10;v7nrWXazCFWCl920/wARxn6V9S+LPh34b+Imt+KfF2qaxNaIlsFsynypEUQYL5HzE+g7V8pOcYRT&#10;kqccd66qVRTjoeXiaUo1G2rErCS706KC08skNmRc4JPY81peD9ck0a8eNnzu44bjNYywq7FlkMT9&#10;/StfS/CGr3cX2tbS4aEc7ym1T9CetOuqcoOM9jfLZ16FdVKKbaOonuJ5YGuLiFvKmwybTwKLPUpI&#10;1KafpsIkxgOVLsDWBNfavou2wuIk8vqiyDPFW0vNVnCRo6wpIcYiG3NeX9WcPQ+7WfU5R1vzLpY0&#10;9O065v8AVlgn5YNlsc17b4I8NWyxIZ2AUc7T3rl/hh4PnjtftM0P72TDfN1xXrOl6ULdP3nBxzWE&#10;7XseRi8fKq7o6jSLiysLZfJRVCrxgdKjfWI5IJFdsqSRj1rIklUR7Ex6ZzT7e1gulPzENnIApnkS&#10;11ZwPjqUfaYGjyN8/wCPP/6q8/1CUSTzQTKWG2RT7EcivW/F3h1ksvtTyIghkEoy/PBya4rxz4dN&#10;jr7XAH+j3CFkI6Zxgj8iDXTSqWOSrTUkeFyQx/2zLDjEcisOvbB/+tWroCSXEttGrNFHGY2nn28q&#10;owSV96p6taS2viJVkUbcnPbiotWaWK3gjt5bpHMeSEPyeleonzI8qStI+zdF/aC8DMLXTWfUkKSR&#10;qtzcQIQQOCSVJIPv716dJfTXDpLZxzWdvcsqq4YEyA9wBnnvX5o2dzcLcHexDc59zX6CfBk348De&#10;H7a4SY3P9nxB96kLvUZXP4cVrTi9TCrZJNHeaRbXFjqrpcyNPGyF0cjBwMckfjVXWY1SFpFRY0km&#10;3Ie/GO/ueasWmpPLLHY3Vu+WOVYN0Xv+FVvEtusb+asplUglE5+XHSl1MzjvE9qBrc7AhkeQSBsY&#10;6qMY/HNdJ8LmKWNzbRxuRBcAgD5T8y5OfxNYniiOTbbXrTDzJYlymMBRnAOfwq78PZzFeXtiZnAZ&#10;VuDKuck5xt/IfrXdLWicsU1UPRNRLNp04iI3GMgEc44rzXX0aK9LyELDaLkowAZmYfKAPXpXpAu7&#10;ZLctuyobbjqc+lcDrTzNqNvKIC80ztcgLyf7q9vQVz05e9c3qLQ5kwT3S+ZLKsW8NuVVGB3/AM+9&#10;Qs2mjQJoEun85pUiIWPf8vc46E1JqcR1C9kR/nWIFJEJK5Y89Rz6c1PdWrW3h+5V1tooYWQAog3n&#10;dkBdw68nrXfDdHNLY5fRp7FtsRjvDZnH2cMykMmegyev14rormWyjBuYXkMTR/6OmQcYznoePoK5&#10;3RbK1trxobe9DIFPDRkqSW6AdRyT16VvXVsEvc2oncQKiSxqg8sMwBH0zmu+tZu5jBaF6xS3js7y&#10;dGmAjKsqu+d7HjJ9a9F8PTR7IX2bHmG0jGScentXBCyT7dFDESxCr5uSCoYDO0f1/Gux0C7UfZgy&#10;ZfLYGOQeRivLxep10T5g+OdkvmzzKADbahIv4FmH88V5XC2y/iOepr2X40nNvrazbRMLx9wByAfM&#10;PSvFJDtuYJO+7FZ5LJuk0+jZ43E8Eq8WuqNi6YLKrA8MKru5z1p14flQn0qBz0Ne62fIJBKqTwSQ&#10;ScrIhU1i3+lrG1vKCrLHIrNx6VpyPtYEVoXGmebaSSeYQXjJQfXpXl45XZ9lw7NxhJGRHLlt2ec5&#10;re0ycbcda5OCXIGTWnaXGFyDXytSNmfYQqG1rDCS2ZcjpXl3imMRxSkDrXc3d7uUjPauF8VyeYDG&#10;DySOfTmtcOtTDETTRn6XEWj2jO3PJI4Fem/s73bDx9LAh3XE9k6W0YOA8iurAE9hjNec2qtFYjGN&#10;rjBYEkg56YrqvhaVtPiFobthFe58ss3QBgQD+tdcXeZ4jleTufXOotNeRvGJJDfeSvKlYxGFHzK5&#10;B+cDgKOSBVG6lnvfKtL6f980AxK0wRIHAywDLjK4xhOg5xUss01xDHCbdUvngKwpFb/vFYZBjcHI&#10;IHXd15HpSy3VzPFaWuopJHqEiMkaxQiOSOT+Ebs4KEZJyM+npXsqXs076nnpcxI4S5SLS7ueOW4k&#10;UhriScyQpIAD5kY2k5wNuPu8VDsM0NrpV3PHN5iENcssjgsOfNVCOXAAXcOlNju7h4rPTdRdvtgG&#10;1BHIiiJmz5brLkFRgZYHqcetI01xFZWmmanMbqZ2Ecey5AhGT8j5AJUjuB1OM+tcUqrUbdDRR2Vi&#10;S2slRLHT5y00F2hja+eFt0mepCk7d6/KN/UccYFFpZ/ZPsdpcRzPZzRtB9ueELK6sdzcltuckAE4&#10;PJxUccckEFvpWoXtvf8A2iQxby7/AGf5jhMxhfvJ1G315p1vbzactvpty39pRyzeS1zJHIYgGJCq&#10;0Z4cp1B425zXLWbtfdGyi3YbNBHa2ltbSwSLozKYGuJFiE7KcvtaTOVBcjGTzziqfh+O905raSYS&#10;/wBnpHsiiLozsg5USsBnHLHB4wasNp/9nz2di7m+sbmY28l7c27b03khlAzglVPBOCMnFVtNtbnR&#10;5VdHmGnRSNEt3cQgzspO4rnPI3YAz1ya4MK0sVGXmeik3RZJrl4ksSa0tzFJZ2ds32mOJ8NCm4nD&#10;hcHZgA8e+a+afH2ryaxqt1qV98v7gvDApO1SxKxKM9BnLH6GvdvixMs3hOxSxVYre4vWh4CpII3I&#10;LBgOSp2nnp1FeA/EOOODxDNaqgiTaCPnDZABA/meK+lxtVtWOTAQS1sZvhiwjdfOnO5VOSSfvkV6&#10;d4C0IXci3t2mEz+7U+nauD8Dot9qsNsxxAjYI9a930u2AhRIEwOwAr5rF1WtD6fC009Wdt4X02wQ&#10;RnZGWXnOK7W3ECQ8KtcBoaXUG1WUj0rq4nm8kFuB3rzU2ztkrbEPiHTbS+gZXgVwRXzp8YvB6qXe&#10;GJRg5HtX0hcs/l7V9OK4jxlo0t/bvvj6irjJxZpTkfH9zJc6ZlJU3KGwQa6Dw60d7eeWGkQxgMMY&#10;PBxyOfer3xX0Y2COWTo3WuS0PV7nSriO7tVDuFC7SM5Ht78V3qnGtC/UqrmuMoxcaMtT2XSdOkDh&#10;vMu5nyCRsA3AfhXWWsnllWCFB0wRjbXn2geK5Ram6vRfR3ZOEQYGV7YOcj8asXPinxExDwXIgRzk&#10;qBuz9Sa8yqoU3Y5MPl2dZo1Ot076fcekalcbrdcDkelcF4puY7W7u7pB8zRgMPU9P8KsWnjiNoxD&#10;rOkrvAwJ7Vtv4lTx+Vcl4zupbuTFhHJJDOQTI2CEwehx0PSqoWb3PNzrJsZRhacNO61RQjXz703d&#10;zIW2gA4BboeeK9L8IXUVvY3yTuhin+WZWgJz33KTz6fhXnEMD28IhIYbgM7WwB9T+NaWn3t3A0ey&#10;R1k3DY+8nOePxFa1qXtEfJVcP7SNj1fwprUkXiF9Tu2kEdxZ/Z7e6maUGONFx8gjwSOD3xxW78Kv&#10;F1nYeFLzR9SsLyVRK32c2yBmmeXG5Cx+70z7Z9q8103VLy2kTGoY2RMiiSQlI0cEFVH8I5Y4Heue&#10;1HXL7XPEs+laTNNpemb28uCOV2RfkCMQR8xzznPrWVG9F+6e7wrk8MbipRn8KR6joPivSI9SPhi6&#10;ka3vYp/LtkDiZWG75UDLkE4OK7yBD5CCUEOp2sDx04rwDRl/4Ra7ttUfTYy+n22UnjDIZ7hmBCtv&#10;74z93tXpvww1PxHcw3Fh4osru3uyxuIJLjkyq3LAHvjr9DWNWC+JHpcUcH08FQeJwuy3X6nYXrAo&#10;sIPyb9x/CtLTbywtbNr6aGSeZJDkQt+8ChQQAO+eetcnr+u2emRyFlkuZIlZpI4hnYAATk9sA1i6&#10;f8ZrCO/gi0rQrUXUUPlCa6b1Yk5wOc579KvCzUJOT6Hz+UcN47E2qxho9r6GL8b72zh+LF0WtZYL&#10;dliNwojUPgcNsHTJUnHrXH+LpvDlnq1x/YP26WyJzEtzwTkfxAHHGTj0rqfEni6/vdSvNS1WG2e7&#10;lA2SRIrDA4A6dq841O9t4ZBGsCXM0nzNJMv3c9Ao/UmsVVlUb0P0zIuBoYeUa2Lak+3S5TubiW6Y&#10;EoxVeigcCtGyvoLOxUTQ72bOQx6elZyanNGGELnbHyx6L+ApZ52XXNtxHBcJCudxTCkYByR7ZqlS&#10;ctz9GjUpUIWirWLVzJLdWrXsbPEqnCgtwfpW/wCDbeLUdLuLya4E0sxMQ29FA9fc1haz4V8daxHF&#10;LFo13Ja3SEwm2+cKo7YXIUfzq54f8PeLPA0c7alpc0tnOvmLCrr5ox/FtJz69Aelb/Vb0209Twpc&#10;QUaeK5JL3erMfxJpps7pgT0OKybadrW5jnjbDIwYYrp9U13TNeIjt2MNz0KXChTWDd6XewvzA7r6&#10;qMj9KUYyiuWaPR+tUq75qUkz2Pw1fDVNJivFbiQfNz0boavWt2sN0qJcXP2lTmERAD5s4Ga85+G2&#10;pXlv5+ltZzyxt86YGNjdOfautlmns2aaNzHcOPmbowGe3pXj4mjZuL2OqpH29NxPoHwprEWr2iQ3&#10;M8YvoyRIqP8AKxU4O3oSp+nrWu6unytFn0bGRn+dfPEN7qDXcFtaXLLcAK4uN2CjsMnnv1r0fTPF&#10;Oq2mizWmpXP2vUnt0ntFK/Iy7iuGI5z8ua+SxeVTi+aGx8Lj8pqYdpx1v0O+NwWjZQjZIwWZcKoI&#10;/wDrVQv7+ys7edp7iCJQigbxvRlx125rlNJ8RapqF15N+1tYNInmwxBSHlBGGKljjI5+WuduNZud&#10;P1HULRL2S70i9kIEuzeAfRlYZBwMcelY0cunKVpaHNQwE603T6ml4i/sqC4ubiymhjLxBpBax+QB&#10;6YQjGffOa4O61W+dmWKeSYHoHXnHvzW5qhZ7SdvMV4WICbhz/wABNYHmImV5J7819Ph4uMUfc5Xh&#10;I0afK9baanM+Mp5xYRxyKqtM/YdhXGTYRcscAdSa63xtKJb1VBAEKYPsTyf6VxkkzSTBVWFkz0dS&#10;f1Feth43R6NaSpR5rfcS+bAuCjFgR2OCDUEkhLZXge5rXgMMMI3aXbsD1Ozd/wDXqsINYv5mTSNO&#10;s3A5Ja32hPdmYkCuqNJN7ngzzyjGXI4yv6FBV85sRHMn9wd/pVnTNP8AtmrWen3FzFZG6nWHfKCd&#10;pY4yQOcc1PqkflaeqR66z3yn97DbkLEgxn5WUAsT06YFb8Fl4fgtLPxT4e1+NdRsVSVrK+tS0hlU&#10;DcQeVKkk4z6VsqXmfNZzxesNFwowfN59DvPB3g2SGKTwxLazWN7I3+lTyR5HmKTtcOAQYzxj8jUF&#10;hp9sk4juXjtphx+8bCN6lWPBHt1Fei+CNTuNS8H2WsWV4qyTxm4vy58sRzE7CqoMjY3zAY4J5PWs&#10;rUILWLWryDTfKu9P+0LHHFMvZgcDkdiCOa0rzlGlGSXqfALPat/b1XdvcXRtNi27g8bgd9wxXR2s&#10;NnAB5tzAD/zzVgzH6Ac1zent4ZjeN5vDUAZ2KDMA+8CQR0xnIrobLxFpVuyxafpYjd2MahYtuWH8&#10;PQc8dM1xfWYPc7/7dwrV+Y27S0e8RFeJ7e3ByUY4aT0zj7o9vzq9d6nZacgUlWfoFB4/z7Vyz67f&#10;XqOquLbbJ5bRn7wP4UkZSC5YyYlYoWLSKGxj09Kzdac9IKx4uM4iirqite7PQtIvEj0KOeeOSWW/&#10;IYLGBhVz93r26mvO9Q0zUtPj1yexlm1iS5jeGDCEywHk7QTnCAHHHfFdX8RL0ad8N5n0+VormC2P&#10;kuyE/LIANwI6DPftXgs/xr1CzvrW4ttIht0jURzW6sSJcHkgnoTg89a9DHUZ8sKcfU8PM1XxEo3d&#10;+5taB4x1ZfDn2fR9Jhsbq0bN6YYAMCMhQxHX2I5Oc0zxLotr4q0zS/FtrHYWlxdXosb62tTgysXw&#10;JQOzeo/WsD4eaun/AAm1prTtLFDcXEsuxITM4kkzhR3Y5OMn60a9qP8AYcnia0+zQ6iL6ZPKuGHl&#10;zW0oYkMABgNyQQCOQPpXFyunLkSPO9k6cuWGjN+6W28N+MdetYIFWCGSKFUtVJwNpOWHr61heNfB&#10;2g+O7PzgUs9SUfu7tUwfo4/iH8qn0nxBdX093fX48+6lWOCRioVjsXgtj7x56mkTXI4gyS2xOD36&#10;100nODunqX7OpTl7SO54N4k+HfinRJpBPYG6iXnzrUmQEeuOo/KuUkQxysjghlyCpGCK+p7rVdFn&#10;gUXDyw5PyyLnKH+lY+v+EPD+vwAXMlreu4+S5hwk6/j/ABfQ16lPG3+NHq0Mze1VHzZgqOtDHnOK&#10;6Xx74Q1LwhqSW94RNbT5a2uVHyyD0Pow7iubLdckZHau9NSV0ezCcZxvEaT3xRb7muRxwBmm5zya&#10;dbNhnboMYpl2HIGN2pHdxx+NWNdDfbiGGDgcVDZqz3kSrwS4NS6+5OpyHuBigXU9X+A91b2XhvVZ&#10;5CA32oc+wQf412PhXXyup3V80UTmU4QvyVUeleYfDG3udQ0r+yrdtnm3BeRvUYAx+lei3mlWGhW6&#10;n7UZbgj5Yguea56m5307ctjR8SatILNljk3XV02FAPQVnxWItrGGOQYluJFRnP3ueP5V0/gbwmZI&#10;n8Qa2AkSgld/RR+NZuo3I1/Xo7ixHl6ZZttjYrzKw6n6VlJ2Vyl2RuWkapGsaABVGABV6L7vPWqU&#10;TqAADzVhZOK8qT1NCZiMHjNYPjIn/hHrv/dra8wYJrB8YybtBucdChzVQ+JCZ83aqNt/KM85H8hW&#10;dH/yEHPbb/hWjqZzqEpx3H8hWfH/AMhF/Tb/AIV7sNjx38Uj1b4Cf8hXUP8Arkv9axvjgMeO5O2b&#10;WL+VbPwE/wCQjqJ7eWo/nWL8cM/8J3Ieo+yxY/Kh7nNH4jgm60x/wp7tzjimHB71ZqiYSW8UAjdX&#10;M4Gc4BU1ft/E1wsYjudN0u7QAD97bLnAGByKNIt1u7VIFit3nkfarOuCOPX0qjdi0+zLaRxsblZM&#10;h1bjB7EUHXGKsXbjVtDudvmeHI4Gxhmt5iMn1xTMeGbgnZcX9nnoJFDgVksi+aCQQAwVhjHNbmip&#10;pGl3F8urPFds9mRbGNPMVZD6+hFMfImei6P4r0KYQqL1UKAKdwx0Fcdf+FhqN/dXKX6I01zK6hQH&#10;Gw5ZenOTXGBDs3HnHbv9afA1xFJ+4lkRuvyuRSUbakKkkbz+DdVGDHLayE7MgsV5YZxyMcdKzbnw&#10;1rnmcafI/A+6Qw5+lOi1rVoVLpqlwCGGEZifx5q5B4s1WPbv8ibauBuTB+vHemmyuQ56fTr+DJms&#10;548dd0Z4qr7V20fjS44WWzDDoQsh9eeop8viHQ7wD7ZpahuckwKf1HNVzMdjFskIhjPtTrkfvVPv&#10;W4Lnw1PjyzFFgdOV7VFJp1hclWt7sKcEnDBqzbdzshVilZmPfcwdCRitP4VHHjWzHqsn/oBps+lT&#10;NF+7lRgwyMjFXfhxp13ZeMrWSVFKbZBlWz/AaJv93IUmnJNHsO7kDJ61OvKHnn61Wi559KsRZOeO&#10;a8R7HYh4AHeplGSBUCn5jmplPzCsyxxXk9qbjBzUhPeonOakB+cMD2qG5IZxRu6BumabN1yO1UkI&#10;VPukVEy8gAGnq+OD17U1mBpiZJp526hbHPImT/0IV6Lfuq3b5OCT6V5vanN1Ce/mr/MV6Ff7TdOP&#10;m3Z79Kzn0JYquCAeopyYJzyPrUcSAqv1qYbDxmoESwHPoTT1YZzzUUZ2njpTZG/E+1IY8sd5HXNT&#10;oVPaqJYh8k4NTI7k9fwoaGTu4HAqIjPORmmNnrSKwHepsBJyFwvfrVaThsYqZn44qs74bPBNVHcQ&#10;j9P0qI96HkJGAKYc4qwGEEZ9PWoZWwcYqVmKnHWo2IbtTEyByQnHU1BtYjk85q2yjIINQFl3H0pi&#10;ueo+GprjxnFah0aLTbVB9oJHM8v90ew713cbbQltGixop7d64D4KassthdaTISkkD+YigcsDXpdp&#10;Fb2jNeXmC45CDnFfSUZ88EzixKcKjiW7a3dkGFEaHqzda5XxVfxu0sNvkwwg73z8pP1q/qWsX9+G&#10;israQR9CwIzXA+L7xQn2OcosaDdKA+Sfbj1q2yKcbszYVN0IoF3NLdSZGP4U7n8a9F8OeFNMs7K+&#10;uUhSJ/srq+3jjaeuK4Hwpb6hf3LXcNulujjCAj7qjp+NdBZWGsQabdiTVYFjuUYeWSyyEEEccGkj&#10;ape1kfnbrShdZvFXp9pkx9Nxqpfn96Ov3ava7G0WuXsS8lLmQD/vo1n3QfzNsi4IxS6nJLYhUHFd&#10;B4S8PXGvTTJFII0hj3u23J+gFYacYr034NKfJ1ST0VF/mamctDFuyMYeDGYYS9lX/etT/Q1FJ4Hn&#10;/wCggo+ts4rufFmuPoVhHdRwCYu4TaXK49+K5n/hZNwmA2mJ+E7f4VmnN7EKTZkN4Kn/AIdSgJ/2&#10;onH9KhbwbqC8Ld2DfWRh/MV0UfxOGMSaTIf926H9VqYfE60I+fSLn/v+h/8AZad6g7vscung/VAO&#10;J7A/9vH/ANanDwjq/UCzb0xcrXWRfErSif3mlXY+hjP+FW4viP4fYfPpt4D7wRN/7NSbn2C77HGL&#10;4S1okAW8DfS5T/Gpo/CWu8kWCt9J0P8AWu6tviH4SbAmtJY/rYqf5NWnpnjLwhqF5DZQWYeWZtiZ&#10;s9oz9c1LlJboTZ55pfgrXb7U4bJrNrZW5klZgVjXuTgmvYvDWi6fpuntb2MSwafFgTTN9+5f3Pcf&#10;/qrYh0e1+wmRY0tkfBPlrgt7e9V7c/bXaMjyrO2AKxA9+2fU9683EYhzdkeNisQ53iixqN6NPgMl&#10;vua4kXhtvKj0HpTdCng0/Q59S1B9pe5wMjczHA4Hv1qrcyZZlUb2bqfaqmsWlxPoMMkTBkiuXyue&#10;hbA/wrkscSpqSs+oeJg2rIl3Z2AhlQ8l2yZVHYgVgTeJrx7VdNuSrwx3HmeSI9vlSfdJ6ZzjjrXa&#10;aNAHcRM6ZK545w2KzvFPhZ7uX7ZbMLa7HSXOFb2bHr60k1zWZ6UMNGML2PJPEEEVtqUsmTslyhVR&#10;/EO/0NR+FCDct5RChUbAbgjp/Q1u+ILYNGttNb/Z7mLKNGyYOf4W3fxDjrWN4ciMGozGUhJArBjj&#10;PORnFdqacTWHY9e/Z6XQx4xmbU3vp797IrYR2u7Jct82SvOQoHHfmvV7t9LtdWbVx9oikktQ720n&#10;aQMYwVB55Azz3ryL4H6nYaT4phn1BJo7aaOSNpYIzvjJHykFenTGfeuy8V+LPDxvob24Jintx5bT&#10;S3W/7QoyVYrtBUjPTGKVWcXh3HqevDJcbj8P+5hc6i037DLOf3sp3Ef3fatG3+Ul+iqvH1rzqy+J&#10;vg93KXF+yEH7yoxUfXIrqn8XeExocF4NetfKlY5dSSVA6kjqMV4rTXQ8Wvw/mNGfI6Tb8tTb5js9&#10;38UhzXSeGNNtU01p7gSSy3kMgHluAYVTGTyOp559sd68G8R/G7RmvDBoltIYU4Wadfmb3C8gfjzX&#10;OXPxK1K5l8jU7uS3th1V5GkPt8gIFdmEboz5nE+lyXgrF1v3tZqK89/uOq1ybTdcvPEt1/a2olEn&#10;K6LZxMBHErk7zg/dX5UzivIZJ9+yB2JG0ux80ksQp/rW/D4j0Oe0vp9RukgvGGIbaCyLpLwfvtvA&#10;UZwOBWh8PNKhv7p9XuYUNsCBEjfNz7Z7CtKlZpuTW56uE4GxH1h80k431Zb8J+DBJaW9/qSGPEY2&#10;xgklh1ySen+elbUyvDdGOO3ijjxhfLUDK+ldM87ovCqT6kZrNmabc+1igc5OAMk15s6kpu8j9MwG&#10;CpYGkqdGNkuvc838TxGQyCRS8PsOhri7YtHdmNXVB0HmNgH8a9jvfDRukUSvMsTn5QWODUun+CvD&#10;0EiyT2aXDA9ZPmH5VpCtGKszoalfRnlVvp11LP8AuRFITzhJQ38q3rPw3rIhFxJZTKgGRt+9+AFe&#10;v2VrbwW+bLTEghUYLkhEJ9gMU2/1yz0y3knmucALkrCm39TyaylW5tkUsU1pGN2eHz2cO/d3zyCe&#10;asadd3Vk6vZ6nfWrqcqY52XH5Gjx14lh1bUjLZ6ZbWqrwJFUhpPdvU+9YsGoJINsnyt9eK19nLlu&#10;zujUp1Faas+x32neO/GOnuJIfEd5LjtOwl/9CBNe7fBrxePEXhSaS9uN9/ayMJ2kxwDyG9MY/lXy&#10;ukjhQVfNd78EdaWx8bwWdywFrqkbWkoLYBJ+5+vH415GZ4CnWoSsrNa7Hi5xlNOWGcoRSa108j6a&#10;Wa1dlcvG/nfcwRyBSREzFpgGDLkKm4gH3qhbWM3lrEttFG0D7YssTlM8k+tXZ7m3tLSe8muI1SIf&#10;vXkbaqgV8I6avaO58M4rZGf4z1RtO8KalqMqgFLZyBjksRhcfiRXytq0WgzhWjmeCfb86ujLz+Ga&#10;9a+JHjOTxHEdL03MGmxuCXcfNKQcj6Ln868t1i3Do7SMZFIzuU/MPqD1r7TJcJKhSvLdn2eRYGdC&#10;k5z0cunkctfWLxHdFIskfqDnH6VUSPBB85TjtyKt3AkgJkhlV07sn9Qah81ZDuKge69D+FfQq9j3&#10;PeJbS4ktZ0mU8qeCDWneamb8jPy8c5rEcY7VHuIORU8lzX2jSLuvsf7Bgj2ED7W7Z7H5F4rmL+YQ&#10;2rseSBW5rN2B4diikfDfbCV/FB/hXPa1Y3MmneZA6yYyWUAg4x2r0MPBPluz5bO80pYVTTfvPY5N&#10;pZCxO49aejyMAAxya6XwBY6Xc3U8upxGZYo8pGehJPf2rozoujTTxTi0a2Af7yD5G9iD0/CvSrYu&#10;nSlytHyWXZFjMdTVanLRmn8NdEtrKzXVLkF7g8KG6Lmu7uSs9p50sKxuvQKM8eoNYfhv/n23MQvG&#10;MDB/zxVvXjFbwhFYxs7AHaep/wA5r5fEVpVqjbP1/L8BTwlCNOPQydVjttRihs5ppRLuGd7/ACnP&#10;bPauX1Xw8Fspr6wlJSEnzIpT8y/Q966m4gS5JnhjKyR4bg8+2frVHV9lppps7p/Nlm+eRVOMHtkj&#10;rW+HrShY48ywMKkXJLU86YluSxzTdq4z5n6VqappyxR+fbEtGCA6nkoT79xxWS2a9qLT1R8JWhKE&#10;rS3N/R4wlisghJO0kEN15q5ESuyMFlJG7B5/WsrRbxIU+zy5BY/KfQVrrJ84A5RRncDxXDWUlJ3P&#10;KmnzEF1aIoh2cu4LMB254/rWjZ6K6wG4nUInbIyT9K1PCdpb30i3EwLR22SyAfeGcj+taV3L/aDy&#10;HaI9udqngAVzVKzWh+g5bRjVw8ZrqjjLt3VTHGgUZ645rMljJNdhPpYZd0cTSv3x0Fc7rYSxbZI0&#10;e7+4jZI+tbUZ82iFi6cIK83YxrwBVA702znMUg5+XPNRyvvBb1/SmR53cV38vu2Z8zKv+95oHT2l&#10;/dwRH7HdzQhvvKjEA++Kt6XrupR3Q3XE8rsflyxJJrB0cSTXKWiKxZzhcDOD/hXTN4fv9KeO6meM&#10;HdjajZbmuOqox0Z9Bg6tSqk4HY6ZqzXUbR3SKzgc8j9azda8OWdxuuo/3LbSdsYyGP8ASs6BlhUT&#10;W8UlurdRk4/PvXR6fqSyW2yN2LKO/wB6vNlUcX7p9AsO5x9453R5Gv8AS59G1PzfNVh9knb/AJYk&#10;dB64z/WsC/W50+9VNWt47p+Hfdn5hjs3Ga7LVtQW3kjndRLGCQRxwf8AGpoIR4t077HL5aoZAIGU&#10;Dern9a6aVfW7Wh8/mlJ0Y+0ctjnxp+garob/AGPUNMtGsk83ddGRJ7hz/wAswuWXjoG46c1rBNHm&#10;vbPSbKbTY7Owh3zXjIwa6kIDFTtJJOflX+lc54v0j+yrazt305LKa3RlluBIzC7O7O7B4UgcYqto&#10;Tv5m9VwzfKCPX/8AWRXZNXjdPQ8fD4+lUputTlpY6qWC1NkER0LeQZXijJYL1+U+4rH0yNmtrzds&#10;+QghSTnB6/oa3EmksrdJp7RvIIMSvt43qPmwe3B/WsDTQxu2iQI24cqD1B6gn1xVUr2sfjmJruvX&#10;nN9WYWgaXf3usRWVkFzI3lqTwGHvXfaZ8MNatUzJdaafnLFQ75HPT7tciNHvrK5+3pcQwwxSFnIk&#10;KsvPGOOtdh4C8b69q0DpLcQTKjlVkki+YgdCcEdqWI9s481N6H0uQU8srRaxafN3Op03SZdMgjim&#10;g+7yXA3A81j/ABQ1G7TS1bQLfzbtZgceWWODxwPaugGo65NKkMC2c0shwihGGf8Ax6uvi8B3N5a+&#10;fqGtpDKy8Lb2wwp+rHmuKNSrCSclc9irkuU3vGq7drHzTF4S8Z+IXEmtX0sEBbcRcSE4+kY/+tXT&#10;adpekeB4TcxSS3N9Khj3vgMQeu0fwg9/arPxDk1jw5rkulDWoL5QM+bbxbCvsR2P0NcTqN5cTlXu&#10;J5JX+6C7EnFdVSrWre63ZdkfS5bk2XUKarU1fzZp3uoT6lKJJ5MKM7UH3VHsKs6N4ouLC01GxttO&#10;QS3oWOO4YnESjt071j2QUTqzxiRAeVOcH8q7fT9F0LUbBp7a0eKULygmfg/iTWXNCn8R6WNwtXG8&#10;kKbsupV1fxtrup6TFpNxfbbSN/MZI0Cea2MZYj730NY8mjeHdfkCyR/2ffMMb4sBJD646A+1VdT0&#10;5oZ2Cu+AehqmUYdycUoza1jI75Zfh/Y+xqU00dT4U8I6ToFy9xfxPqNwD+63INie+D3967U31rfR&#10;mKR2iPYMeB9K830/XdRtlCNL50ajAWX5sD2PWtqz8Q6fKoW8Sa2buyKJF/Lgj9a567rVJXk7m+Gw&#10;eGwtLkpRsjnPipb25vreNCDIn3WH8QJFaek6akcUd7IRHHAoWNiMgsep/CqvjldNna0axvkumUnd&#10;hSMDj1r1bwvollqmkLDcojQsoBBHau+E37KKPz7NKfLjJnMWupxDr4m+zy9iZcVetPFer2cmxtXa&#10;9iPRvMDD6ZrWn+FdnaSu1lbW8qS5yHOCPocGofDPwXstOWS5kuLjzCMBfNyP5Ctfccb3PLk3zG1Z&#10;eJHmtBNIhzjJxWLqfi/UPNkhtbp7YZ6hsYH1r0DQvCNvHpc0TAtsXvXNaj8MrK+3TyByd27aHIH0&#10;NZw5bkykcRd6ppDxSNqHigyzN1j84kfzrR8K6vaalajSDfTXQI+UM2/aR3HpxWhF8G9K1LWTfTx+&#10;QWADIr7VGBjOAP6112l+CPDnhVzJpdjGzBNshzlmHqM960qSgloKN3ueB/EqxXTPE1jLdhp7XKtI&#10;qnazIrcjPrjiub8Svpb3dw+lW0/2Z5j9kWd90kadeSOpzXpfxDsm1/xfZ2NmiuXJiQP8uWboDnpz&#10;W78N/gshvbTVPFUq3AtpS72EeQroh+bLcE59q9DDJuNzycS1GQ/9n/4LXOry2PjXxHHaT2cf7+Cw&#10;3kySY+68gxjbkdOT0r6k05rYeI4Ehc2pkyj245RT14Hbk9Kz9Mh023u4LjTIWhhjiVE8onaeNpUj&#10;OMAdqu6rYyXTvJp1uzQpIA0QyC/vnt6V3Q7M8+cuY6XSraNoyC0HmRORGwwWAznFUNcMX2thHdOq&#10;mMlxGBknOMfTrUmgWVxHZlmtTBNGTtOMBuPzP41z2stdDV382RYx5IUOVGV5JwBWb5Yr3i1FydkM&#10;1lRfWsMYEaRxxEbDg7jnOKq+EJHi1WWa9uNrMhQMoBDBeduO3aqc95DZbV8szgdGYfd+grltZ8Q3&#10;eq6hNpmhJHJcWy7riZ2AS34yM+/sOa555jGMeWCudlHK5VJXkz1/+0LIWghUyM5YSM7ALtOeap+I&#10;LprDUAYkxujCCRcZVAO31ry3RvF2nWDg3t7uucBWZ+R1z0zgV1n/AAmVpqnlFWiuj0yFxxWMMdHe&#10;RpWyyovh2KWsXE5nJtW2hE2yFfl47D396qWaT21lcR3bSzSBVlSNydoweg9fWr3i/URBYtdab4Vn&#10;1l0G5oE1Dynbj+EFcH6Zrx//AIWP42vtSkgtfhNqWCxH+kXEqqo9CSAO1erRx1Fx3PMlga/Y7rT7&#10;Nzex3MkqOs+XbLblQkdK6+G0EfhaRftaQm5kBO3lpNmAM/QADPavH9V8T/E22h80fDrSLeI/MUkl&#10;eXp043/0rJf4/ePtNgWwGh6PZeUCAFtSMAnJHNOvmtJ6R1CGAqxV2e5aJZGfV7Wa3W7a5V9rAJhP&#10;LHv0JP8AjXcCPVrWIwxgR75yF7nbngCvk6P9oj4huNiT2EA/6Z2yjFUdV+M/jySUXQ8RXKTEcBMK&#10;o7dMYrnnjVUdkjRYZwi22WPjfqsy+NNc0qYFZVvpC4B4AzkfzFecXXAiPoRSahqF5qWpTX9/cyXN&#10;1cOXllkbLOx6mm3bfu4/qK9XA0PY07fM+OzjF/Wqy7LQ1bgkwIetV2zippGzar9arnmvR2PCtqVp&#10;/vV2Ol2sl1plmqKXkkUIMHke/wCABrkJlYsAAST2Fei+BYoNO0jz78TxXBUoirHnAz1yT3GK83GV&#10;IRtzOx9hw/hq1W/s4t6HmfiayOla9c2oQxxlvMiBH8J7fhVSOcAdea9B8aaZb67KrJKYpIhhZJBy&#10;PY4zxXB6noGrWT7FiW74yDbtn9Dg185XlDn0Z9esvxUYczg7FC8uQqliaxJ4/MjlkkbBY5B9K330&#10;ya0j+1anECR/q7YHOT6sfT2rONtJPchY4ictlgoyAP8AAVpCm46s86peSbM+1ViA8m7J/StfR7pt&#10;N1Ox1LPNpMkvzHONrA9PwqlbW80TuJ1RthOCOmB1q8LWRrTiPPm5AJ6D60OVnc8iTPrx5ra5ayvL&#10;tIbWeVZWhlaRpdzg8pInXJz8pHYnNMinjbT7Jb5I7K4O5EIiZ51cdMpgiQMenPHPqax/DmvaZq3h&#10;jQ9SGqW1rqqW6sJJrxI08xB8yvg7kIwecfNnHanweIfDl9bRS3et6fFfLcbxcSakH2FcFVYEglRj&#10;hhznPGK9KpUc7KDMIxSeqNKxeQWVnb6tZraXQdwqRW379SDw8TfdYM2BgjAxxVm1a9tNPis9bRo3&#10;+1t5aRqFkIOMSI+QUYsdpzgYHT1yLDxJ4TvLYJdato8T/aOZvtpZk7h8MTuQY+6TnODVrw/rGi6p&#10;FcWa32l3Ugn3s8R3uqsT867d20A/wng5rKUI21ZTqcquXLuTUbSzS31qSWfM5ZIUmQbos4DF85R9&#10;3BfPQGmyytptlJYatdLfh5iVhhuv3ZjyAFlODg7sncMthT24qzYQ3T293b3UEAtzKreY1uodxzlx&#10;gjYwHTqOec06wWVbOa2udX3200gOfIDOVz1J4w4/hI6e9eZjKkb2jIUcfh4fFIy540sbZbS9uItR&#10;jFxsKmWQ28UbfKI5AF+f5svxzxmpkgutFghhVk1FGuvLiuGgcrFuG1Y9uAGAJZhnAGSeSatWEVzB&#10;HdWd7qD3OmySeYPm3OynqGLDJbGMNxjnHWokt3aylspdRLQ+cJEiDPjaDna2c7icDk88cVyUKqjV&#10;Tl0OieaYNxaUjifGalNSsorC3RBBfvI8ht8SxDZllYHkqCSBnjrXhvxct5U8b3zSPjzESRMgA4I9&#10;iRzjpX0JeJ/wj90uo6cYLq9LbtkpkSNlJx5btgrtbH8XHqa8G8baxpt14vl1uXSLa4Z3MNzYkYiT&#10;B6xkdPSvcq4mNTVHZgIqrrB3Ro/CPRC6tetggNgH3Ne1afqJs4hBYW6TXA+8zdB7D3rivhiLSXws&#10;r6fbyx7wzrCSPlbceM56Uupap4r0G73afpTMnGZJUDckc8fXPNeNW9+oz6ajC0Dun8XeILKQC80T&#10;92T94HtWvpfiZL6I5BjOehrx0fEjxhqd22lz6LIxBbMipjIHp8veu78J2FxcPFLfO9ssiBwrp8w4&#10;7isp0+U1Tubes+JLuGVorPaW28ZGeazFsfFd/H9pur3ZETnYvHFVNeM9jM1xaRvcRhgB5cZZvyrn&#10;ZPiVfT3TaRBpeupJGWVpNqBDj2xRGLew3oZ/xW0p7/RrpZox50akkgfex3rx7w1aKlpDMFG4g5Yd&#10;ep/Kvfri01K90W4uL+JwZYW2I64Y8e3FeOWtnBbwSwxzhZIGx5DD59vHJ9OT0onUkqTij1snjT+s&#10;pz+XqLCm1hjg1upGGgXk1ixZ3LW7HlYFA78CvMk7n6CoKKsZ2oj95jHQVSR5on3xSMh9j1/xrQvV&#10;bcMms6TIJxTiwdNSjZlmOZ7gmOVVVsEj0f2qe2jRnPKhAoK5z69B/Os5HbI5wRyPrW1ZfZ5pIxdS&#10;3SKE3J5QVm47AHGOf5V2UartZn5bxjkEMO1iKCspaNLua6Qi3jlzbLM3kMAGULzjr+FcabNt4lmu&#10;2s1mJUOORIc5K9ePX0NdLJqrLBHFZRSSSeVtmeU5Gf4sZrJuLYXHlm5tYd0Y+Uq23A/CkqqTO/hD&#10;J8Xg6M5Vo25mmhi+eYpNNmn1bVX8reluJf3UM2cI3OQQF47dQK0PBHiG+0PWGlnvWjkW3lhgDSZS&#10;JiQGwPXili1bUbTTJNOsvs6wSW5tnJhUsU37/vdc575rnNW0Umyh1OIs5EjJcJjhCcbW+hNaRlGp&#10;7rPo8dalC1WN4t2ev5lnV/Fl69tHYLcXEgBLsrD/AFkjdWpNJ03WxDb67eWFxBpiSlVmMRCvJ/dz&#10;36ViwR3KXYtto3bsFHI+Ugep7Vrpd6vcaetvLfD7OjDy4XlIAZuuB296qcFGNolUI80lJ7F7XNVv&#10;7uby4gIgx+SNfvY/pUFzfi008QTS/aXPR+uPxPNW0Nvo8TNFcrPMRiR8feJHQZ5wP1rkL+5WQMQ4&#10;LbsBe5zWNOnzPlSPWq4lU4c7ZPqFwy26x9F++/vnpUOoaglyot7dpJ2lwJSgxtUAcc+verdnatqW&#10;oiEJuVQA23nJx0r0jwb4YgtF/eacJC3JLLXZBRhqz5PNM0nO9Om9zz+2tZ1gSGznmhQHJ8t2GT/W&#10;tyw1jxJaRGwudQbVLBh81jqQM0Rx/dDcofdSDXstr4Z0y62H+yFMmQMIu0Vta54U0W7txb3WnLHs&#10;G1ZIwNy/j3rV16fVHyPs6t9z5i8S6W7o95YQ4Usd0G4sU9gSc4+tYVrqV0uSJZERW2sA5DRn3Gel&#10;e/az8PtIiWWaz1C5UIBhT3zXm3j3wz9jSO+QxySD5XkRcFhjjcPpWqq06itYrD1q2GnzxZzCa3qs&#10;JBgvbllHcyN/PNXYfFGqyrtlvLsAdSZSf51lKCXKtGcAZVic5H1pxjBGBxXJUpw2aPuMtqVppVlU&#10;un0Oit/EmqE5j1a6DHknzCDmry+KtdCFJdSuZUP/AE0IZfoR/KuHdXjfB+U1Yt7uUMFJ3D3rmlhY&#10;vZHt08em7TR2Da9qUrrIuqXrFMbczMSuPxq7b+L/ABDGzE6hJOG+8JgGB/OuOVy3zIxU+lTx3Dhc&#10;E5+tc0sPHsepCpTlvFHpuieL4b6OOzv8QSZ4/wCeb/4Gui2RFmLBRwCuB1ryO0s57u3M9somVfvq&#10;nLL9R1/Guh8Ma9c2u2zvTutQCFd+DHgZxnuPauWph43ujqUI7xKOvyy3t08MAJaeRpD7Lk4/lTdE&#10;06cT/u4iWZdrH29K2dBspjJ54SMlzklm6L2HSuliSGBd5jhVh1IJqnU5VZA4cz1M1NItbeA3N7sV&#10;UBZ88KBWENZOqRNB5iQWgYiK3jwM+7+v0rL8feJn1Cc6faSf6JGfnI/5aN/gK5fT2kW4VkJBB7V0&#10;Qoe7d7nFVxEeflijr7vTYioL2qEAcERgY/Ko7DT4YzIYVddylWXdwQfY1ueHr4zQrDKA2Bzmp7q2&#10;eS4LwQnb0OOM1j7ScdLmVfJ8Hi4/vKafyOv+CN9c2Wvafp+m3jTyXltItxb3SAR5gzIoUjPOOnHf&#10;mnar8UNE1XxPLbPHBYC2cA3Ur7fOMbsxLADhu35V55qOpaloTw3ulXJs7y1Vpw6H5lydo9iOP1rz&#10;F7u5892kcrJISWdh1ycmvVot1aHKz8wxOR4L67WoJe4vwb3PrDUHZoNYggZHKhdQtijg5GQzYwfb&#10;NTX00cy3bIdpligv4GHqCASPwIr5i0S8u7KVbmz1FUulYbQrgKR3Bzj8q9i8M+Nbe/8AC8X9qMlt&#10;qGly4fyQCs1u33wuOBjHA9q5alCUdT5rMuD5xtLCttPp2O/1/wAQWdnrEFvNF51+4/dW1sg8ydj0&#10;/TvWPf8AjK/TUBdafFaz2MTEMyECaNl5aN0cgbhjoPSvFrzVtT/4TC41GxvJ5L43En2Z55Gim2kk&#10;KMDocEZGafo/xD8R6E8qW9hCtw8haV3i3s8mc7jnqRzj60fVpbo+nyfhHAYWmpYpc87ddj6T1/4j&#10;X/iSObRPDTw/2qIMt523N3EygmNB03jdjaD2r5q162vJpWndDtD7CcY2lRgjH4VD4X8VXaeLPtzx&#10;wTfa1lSRGUIql+SR/d5HGPSrGpq9vcu8ce63lzkbiMNXZecpe8fL8R4GGDxa9ns1cvfD7VriC/ts&#10;3CxG1ukkDsxwMEHOBz+VdN431WC78Ra9PBqEc0M53ARxlVcZBBAPQ+tefaHJHa655MrILedcKWPG&#10;70zXX+Obu0utftFsvKEUljBC8kcRj8xlXDEgk5ORgnvis5wTmmfLypqVW5teE9FvZrEXiOpD5ZlP&#10;Un1q7f2YhcSyRFo34kGOh7V0PgcLFYxW8jgErgZ+gq1qumNc6Y8YzvYkAj17Vg5++en9VU6XLbU8&#10;61Ky+zK0seJbWTH1X61QtUmgn3Qs4PbB61qWwnikurCZSGYEYxxkVh6p4hs9Lh2QEXV6TjYPux+5&#10;Pr7Cui6SOPBZdiMbV9jRjd/1uUvjFKZPB6RXGGlSaNwcfxE44/DNeKyAHnkZr0jW7241xRHqLCSL&#10;OdgGMHpkVwdxp9xFfvZIpkdWwMDqPWu/B1ouLR9ZU4cxWXU4qet+3fsUe30pYziI9OTnpXSWHhuN&#10;sNdz5Y/8s4/6mug03RrO22mO1jyP4nG4/rVVcfSp+Z6+D4WxmISlL3V5/wCRyHh+yu7i8R4bOaVV&#10;5JVTjH1qxfeHtTlmedxCpPITzAW+nHSuyulIG1mJHZc8flVMj04rjlmUm/dR79DgyhFXqzbfloaf&#10;w5sLKw0CK5uZLxdT85migiXOeeM+1eueD/CN3e3C61rcZUE7kifnAryfwt4j1Lw7ercWYgnUHLRT&#10;pvU/1H4V7DYfFPTtX8PTSeSbO+iGJIM5HPQqe4renilV33PCzTIq+C96OsO5qeI9IuvEc5gubr7L&#10;oVsQot0OPOI6s3t7VxOveJfD+k6kumCUW9vEuEwvBPelttb1a+zgBLbJ6nlqxda8N6RqbK91LcRy&#10;IMK8Z46554p1ZRtqzyoYaqteVnQWXiDSboA292kn+6wP9avjUrQdWcH/AHa8qvfh8GJfTtetmI5C&#10;zIUb/voVQbTfHOigm2muJox08qYSr+RrnVKEtmJpp6o9l/tSzI5kYf8AAaxfFWoWr6LcqknJU44r&#10;zD/hNvEdidmpWMb46+bEYyfxHFSz+PLG+tXhu7Ca3ZhjdGwkUfyNWsO07kuRxd/G5unbGaoLE4vG&#10;bbxgg/pW1cSWkkhaK4VgeQCMH9ahC/vt3Y+lenF6HmSptNnbfBKc21/qHmAqGRQM/jWb8aJPP8Xi&#10;SIEj7LGDj6Grfw3dY7+4j6FkBwTVb4iRmTXS/rClK+pzqnaRwDq4BO00w7hzhq2JIGx0H1qBo8Dk&#10;VdzTlDStaawtXtmsbS7R2LZkQ71OOxFUbGd0vVnZ41IYE7xw3NOnkeGJVU4PPzDg81UceZGvztkc&#10;47VR0LY1priO7t7kLbpIzS78jrWUww3IP3tu09vam7SOVJUj0NPUb4++7Pfn8aCiTcifKUA9fWoZ&#10;UVWypBHXnqKfhm3qTk981FISAgI7ccdaaACOopBwfamkkZxxSbjjrTAeDjBHB9qQnOSetN3HuKCc&#10;0AO4pBgZxx6YppJ6dKAcd6AJ47q6jOY7iVf+BGuv+GV7czeLbOKaUuhD9RznYa4rPvXU/C4n/hN9&#10;O54LNn/vk1lV+Bl0/iR7eg2jgfWrMPYZxmosEJk9TU8YG0MRyBivEbPTSIG/1h7c8VNCc1FGC8jE&#10;+vFWAuMAcVDZQFhwKaB8/tTpB82KQgFs0gI5ACMnqDTR05xUzYxg4FQkZ6daoVhnvwTSN7inKvI9&#10;RTn5zmgRHAwS4iPUeYvH416NeMjXkmAa86THmJ0++v8AOvR71Sly/QE4NZz6CZGpIB5AA96QPgcf&#10;pT3wVzjGOOR1oRQ3JqQFSQke/vUvUdRUbIufvZp0bAsELAZoAZKB6j6UikDqM0+RNrfNz6YpAARn&#10;tSAVhu6GmY7YqQDjINHB5NICMggdOKgf1HFWm6e9VpTyfQdqa1YhoAIzimnAznP4Uo6jmjjnnmrG&#10;V3BzULYGeBmp5sbsConUfjQSyDcdtQOQOuRVplyhx2qpMp29KaA0bbUbnSNQi1CzYq6HnBxuHcV7&#10;ZpM+kapp0WpzXTPHIu/y1c8exxXhl1E50958gKiEjPeut+DV1fXGmXOnGGd1UrIqxrzzXo5dVabj&#10;0NsfRuuZHc6xqj3CfZrKzkS2XPEa7N31Jrg79pb3VUsbHSoNgb53Mu4s3vXbax/bSwGOOwkghxgz&#10;3YC4/EkACuPuvHnw18HSMNd8bWsl2OsVkouG+nyDFeq1c81PlR6H4S0+C1iQz4+0ycHy+g+lZviH&#10;W5Ir+Wzt3toxEh8zzZlXAAJ6V5Rrv7Wfg/TUaPw54W1HU5FX5Zr2VYUz/uqGJ/Svnz4yfGPXviPN&#10;H9tsbDTbaFiY0tItrkHsznkj2qnB2M09bs4bxLKp8TajIhBH2t2BHT7xqnqrK98zJ0IH8qquQACG&#10;PNJnPWoasYTY5T0r1b4Ox7dD1GbHLSgfkorykcV7B8Ioing+5kbo9wx/DArOexjPYzPiw+NKtEz9&#10;6Yn9K81k68nJr0P4tv8Au9PjP95j+leezeo59qI7ChsR5xxQDxzRQM4qyhw5Oamj5IOahAyuKnj5&#10;49KTJZLnjgV03w0RZPGulhhwsjNj3CE1zPbkV1XwvjaTxhZ7R9xJGJ/4AR/WspbCaume8zSXt5FH&#10;NEpZUPAXtViaR4raWADZNKRJJgdh0/Gudh1iHRdQt7C7uBHJcgtCc4B7Yz61tx3ELTGR0bzCfmJP&#10;WvEqxcWeDWpuErMpRkujzxk/L8pyOaXT8XUV3YsxAYgqR64/+xq1JKkkjKiqjAZIHes+KRxOCikE&#10;srfXHH9ajoJK5u6M0JuGUR7VBwPw4qXxDE7WjCNmxjPBotfKgdmcDYxLK2OntVTVNVWFT5YKjsWF&#10;YK7Z9HCyoq5w2oRNfKdLnbczA/Z5W6xt6Z9D0I+lctpara65INRt3xAoWRCMZKt0/LNbXi3UpbAu&#10;9tLIBMTtkj+/Ee4rAS6uGs4pL+WWad3DSSKNzNnoMeuK74p8hxUZclZS6I0PEnjbUVQWtlZrp1u4&#10;JVEUjIzjOeM/hXIqbq/dnkZnI5Zzya0tSWe5QWks+IUfcMrznGB15HHbpTdNtkhDIWZi4xgHGaUe&#10;SEdNz9cweKniqUWtI22N3wt4TOsaVd3lrKp+wQ+dP5rqgAz0X+8eOmaii8SWenx3OmWlt9qtZXBb&#10;jAb1HfANY0aPqV5DptkWxk8jt61614d8G6bZ6R5IhR5iuGkI5JqJqKXvnl5vxJHLZqFOzZ59dXPh&#10;C40maF9B1KLVzgi5W7AhHP8Azz2enHWsCWwjI3wytsOeWrutVtDoF5eI2mWt2s8Pl5nz+6IOQQK5&#10;GRhGhjB2+Yw+Vewp87toe1lWKoZhS9tF79OxmzWrwNsKhsnIcfyr2P4YRzNpELc+XEWhbH3WAOQR&#10;78muY8GaUuozX8V1HE1ogRHJQNJnkjYT90nHJ9K9Gt5PKt0trSBbeBBhVWuTE1k1y9T6LBYR025L&#10;qbAnSNdhbcabFcMiuseBv6kL830B61TthaoheaSSR88IvA/En/CpRqBjP+jIkPun3vz61wNnRKDb&#10;slc0PKdURrqQQRj/AJ6HLY9l6mpUu7WLb9jtmdgeJbgBiT7J0H45rGWYbjI53MeSSeTUkU88h/dI&#10;Av8AePaixlLDOXxu/lsv+CXb24mYGS4lZ5CMjJyQf6VxHjRzMmDklgQAP1rqJHWOT95lz6VgeJVE&#10;0ZYgRRKGdgOgVRTi7M6KVHlVkjy/UFEeVYcjoPQmsmVG3EfnW9dWpkumyJGJ+eQj+HP3f6Un2Rlh&#10;A8kgeoB5rvjNRRlUi5PlMuwneM7CT+Na9ndPFcRzxOY5Y2Doy9QwOQfzAqslgs86KzCFT95yOFH0&#10;rpvA/hK219JYZ9SktrkDEIChgx9x/wDXrKq4bs1jWVKLjPY9Sg+MOpXlnaFFtIpfL2yEIS6OOM8n&#10;HPXOKo6jrVzrJ8y+v5bhW+byn4QH2A4rz7xB4fXwzdeT/aDXUhkKMRHswB04yaW01VEjjDSZKsel&#10;eQsBQpvmpx3MaWW4WCU6cbHX+Shzt49jWNrNjJ5TCNOG+9lcqauWepI6Yckgjg1ak1AW8RdipiUf&#10;MWxiuiLcWdcINbnIDw9HKdxjcE+jVna34emsLZ7iNsFRkoecirfiDxwiyNDpNqgweZnOcn2Fc4mp&#10;Xmq3gW+uXZH+8M4H5V304Ttd7Cdam3yrcrx3O9djD6VG7fNjNX9Y0WaydZIkZ4WUNvAyKosAVBrV&#10;cr1Rk4y1TGzx2s9sxvJdkUP7w+3QZ4qNda0VUEUd4zdh+7Y5/SkcbZMnoOaybpbaB2vLmBGmfkKv&#10;AJ9q7cPSjUVpH5rxPgpfWvbSej/Qt6PYyvr7NYzKsEyszDHLADJGDXY6ZqEaHyUhjaCIZbzBuzn1&#10;ry+e8u55MqwTHRV4ArorK+d7KMLKCvG9mYdfeqxuGlJJnq8K5jDDwdGT89z0O3vbG3n+2WrrGNuD&#10;B1/KnuyXV2t3JM8qjogGBn61yWnWV1fIzWc9vO68+Wr4JHqM4zW9pUUWBBrFzJaPnakCxkFiPVug&#10;/WvGqYdxP0bD4+nURo6ld2wsXuIoik0mYpVB4Yev1HFZ1poKzjfeGTzMjCnpjtzWfNc2n9oyG2lY&#10;LG2NszZBxx1FEmvz2StLdMjIDkYfBP0qo05rSO5nXxVLlcpS0Mvx3tsjBYW0LImd7MQcM3THvj+t&#10;cqQVIyMt6dhWpreqz6nMruSIUz5SZyFz1P196zG6Ee+TXs0YuEUnufA46oqtWU4vQjLHJwefWrun&#10;3ssSGORyY+vNUMc4p0p+VYx9T9a1cVJWZ5043Rrw+IbmCXzIAYzjqrEH9Ktx+JtdKF11CYc+ucfn&#10;XOYAWpotzPtHGTj8hWfsafYv2lWlFRhJpepc1HW9Wu8CbUrqRSoyGk4P4VTUGRNxwSDyP60giYwl&#10;gDhGwfbPSowSj5FWopKyK55z1k7jmGODRGCWA9TUzgScqRkjPT9KjiJVs9CDS6Fw1ep2ujaNf6JN&#10;b6ncGLnny1ky20/SuuuJzexxNJF5CEZAHLt9BXD6Vq3nW4iZCZF64Gc1chmuCplRXULxuPSvHxMZ&#10;zlqfc5YqMKa5WbmpXkMdssNuZBG/zEPgbvwqbQ1CDzTbcEcESjP4A9awH1OaO2MTNHIhyVWRASp9&#10;R6VmT+I5IGbJjUEchuRn1A7VnHDSmrI76+Pp0I++7I6rxKn2y3MNudioTI25Ao6dM55NVPAV3Nae&#10;LrRvtFlD5TEt9ouFjU8dMnoT0H1rhb/X1uwbZTsRjlnUcn2rd8M6Hper27Ry+K9D0wf3b0SqW/FV&#10;YfnXqYbL3y2mfn2f8Q0qqlRpq6as2eup4k0DxJqkmjavYPp19DcrC0dwytsG4fMfw54qv8TbLw1Y&#10;a/aSaJe+H7m2EsiNDaz72XIwCR93Jz165FcLqPw51HTEXW7PXPDvia3hwZGtNQBmQfRjk1j6xeFb&#10;WWaGOM+YAjnbtI9Ccd/eu76qoRcUfm0KKpxcKUmkzfvWuLdJIVugI9o8xejnnOB6/hWZC5NwzjLM&#10;y5UKcfN2+nSrugXj32iwG5ZXIzlODkg4BzW34O8PR3Lve3wBtY2xGh6yN35/u159SoqKbkLLcnxG&#10;Or+xpLXv0OdTSdX1q52Wcck8U7YJwQijvuPTAroPD/g288KvM0t/pbRNhgvnMv16rXVapqn2O28m&#10;3QRIowFUYrgNauZbuUySyEg9s8VyLFTnotEfouG4Uw2Cj77cpfcjpm8anR5/Ms4tPlmAxvDvJj6D&#10;Cis7Wfif4svbd4Fv47aNuP3UQU/n1Fci5HaohE8hPJ/Ki66npUMtot/AQ3Ms91cvNNJJNM5yzO2W&#10;Y/Ws/UtqXaRFs7AN3se9a166afb7+DM/3B6e9c47M7l2OSTkmumir6nZiJKnFU4nXw6bJGVzyrKG&#10;UjuCODXQaGZbSbcpIBGCO1ZPgbU4ryCPSblgssefIY/xD+79fSutFrsI+XpXn4lyjJpnvYBQnTUo&#10;lXW9O89fOKAAjORXMyWDLKQADXolookt/KPOOlUZ9PCT7wgrljUcT0JJNWZwkumOG4+X2NQNYTg8&#10;AGvTPsEEkYYqM9+KoXNrFG3EY6+lbKuzm9mecyWU4fzJFwg6k16z4A1HOmwK77cqPzrLlSyj0+5e&#10;4gjdFhLYPGfTn61l+ErsfY02tgq5GM9Oa7aM3UhsfDcQUFSrJ33Pf/D91A6KJGLcdzV3U78z3MFj&#10;ZLGJJTgFjgCvO9A1Ro8HOKl8UxDWbMRW2ptaTBi3mI2CBjkVdj5udrnpehavpsFjcQ3ssaTqSjjP&#10;cVnz3jadLBJ5sEsF1kqFPK/WvDD4RunUpB4piW0/5bSSTgsP1zXXeCtA0rw/YS3NxrsuotIMQlny&#10;kY7457/0q+TQzasepTalZmDftUNjkiuQ8RaxBFA5XvnvWVq2p7Yf3ZwB0Ncfqt88jYkYH8aIwuwl&#10;JKNzLbW7TR/E6eIbuxGoSWsgMNu0zRjPqSOe9ek6d8b9Zv54kt/D+h2MKrtzIHkOMY7tzXhfiK8t&#10;G84qWaYy845yBx0rHXXPs5+ZmiIPVhgV3qU4q0WeRKVKUryPr/RfiBenTmhS7t4cAkeRbJGB7AAV&#10;sWPiae9gjkl1W73sgBKzFR+lfImkeLpiB5Vyr46gNzXR2fji6iiCB3XHoa45+2vq2dUXh7aJH01J&#10;c28b+ab+/nfriW8d1H4E4qB9RVmyuCT3J5r54j+IN0pG6V2x6mp0+Jc4bvj61DjN7mkZUU9D6Jgn&#10;s5oTHM33hgkHBFcLffCDwkmt3Gr2fiDWNPiusGa3t7jCue+Scnn61zek+N/B94scd1q+ox3BQFyh&#10;UKD6YIropfE/gW2hUST3WoZGSskwAPsQMU1zI6oe7syl4w8M+D9QspdC8I+HhqGuNGEWZJGLRH+/&#10;JIThfx59q6fwH4B0/wAH6Rbx3+pS3+obB57+YQhbvgelcxc/F3TI3TQ/C+jgPIcC3s4hn6kL/M0l&#10;54juIoPP1OYRTEcQ9Nv1Pek72tYp1G1Znost7bJIdjYFRy61FGpCsrMe7V47e+MJMMfMHtisK68Y&#10;XAc/vOBU+zkznlUhHc9m1nxDELcrI6mvGPiHqGn3jMSiFuxrk/EnxBUs0K3G5+mFOTXJ3V9rN6on&#10;SzkMbcg7wWx9O1dFLDyWrODE46lFWLF7dW9oDJI+B/Co6mqkF412wkP3SeMHIqnaWtpNc/vhO056&#10;rOOprum8KX0Xw1j8RPaFYkvCqFY8ZiwAW9cbiK9bBqMah81jcTKtBqJiw5Eg5q1c8xL7GqkX8J61&#10;an5jX3r6OGx8fU+I0if9FH4Ve0qCFklmk2M6j5EY8H/Ip3hvT4tRnit55jErdwOTxnFXIBa2V1cw&#10;vG+1f3bLJ169a8nNcyhSpypqVpH2/BvDFfGYmniqkL0r63HfabC4ijkt40hmRcMUUZqzY6nJGoCo&#10;8qryzSydP0rnLiJrC++VsxMflJ/ka07tvI0xnj+ZpCMD3J/+tXw0sRVb1lc/omllGEhBKnBJeSt+&#10;RtXc6nSROoyZmGwCsDUrh1mSFHOFIBx3arlxdJBpkcUTB5YUwcH7mev41j2ltJcjzeTHH1OcY+pq&#10;6ldtqxjQyxKMrryH+JdHaW0t7u3klbeMSsWBAb6elU/DXhq/u9WhtdKW5m1CWJvMUABQh4Pfpg9S&#10;RXR210cEWwEkqj5UU8Zq/pniC/8AC1vraWzo9xdQLbTSKQCG5JA46cmt6WNqz03PznjfKaeX4WNS&#10;jo27WOButIh07Ur21ng5tnaJlD5+ccbcg88g9KoXFqZAzKyoM+vIx9a6HTEKxxvMwVGOTnkk/wCN&#10;dz4b8ORWeqWl/wCLdCv7iyM0ZhFsgCMzL8iH6nGec11zxChuflM8R7P4jzPw58O/E+veJNL0o2k1&#10;sNRi+0pPLGOIA2Gk9eMV2b/Dzw6JZr3WFm0LSNLQ2880Mpn/ALRuBkjyy33Qw79K6nXNYsNZ8Xaz&#10;rXiL+1NM8hBaWkKKJDCQOdwJUnscDrnmsXR9Ju0n0XV9Qltb641BsxWrWplW2QPtBMecEk9AB0Bq&#10;ZV5vYyliZy2O4+B/w68JeJ9XuNasdKiutHgiNmsepwA+c+wFtig/KVOPmOcg1vx6Vo2l69dLo+m2&#10;tjCDHDsgiCLhM44HXkk5OTz1rsneHwx4XmuJ7p5b6R1MykclymBhf4F4Ax6CuGsXbjcerZ/Gta8p&#10;RpqFzHNKrjSjTT1e5oNcySNjccZ+aoBOyRtbrhSeV9Kit2DFwOzsKj1AmJreXHAfafxriSufPWvq&#10;TfbG8ry5ABvHBBqK3Mn20qDydw+veo5TulIHueKs221ri3kbhmyuPwp21BboJXU3M0oUbXjGAemA&#10;OQa+avEelzpO0RiXzJ3eR3I5xn+VfS2qKLXzAVPzxnAHXPpXmWraTI1nJfXO3Fz827bnYB/CfQHr&#10;n3ropy5D7HhmrClVlGo97WM34Y3y2NhDs5WNiuPbP/169a0u1/tS3VJE37vun1H+NeKaN5do08Mb&#10;AqsuRj3A9a73wtrEygKs5iA9DUzV3zH6JQ5XGx3x8K22nIb+4jK7Bkbs4FV/BWn3mua1dajDcGCD&#10;mOEhfvj1HtWJrI1fVLObZfSzoibliJwHI52n69PxrEu/HvjxFimfw49tZQqI4/s4yw+oHb6VLk5F&#10;JW2OvaxFhrNzo+r3Tu8jeZA7Darj29xUg8KQxP58LFh1AJzXLW3jXxXrFv8A2Hq3hOQNcHfa3jfe&#10;iPXceOB+NPi8T+IrSQ2Mt7bQtHwN8RJI/OnFtaBy31ZqeNr6Gz0UwzxLvjO5VHc4OB/j7ZrwDabm&#10;JtRmjC3tw7GfaMAYPGB2zkV6D4o1Sa6n/wBKvRcyngYGFUE88VxHiuSE+JruC2kDRxrGp2HCk7Rn&#10;/CpqLlgz2Mmpupi4LtqUEUhxn1rfihJSMemeawBlQwznGCDXQ6bL5lrbE8lg/wDMV5sj9Cmirfwn&#10;gMKypIiWIPrW1qBzdqntms/UjHDKAQS2Ado6ikmyoIgjtS/AIq3aW0hRvlJAGw7T+NQ26QXDBY7j&#10;n/nm42sfYc4NaNvcfYVkjKkLnJGMU22hV6FOtFcyvZld4JlxgEYqvcOwOwtl/QCpru+klyVG1ew7&#10;0mnWrSuZpAcdcmmmYunyktjbZXMo49a29Ba1OoHTb7b9i1JTbTqTwM/db6g4qk+AQqjBPas3Vp1W&#10;4EKByVGdy9jVRbTujhxmHWIoypvqR3EQ8JeLfs3iXTJL+1O6NJYH8tpQQQpz6j9azvEGoeH4/Daw&#10;6Ra3i3LjFw1yUbHTBjIwRnnORXpl1JF4m8K2eoTRo91AQkg77l4/WvEPGX2eG4kt7UMsIJVATyK9&#10;jDQVa0j82hneLpwqYar8UdLnP22qywXEhDblbghjnNXBvlIaAHcx+838I9a5y6O24bA4B6V3Hg60&#10;a7vIY0Xduxx7da9CpTjFc1jlpZhXcfZ82h6J8MdKjt4FldMMTx6gV7V4b+x7FUqD05NcF4f024MC&#10;pBGSwPYV1FpZ39qwdwwzXj1nzM64S7npNkbZYwY1QYPerM/2edGU7T6158l9dxOAGP41pWuoykEl&#10;iTWaCyZB4n0xFV5bcgY6rXkvitGjjeGYA7Ttwfr/APqr1LUricq3ysQRXmvxJ+WwuJx127h7Hj/C&#10;tqLtIyqx908avZTaXV2seTED5iIeg/vD+tSafNDeRBkG1/7tZetzM010SMhk4OfUioPDMxXUBbgl&#10;fMGR7MO9ehUpc0ObqdeUZjOhWjTv7rOm+zRyxmOfhP4XAyUP9RWVNE8FwUbGVPUd66izkDoDsGT9&#10;7I6etQataB4tqgYOWQ46MO30NefGXRn3lSipLmRkL/C61NvHBqvbNjhunSmSyNG4I5XNJxuzZVlC&#10;PMzRilkikWSKRkcHgqcGut8PT3OrxfZLv96qtuVj1zWTp+kLvtp5povs1wN0TlsA+oPoRXQzaxoP&#10;h5AfM+0SkcRwEEn6noK46icnypanoUMTRUOeU1Y3LGyktQztMgjUZOegri/GvilLoNYaaxMfSWXp&#10;v9h7Vj+JvFl/rWYh/o1p2hU9fqe9YSZOOtaUcLy+9Pc5a+Y+092nsTrljjqTXQaHpjzRFiGBzxxW&#10;Xp8Z3qwXoe9djpU7woMRq3tTrS0sVho3d2WdJs7uG5QFGIPUipvEeo2ejW/nXd0+4/cgjYAuf8Pe&#10;q+u+Kbmx0We5s7RZGhwGJbIXPGeOoryK41O61PUHu7yUySsc5Pp6ewqqGX1JvmqKyPNz3iSGAp+z&#10;o6zf4HZabrr6zr2bpF8qceQYs4UJ6ZqvrdvZxSwFGk+bfHNGf4GB6Dnkc9eM1haTn7dHu+XnPB7C&#10;t7WjYXetSIbmUJIoMLY5bgdf5V2SgoNWPznKcwlPHydR3c/zMpjaRuFhi86U/dDfdH1qzDaXs8ay&#10;RCVYhjzpFGMD0A9Kl/sRUukjglkklY7cbeWJ7f8A169e8L+HobXSYrO4VXaSMB2x3xUyqKKO3iHN&#10;vqFPli7Se3+Z5nrmqeJrsW2j6ldSajMpB09plEhkVyPuueQc44zTG0/XoI3iu7BEmjujatGZlWVZ&#10;AMkFc5/HpXcTaFcSXB0COYW2oWzmfS7gnbk85jz2B/nXI6Hqsml+Ip7q/tp01WJm3STMGdJgec5H&#10;OabkmrpFcPZxTxUFCrO0l+JFbqfOaa8sxaSwKNoaLAc4/iz3wauwmGSKS1l/j5RmOV/+tVrxxrPi&#10;DxTLFf6tL8rqRGNgXAX6VzFlPLbSACQglcAkDk5pQi+p4PFGLhia8Yw+yvxHXsRhmHy5ZFypU8V0&#10;+j317q93plrdyF4rVCIizDAGckfmax7lBqFobi1yLmIHenZ17nP41V0PUra3id7hwgjGGzyeKqx8&#10;vZvZH0LoFldCOK4a3J2ncGRgw/SuqsEjaDy7gGLJJywxivCPDXie3VVNjfXeT3DbRT/FnjDVZ7Y6&#10;XFqEoVgRMyueAf4R7+tcVWGp7OV4TF4usqUYb9exofErXrG61t9P0SbfHGNlxcoeJG/uqfT1PevM&#10;rqJYZpEPXPFXrbEbqA3PT6U3WocyrL2YVkpan7DlmVUcBS5KS16vuzNL7V4qRIwxLvgZGOnX601V&#10;UOhYkANnpWms0G0A7G98VcpuK0PWhh4z+LoR2ggQ/dBNXUYHJA6VCRbqykrj271bWNfKyOlc8mbK&#10;FjMvGJc1XGakly0rdetMH3qtbFWEPAqXSy66rAUIG9tpyOCDUDAk1r+FrRpdYjZ1YCJS/I6noKpP&#10;l1CdJSjZo2Y7tlfZdWLBugeOQirDDADRSzKTznzCCKtmMZIYcUxwFU4HArncrkKjFK1irLNM6bZZ&#10;PNA/vgEj8etY1/em3YiK4lU/7JyB+BqfVbzZmKM89KwpCSSW65rWE5LY4cRlmHr/ABxRNca1f+Wd&#10;zx3C45Vhzj6Guc1W7tJUZ/7NgWTGd6DH8q05GBasXVY/LEqf7OR9DzXqYaq5Ox8PnuUwwiVSnszm&#10;v7RzlXhBGex5qRL+3PQvGcVlnrTTwa9rkR8c5s6bTNVvreYT2F229fTmtG98QXl66tfQRSSKNu5Q&#10;VJrj7O5a3cspPPcVtabcC/imhJPmhcqW65rOUGgioyNOO/tZB80bx/hkU7fBICI5IzxwD1rm/t3l&#10;OUkDEipE1KA8sr+3FHLIHCJfuoSysrRjHsKzJLQsf3b4PoRV6HULdxtWbr2PFTgxPGXCq2BnrTu1&#10;uCj2MXybhf4QfcGkLyR4ypGP9muyfR7XarbpBuRWzkd1B/rTDotu4IWaTjqOKPaIfKzkfP3tkkfQ&#10;U6SRWTaQhx909xXSTeHrV+PMbPtGKpSeGYc4F44+qVXPEVmc/wAE9R+dHHtW5/wixP3b0fin/wBe&#10;on8MunW9T/vk0+ePcVmY5zRz61qf8I5cH7lzEfrmmHw9dn7s8J/4EafNF9Q5ZdjOHXrQcj0rQ/4R&#10;7UCPlaJvo9OHhvVTyEQ/R6V49w5ZPoZoBPNdP8NiV8aadx1Yjj/dNZJ8Pauv/LD/AMeFdB8OtK1G&#10;38Z6dJcQkIZCCcjupqKjjyPU1pwkpLQ9wkzgrjPSpIn/AHJVhg0mzg5HOMClK/IQOteEz01sRrjN&#10;SgjPNRx8EqwHWpAMnipAR6YG54qfywyH1qFRyc8UIBr/AM6FHOaWYEAccZoUYWrGKFBbIoKjnOeB&#10;TkUkEqM1I3EZI79aVhNFZIiPKk+UguP0Ir0K/Gb5m+gH5CuAdCscXpuB/WvQrhf9Od8jaccelRMi&#10;QwIpzjg9waVG2MVZgBnk+lK28l1TIB5poTdw2c+tQIkkI8zaMNjoRTHAJzippIVVCOQw9qiVSTvx&#10;9BQMeACmSenQ0gx0PP1oLHgdKASCBn9KQCEYPAoKnPSrCgHqc4GaiZsnHagCGQenGahZCwznipyu&#10;7ODyKUBVHOKYioww/Wo3yG46etTygZJHOahbOQADkVQxrDNV3A6np3q1IhC5yM1WKsVPHBoJZFIB&#10;jIbj0qF+SAxzVgx5wDjjrUVxEFH3c4poRyOjXV7fW1xHdTnMZZQoPGRXN+PtY1//AIRm2m0nVJ7b&#10;EvlubaYxueOmQaztK8VXtrc30dvFCgaYyDzDlgGrP0u0S412MZiDzSHO77uT7V6GGoyUmzrxVS0b&#10;PqYUmsSS2bDXNXvLiYKcJcXDyHpx1Jrimk+fcDya6X4kWwtNTjjaWN5cN5nljAHPFcrXp0k7Xvue&#10;PWlaVkTeYMZzzUe4nqaTjHSkHBxWphuOGCaXFJ+FICc8UmTLYeo59a9s+G6eT4Dhx/y0kZv1rxNM&#10;8817x4PjEPgfTVBzuTd+dY1NjnqPQ4j4tv8A6bYx+kbN+tcE4y3PFdr8WHJ1y3j7rBn8zXFNnJBy&#10;TSjsEdENYY75oGKdzikwDV3KuKmKsx4x0qBOO3WrKDApMQvHY/pXZ/CJS/ilmPRbST+g/rXGrjPF&#10;d/8ABiMNr15Iy422wH5uP8Kzk9BPYn+Nsm3XLGLGdtuT9Oaf4C8bmNY9L1mQuv3YJ2PzD/ZJ7+1V&#10;Pjc27xdDGP4LYfzrirO2lvbqK0hXMkrhV46Z71nKlGcLMynTjONmfREN1A6HbtkYcj6U1W851aFn&#10;TByVzmue8PrLpcUNpZuXjgTaxcbt/HJP41qDzZpd3lxxnAz5cYX+VePOKTOClQvOyOts/OjRTNEf&#10;KJ6sMVU8T/2efLgF/FuZc+WoyT7egrBsYpmDKQWKn+LniulstItrexa5mdSr9dw5H0rBWTPUqUJN&#10;WTPNNdt5FmZZIpIEwTsKg7h/vVxc1751yYAZI4RkEL3I6fSul+KPiB1uE0yA4iXLFsfMecAe1cro&#10;NiZVF5cI3l5wgH3nP09PevRhF8t2cyoyg9TShtXk/dQxySSOm5VQZIwMk/SoreMKGkeUI4xtz0I7&#10;16F8J7W4udau9QhtYJ4YoHhlMrYwzDjAHfiszUfDIu/EE8VtsK7yxVV+SMccn8c1EoWjzH1+WZ3D&#10;A4Zxmttg+HVoqytdFAMDCEjoM/zNepRyHTrWGSRF+1Tj/RoWHQd5GHoO3rVLRtIsvDGkRahfx+dM&#10;4za2p6yt/fb0WoibmWWW+vpDJdTHLsew7KPQD0rik+Znw2Y4yWMxEqr6lHVtLl1G5hgtgsk7OBmQ&#10;9Tnkn2riPH/hi60W1fVZY3a3luCkLopVLjDfMVz6ZH516p4VtJ7vXYQk/kKoZ5JDGXKptOcKOp7A&#10;etZ/x3hudMs9It3WSOW3eWZY5pBlY3CFQV7MSM4H07V30Ip02z2sixk8M+dOyuZPgbS5NL8Pwi43&#10;fabj99KG6jI4H4D+dbbv6VxmleO4ZH8nU7ZoXAz5kZ3DHuK6Oy1fTL4D7Newux/hLYP5GvErQnzt&#10;tH77l2Ko4qhGdKV0W2JJzQCfWl2kjP8AWkKn0NYnoWJYypIJycdqlluZn/dxjYvqKqg7TnPH1xRc&#10;azZaZbvLcTRIMEfMec+w601foZziT/vB8jZOOeT0rA1lzqWoDTLZhiNFWebG5YgTknHc46DvVT+1&#10;NU8T3LQaQrW1nnEtwwwSO+K3tO023sbdLG1BDbtzPnJc9ya15eRXe5HMmrRK1vo0X2Jra03R22/d&#10;ubl5W9WPf6Vmahpd1ny1uEHsRnj8K6z7PPGoRGRx/t5psdldNG9xKIDBGQHAUgsT/CDUtvcj3IR3&#10;PO7vTpbctvO4nGSBxitLw272twZlfLqRt75rqja5le+NupWJt2AMKGP3R+f8qq6fZG2ltWaEgm4W&#10;XcDywBAwB9c1E5XVmckr3Mnxk66rqbQyMEmKBwcdcA5Fc+2k3UcRCREKG5c8dq2fEVgH1NZCxI80&#10;qdx6ZPfFcDrU2qLcSWt7dTvsYgqzHHX0rajDnSVzSWIUUo2Ny41y30uPykYXM3Tap+UfU1zupare&#10;ag2biYleyA4UfhWfPgAHFEOWOB1ruhRhBXRyVMTOcuVkigk4Fa2kaTPdN+7wD71f0LQWl2vOp2sM&#10;iuksLMabeARq2G7Gsqta2iO/D4Xm1ZV1C/v4bgLKsUSKiqEZCYzgYyCK56eOK4vWYCNFY52Rk4/D&#10;Nd7cwCdQrROo7VltZJBLveJWAPcVhGoktjplBnK6vYRxaVLeyEBVXAI+uOlcLcs11eDfnjggc4HY&#10;CvQfi7ewpY6fZ25Cq+ZGUDsOBn8c1n+ErC2kEQS3Elw2CB/dHqcV7OD92nzPqfm/E9bmxPsl0Miy&#10;8OiY7k3bSB8rDFb9t4ItrqPI2hzzySK9b8KeDrZgsl3EMkZOeSa9B0rwppJZFaxjbIxyOlOeL1sj&#10;5qNFrW586WHgbWLP97p8qqp6K/IP4VX1iHxZamSO606KZCuOUO32YD1FfYFj4O0iOAlbZVYe3Arn&#10;fFHhSPyHMIXHXH49KwnJSd2j1cNmNejHlhJnxNqWn6oGaeZXBYknisyRZXdVkZiSOCa+lfFPhmJQ&#10;xaLBwSAPrXlXi3QysbeQMBCT8y45HvXdRqqR5uIqzbbbOO0SN5i6cDYQGU+/erE0BDugHK5zUyRy&#10;JKl1G2G+4+OhHX+YrUubeIwx+Upyy5fI+856/gKeItGzO3KK0qknB7GAUIHSoiMkAdqu3hy+xQuE&#10;yCy9/eoFTIzmsVLQ9t07sW1gMrMf4Y1LN/n61esLclkwm8rFJKw9gp5/Sp8+Rpg02OJTNPIJJ3xk&#10;8fcQHsOST6nHpU2lwyltQZCMQ2km47sfLwD9etQ56ilT91szrhV/tCWBCAk2NpHTkZBqgyFchhhh&#10;wR6VsalaxjTLG+ifLMGimXdyjqeOPQqR+RrOu3ExDkYkx83ufWrTJ5HYihBb5c4Pb61oWtvFJLE8&#10;gJXcA6rwTVGBT5ufTmtOIEvkfWoqS7GlKHvJnXQ6xY6dFHFbWh8tT+8GcZ9alfUdD1JC08zJORtR&#10;WbpXF3rSofMXLIRyD61kTykb3PboK5Y4Tnd2z2Kmb+xgrRO51ifTbO0jjuLONpgPvI5DMfcdD+lc&#10;t/wjuoauZb5o/Li3fKoXnr0FHhLTJNTvkkfJVWzgDNe1eHNMW2gG5eD/AAetdlNRw/XU+VzbNKmP&#10;SjayR5PpfhjEOFt2ZujE1PN4eI62gIBxlR0NfQfhnQ0uJyJ7ZPJbqCoDVvxeD9FjE0bxkpIdwYLy&#10;v+NbfW0fOyw7PllPC0ks5zGwxhWV1zj3B96ra54e1HQJw1t53mZ+6fuuMfdHqeelfSd7aWVhMHS1&#10;jJLAg4yQRnH+NeffEWFL0pII9igAj2b+99c1UcTzOxLoWVzzbRNTWG7+y3CmzYnEiMMGNvT6H+te&#10;o6FqS3OmRiJfLVCVK+hrybXbaO4lM3C3EXDkH7wH9RWvpOt3Wnzo4UyiRQJEz1xxmvOzDDc65on1&#10;/CuMjTbg0dtqZeRjkk1gX0BZ/wAasP4l0iVFLzSRNjlWQ8flVG58RaOoJE0kp9FjP9a8uNKqtLH3&#10;E54drmbQxLMbskCnXBhtIGkkICqMmqP/AAk+nbsm3uTjoPlAP61kazqsupy/cEUQ6IP6+tbQw1Ry&#10;97Yyni6EIP2erKN/cPd3Blcn2HoKhVcmphCT0qxbWbucgV6PMorQ8hU5TldlZQ8bK4JBHIIr0Lwl&#10;4rS4RLPVHCSqMLMx4f2b3964+Wyfaoxz3rOv5YkIhhfcR949vwrGdONdWOmOIeCfNf5HvVvGUZWA&#10;4YZBq4YfMU4HI/WvFfC/jbVdHVLdit3ag/6qU9Poe1eneHPG/h/U9gknNhP/AM85jx+DdK8+rg50&#10;/NHsYfNKVddmbVsqsGTGGHGKz9RhLAoq5ftXUpZRXGy5glQ5HLKQVI+teU/FfxfawGTSNFnWaU5W&#10;edD8qj+6p7n1NZU8PKrLlReIx9KjDnZhePfEMU+NE09g0MbbriX/AJ6uOw/2R+p59KqeEtSNrcfZ&#10;JmwkpzGSeh/+vXNWcIuGJDYYVbu12IqGM7yOM8flXuRpRhHkR8BmNaWIqc83uew6bqAERi6OeAc1&#10;la/4bvIo2nuNfuRFOdzpGowPaub8P6nPHaRrdbtwGN3cfWu50XUoblAl0weI9+oNZpcrPFUnCVzl&#10;rfR9GKDz/EOqlP4kVVBrW8PeE9N1B2jtb3VoYd24lrgY/IDFdQbTwWjh5bRHc9STxVXUtWsoEaLT&#10;EVE/uoP51fOzavjeaFrEF/fjTYTZM5lZOA571zV/dSEKWyDIcD/Gqmsa3DHOxJFzc9AoPyr9TVvR&#10;LSXUyouCzzEEjnAb/Zz2ppNHj15zcdClPawyII22sFwNyc5rF1rRhNbQBAoRnJ3HPODzxXStC1lf&#10;tbahDJA6nLIw2sB2xXoFnZaVN8Nbe8bSEaWCQTLO1urBmEgz5z5LhTkDAAolXVO3mfM43E+xtfqf&#10;P+o+GN0txFFiOW3Cn1BBGc1l/wCk2USPHLeOoGd/mbQfoDnivStAu7661bxCLLTory81K3dYwLdn&#10;aFcnLIB93AHXHAqPwD4WOp+JLDw/mBLi6uFhkmljDeSOpOO/AOB3rrVboxU8VJaHK2K608HmyW90&#10;UC7yxiB+XGc56dKg0zXzbajDNe2sd5AjZaErjf7GvpD4vaWINH0/TpZxdPcWn2G3iAUCCOMg7ztw&#10;OQxGMZ4ryS58NKkxiVQcAAcevFObgh1syVGSXUqaUPAeuSmW9S402YsSVh+UflXQ2mifC+3zLd6r&#10;q06If9V52A35VyWoeGJYZMoNpHPAqokTQSq1zaLLg9D0NYvyZ6WFzmNTRnq0Pj3TdPsn0r4feGUt&#10;www80a5dv95v/r1zN5rmsSSt9sELSDJPI+X8ag0nU7KeFo9Z1f8As+yXkWljH+8l9iewrN2Wmp+I&#10;Y7Sys7jStNZwpuZSZJAScAkH1NTGN2dtTGwWvMVNe1426nexeUjd5ackgd/YVT1XSPEV1plncCSa&#10;OK8AdIVjZd0ePv56lffpXVfEf4cT/D7UrTVEvjqCTq8dyjYJx6gj1HY8grXsPwp1fR2+H0Oppps9&#10;7cW8LaffiSQBDAwyg3HhE4A2+pNPETWGSaWp4GY5hUjZx2PC9U8D6LpGk6TcW+o/2kb618248uMq&#10;LaUHGwHPzHjmus+H/hP+3Ung0lLRz9lMs0d3NscoCcvH8pzj9Kb8RNYi1jW4IrbTxZRW8Qi+zxRB&#10;cH3x947QoyQKz9H1HUNNvrO8tnMf2Rty7PvKOp/D296wc51IXPJc6lSF3uS+H/BOp+I9ctdHswhk&#10;ugWSaY/dVepGOfbHc17x8WNKi0bwPZ2EMNmY1jt7OePdgxuACxUY5B24PPGaq+AZo3ub/wAVeKdF&#10;CandMJ02DYwt0QEYVQdpON34c1yvjfxTF448XPqlus62SwLDaNK2WcLyWI6AnPT0ruhL2VPXdm1a&#10;p7HDc0t2eXeKdD/syeO4txmzmOVx/A392spxnAr026tY7m1msLrHlyDA9jjgiuK0/SLiTXP7OZRv&#10;jYlieBtHOfyr18FjlKk1PdfkeJhqE8VWjTju3b7y/pP+gRw3B+ZlyfpxRf6vDeSMZIl8xhjPetsa&#10;bbSxKXZ5IyMxgHYCPeuY1hU+1m3to4QUOC0Y4X6mvjMbiliajl1P6m4fyp5dho0IrRIqX+ZdvmTE&#10;KvQAcmp7S/j3mG4wYSvCn25H40unyacLpbSe3E+/jeG+bPrWfr11p6XLWdja7CjYaQuSc+lcsYuW&#10;h9NGcYLU17SGzWE3GJ2jfgpkKD7Zq5LFJc7V/cW9nEcCPoue/wBcetYOmm6uTHaySeXbA72Kener&#10;N9qOmyIbaaV7dFOE2Atn6mpdJ3sVUrxUbmgNWgk1KGwt9i26fNI6jrj+lZ7SoZ2+0SedHK/mZJxv&#10;9v6UWGt2UFs8KwGRScCR8Z47+1YXiz+x721g1TTfECJqELbZLEQMGUE53BvusOPbrXo4GjKU2kj8&#10;444p0cThk5S1T0PQ/hXEreLre9bTRqSQSBmhwSqjnLEYPQkcmu5+N1wuj3Twx3QnvL0RyyjYcwFc&#10;EYbOAGPYDPHWvI/BPxEl8KML6NIZp9hjJhco/I67SCK9WstS8BeL7CbxJeajM92siEmaTaUAADB0&#10;zjHPGPStpZdOpVcpbH4fXyurOtzP4UUrvwzqN54d8PQreWt5FfiW+mvHyNjgDehI+Zs5H4k+ler+&#10;DfBljp2uXt7rXh6xt9kqSWM8U3mJbrgAKEJypJzyRzU2hf8ACJeHyrwalZ2GkJL58bxzA7uBkKM5&#10;XdjJA4rmviR8SJJdJht/DF1vnkmbzrpIsAAdArEc/X2roo4ZU5Xm7hTw3s25VX6EvjbXb688T3eh&#10;vaCC3gnWWRicmR8YAHoqjP1JrMsph5gXuMt+lcx4RSZTdT3csk9xKVeSWRtzMee5rcsyBeRjPWM8&#10;VhXlzzbPExlX2lRsu6Oxaa4DHJEmf0qzqqmTS2YdV5/Kq+lAxXsgI+8Aa0pY91rJGemKzj2OSKuj&#10;Kiy8bTAgZQZ/GrdsVk1KCFR0I/WskOYtOKjqpCn8DWhoBMmppIeWZx/KptqEIe+jpdXsUvdNERAV&#10;pDsDA4IbGK5HV7NoFjjKkMoVR/Q16LJAkkcsaldyyK4H8681+KOtpaFNLt9xvWQM7jgxIen4nkfT&#10;mta7UY3PqcDk9XMasaFH4n+HmedeKUjTUZmhId4wPNYd/wDHFQaJfIkwUttyetT+S2cO2XkGMHpj&#10;0rkPtBSUqTtIP4GsKFV1E0z9TxeTxymlSpxd9NfVHfa5rniOzgE+hQRXAQfMHfaB7+9YNt4m+JF3&#10;G88WoBCp+4kigCrPhPUg0nkXDfI3Bya35vAJvZPtdjqMdsG5zxmt9uhhh6sF8aObTxb8UNMuVldj&#10;cxtztmZdpB+pyK1o7i6v45L/AFqOK3uWOSiNkD6VcHhGHRwb3Ur83rrypY8flXI+INWkup2jgPyg&#10;/M3YUNpK5dRqtNRpLUbqVxFLcMkeOQSx9q5mBCZGnYf61y2fbtWgyMTHDuw8jMrnvtp9xCFl2quA&#10;OlcVaqm2fe5Fl/sKa5t+pTu+IVdeMfLWtobj+z2yvzR7iv4is67Qm0YAcg5rQ0Zf9ChIJyzsP0rm&#10;fwnuVlqI0yzXcbscADDVmXbGaZ5yT85z+Hapr8Ms8ka9cmmzjHAXp70LQ1hC5R8vewXHerryOYlS&#10;U7tuAJD94D09xS20WTninTKoHP0o5+hjKNmWLCza5mAI+Re/atebyraLk4UcY9T61kaXqf2BDHIu&#10;6Bj1H3kP9RTLq4n1G8EcIyucKBRZia5yaWY7jKzYUdyelPWJ7tfMW0mdiOG4Ufr1rSg0qO0j86Y+&#10;dKrBefur06D+tXkO2OQ985FHOlsJ0dNTK0i6udPtb21lYRKV+1KCepXj+teT+In824MhOSW4r0jx&#10;cdumeYTgiN0z9cH+hryO8nMjnuA2Aa+gyx3gflXE+FVHGOS+0M0vSZtY1yKwglihaZvvythVAHUm&#10;vTfhRplxa6rdW9yAJYVC8Hpzjj8q4vwdaLqPinTbYgESuUYe2DmvTPBM7Q+J7wTIUyVUZ9Aa6MXU&#10;duU8XDU09TpbnUb2O5+zRXDwhOMDir1xP4v0uzivor8z2j/wyLkVtax4VtdVga5t90dyFysiN/Tv&#10;WbpvhLxJfEWU+sSR247Rwgn9eK8xSVj0+RJamj4b1qbWExPEscg6kHg1Drfia40y5MFnaiWQd26V&#10;0/hvwnHYaoIANwYZJxWZ4l8JXd159zYOiXEedodCVP1xzS0uZ63M3TvE/iqRRLdWVsLc9SB0rP8A&#10;EbQa7Z3ERhEcoUgheQ2R1quNW8QvbDSpNIQSIcFlkGD+OK1dK0K70+zmvdQaPzHXICtkCr0iOUb7&#10;HzZqkDRag8DqSVYRke9Q2tjJZXsUpP8Aqrgc+x//AFV6LcJpUWr6/wDatGjvpZxshmY4+yEEneMd&#10;84FYNxbieKZMY6EH3DV6dOV4NHn3dOtGXmba2zLM3lY2socHFQXqSeQ6OhwBkN6GtDTp1ks4N2Ed&#10;AUfPrUl1C6xNNHLDIApyu4A15D+I/XMO1Oin5HEaldaRDPHFDdymYj98skW3a3sQeR+AqT7KLiIe&#10;U6scZAPGa5zW7K4udYuRbxltpAJz3wKu6BaajDC7iSGRkBP2N3Kuw7ke49K73hk4pxep8ZHiJUq8&#10;qNdaXaujq9CFjqmgvod862klvObmO42ksRjBTj3rL123t4J18q4SQ9Dzyx9abo14k8seowo3mQti&#10;WMnkqeKtWd4b7Xbm0kXz9/EKbR8uegHqfeuTllGbfRdDz80vCarUtYyMTYR049KsWzrkBvl21Lrd&#10;nNpVw8d1DPEFOPnTkH3qCCDUJ9Dutet9Lup9Ls5FiubhQAkbN90H0zW0V7SN4jw+a1KC0/E6PQIj&#10;qN5FYadFNd3kv3Io15OOSSTwAPWuvPh+/XTb5/LSSRLYlIyjN8/c8EdPU8V5NBdX0eooWt5bVNoc&#10;Hn5R2bIr3H4ff2dq1vplhLqeqr5atJLIsYlilJOACOoXqOa8vMlPDKM4m8uIcTX9xaLyOP8ADvhb&#10;xReeDJNevwI9MYvFhmUGTHG3HXGa8z1DT203U3tzIkijBR16FTXu3iTxF9k1O50jUjDPpC3HlQ5J&#10;VVj7OEPo3BPXn2rjviF4O+zafJqdlia3RAxVTnYOzZ7rXv5fKvi8N7aTXkvI4sTB4ik5PdHCwoQ0&#10;bx4DDkGuksIEvks5byQJarII2kyB5ecjOOvBOa5W0lDOVYDbnjHUela+jiAXEqShmDKAMHBBNQ0f&#10;JTvTakt0enaB4atNANnqt1fRzPczfZNrKf3blSysGzghgCO3QV30EP7tcHpgg+hFc9ZR6RrOh2Rt&#10;brDRWyTtA4yEuolKvHz0BG5gw78d62NGvAy7SwwR+VcWNp8sro8rNpzqVfaS1uSeJdHOr2CT2x8u&#10;9t/mjYdcjtVPQ9AtvGWv6ddm0i/tLzBbahExAy2CN/Pr+tdFDkfvEOVz27Via79p0XWYPEOnkpvI&#10;SYrxz1DfgawoVLSVzgw9aUJKzK/7QskX/CTwaj/ZwitJYTbp5MexfkwN+BwMjjI9K8YmSHO6Ilo/&#10;4c9fpX1D4wmtfEHw6Oo/2WgdLVHnuApb7OiyEiMYHAIDc/SvFG0+2u4pZ7WN7pEkxGqqFZoz0Yd/&#10;wrtxlSFOd+jPpsBluIzGryUo+ZyGg2Fzc3beXI9uq4Mso6Kvp9T6V1mnaNpy3DzWthaFn5d5VBZv&#10;8KzjcS6bP9nhs2jiOXEbqQST3PqasafNI0itHOY8thlfr/8AXry6uIk37ux+sZFwrSwdFTqJSm93&#10;+iG6xbPZ3kbQ2lmsRxkLCo59qzdNitr27aGa32kk8oxHNWtT1SZr8wypt2yYwRipNMthDNJqjnZb&#10;KxCE/wAR749ayc5Wuz6WOX06crwja5nX1l9nkbyH8wA8qfvD/GpLqPzdMMgH3RxT74G5u3uztiQj&#10;5WJxin3d2jkx2xUxuo3cdDgZ/wA+9LmN1RcWYcafOC6ZXPfpVqFYEBKICxPBPOPwqSUdBimxx47c&#10;03O5tGnYjk4+YnJLda0d+LNn9FxWfeLiLjrkVYdtulop6sanoTNalJehPc9DRBE0r7F59T6U5sqO&#10;f4RWxpFqII4z/wAtG5b9OKblZXHGJYt9PjgjAJycZ44qQ6pfWIKQ3G9D/BIAwNWJzsTJ4NZFx87E&#10;5yKx5mzVwsaUPiCN2xd2vlk/xxHI/I06/u1a2L2x3oeNw7fWsRouD/WoQ00Tbo3ZCR1U4qlZkON9&#10;hbrglic5FUJyWqyxYnDnr0NV5gBwDzW0NzGexVwO9UdaTNp5n90FfwNX5BjpzVXURmwmz/cNdlCV&#10;po8HOKEa2Emn2PPGHJ9qYTk5qRx8xqOvpUfjz3Eq1ps5t72KUZABGfpV7w2P30mMZx1xWnNewIxj&#10;ZlVh1BA4qJT1tYS0ZmeJbURXInjA2SDcMVjn612GpxSPocVyMSlfnVgOCM8iqcdzZugYpGpI5BQc&#10;GlCehc11Oa49RTkYqflYqfY10ZlsmHCwn/gIqvdC2aPZFHHvY4GF6VXtEQkJZajqIh3SXkxSMDAJ&#10;44HSmWuv6j9qUyXT+WxwenAqeKGGNfLcIQByD60vk2uTiGH64qLrsaOTRLqmq6rbcpdHb7gVnnxD&#10;qpPM6N9UFaN3Cs1pjGT0/GuacbXZT2NOnZqwVO6NX/hI9T/vxf8AfsUf8JFqB4YQt9UrIorVwi+h&#10;mpNdTZTxHeqpXy4Dn1SlXxHdDrBAfwP+NYlFL2cew/aSOpstblco3kxD6E8VuXGprZ2a3PlRs7HC&#10;x561w9ifk+hrVj33s3myfcj+Vfc1jUhE7aUro3/+Em8wjOmxqcf89P8A61a/hHWY7jxNp8K2hjZp&#10;cBt+R0NcrfQeSIvUj5vrWn4DO3xppOBn/SB1+hrGdNcrOqMmke5IpLcegpGDBTk9/SnbsED0HX1p&#10;khA/x9a8dlpEMZAJznINPQjccgnmmEjLFu9PjHJ5pFEhbGQOBUJ+8alPf1phPtQJiEgpzUYOWGOl&#10;PYdsU0LzxTJJkbAIBxS4JGDkmovrxirCgKg4HPORTWwEUwYKAc4BH4c13sgDXJ/Dj8K4e7OI03dW&#10;I/nXcMu27kXHK8fWpkSyVYhuOSc08qo+bqaiUy7iVG7aeQami3HLhdwxyKyauySGR8k802Fs8EGn&#10;yqGYhflz60qxbUPPNMY91BQEVDnJqZsmHGMEUyNgfTJpAIN+MikwzDnip2QgZNMJHQUrWAryRDuS&#10;PxqFkAOAWq443CoShDE9au4ELLxzk0wqB3q1IpZBjJbpVCWPzG2seO9UA6ckDANRN0qQW+wfL2Hr&#10;ULq2z5iKBBjgnHSqzqSpzwasD5eNwIqJx3NAj5dtbcLqbCOWQtnBOea63T4za3dvOI2JQ5G49TWF&#10;olrKkReRlDSHJI+8Oe1ehaLoMaxpJqWhW1xHPHmKe/uTsTHfFfVOCSPNdaV9Tg/HWm28lu95NJm9&#10;VGZ1Q5VecgZ7155XqHjoxmz1DyntWVV2/wCjptQewry+saWzCpLmlcKKKK1ICgUHqKUDPNMlkkO0&#10;8GvffDy7fB+lAjGYVNeBQjp+VfQumqqeHtNjJB2wLz+Fc9U56h5X8Uju8UFf7kKj+dck3Wuu+IFn&#10;eXHiW5uI7aV4gqqGUZHArmBaXTNtW0uCfQRmiOwLYr89qAKutpuoqObG5A94zUTWlzHzJazoPVoy&#10;KYyOLk9M1YTr07VHGO2D+ANTx7MnJAx6mkwEX6V6R8ElzqN8+0nCRr/49mvOht4ww/OvVPgbtVb/&#10;AI5Lx8/geKzlsJ7HO/F9y3jWZW5Kwp/U1yMM80EizQSMkinKspwRXS/FWQSeOb4joFjH/juf61y/&#10;3sULawJHVeH/ABZ4hF/DaRyJdPcMECyICfzH+eK9ht01Iog2RcjqIv5Vw3wB8N/2jrEurzpmO3Bi&#10;h4/iPU/gOPxr6GsNHhADFQce3SvJxcoqdkj28DgocvPJHFaRpt6zBpISGY5J2dql8RypZWBMh2lR&#10;xn+Vd7exJbWrHAIArzrxXoPirWrJ9QtdJuLbSIJAZNRWNpMR/wATeWDkgew7VjTg5vRFY6pHDUrx&#10;jqeE+JRBfeKmnnd5UjP72LOATnhR7eprTsrSe5lMt3KLaJAQkSjDnA4xgdK1NUe0tdYSGG4j1Aru&#10;8t1TZ5iH7rbTkjIwcHkV2HgPwddeKS9zYwpb2Nvs+1TXALKsnXy1wOcgZJ6Ada7W3K0bHy0q0qrO&#10;2+FOmDwx4CvH1FUQ38W5QSpY70winPIJ+9xyMU7TNKs9C01Lm5iLnGYYX+/O/wDz0f29BXRz3Ftq&#10;UsGptC9wYUPkszHy5HOMuiEDCDGF45GT3rPmgaW4a5uSXk9xXJi6qcuWOyOHGYrnfInojAME95dt&#10;qeoPvlboD29h7VHOjOwIHFbc8LO24ggDoKryWxx2X3NcqkcimT+F4DCZtSkngt7eIrHukfBeQncq&#10;jgj+HknpXl/x81Sxu/GM4thi6CK1xNHJuUMR90DAwMY9K910nQLWHwyJzeMdQIN3ukTbDZxn+Msw&#10;IPGOvQ4r52+IH2a91m4uLGCeZnmkllkfPmSMzZUknqccn617Eafs6Kv1Pfo8tOlGL3ZleAobe51e&#10;Szvts0clswVmHoVIP6Guh1PwbFId+nyGNs/dY5H4GqXwtjiuPFTiSMERWbsN3JOSor06G2hiYkKQ&#10;K8bFylGpoftnBzj/AGXG66v8zyh7DxXpw2wm8CD+4SRVc33isNs8++LegBr2ovCUw3NRsYF5EKk+&#10;tZe28j6NpvY8dgt/GV8wWP8AtE57lyorovD3w/Mtz9r8QXvyqN7oCSSPQnrmu1uZbuVvLhj2p/sj&#10;rVOS3u87SpGf9qk672WhMqPMtWWLm9s7aAQWVusMKLtjjUcKPSl0VXkDXDkDHAxzkVm3lt9jj826&#10;lQA9BmtbQGDaZHjksxIH1rLXqaNKFPQ1LaA3dwkCOF3H5mbooHJJ9gKNVuIJzHBZxmO0gXbGDyZD&#10;3c+7H9MVPcmK0smskKmeTm4k64HaMfzJ+g7UzRPLhvPt8vllLVTIiNj94/8ACuPrg/hU3ueVOble&#10;s9lsu/n+iDVrb7PFbaJGN0wYSXGD1lfAC/8AAVwPqTWTq2xNVkSNcrAyx8f7PB/Mg1r6Y8n9pPqE&#10;r7ngR7lmbncwHH47iKwJASCWyznkk9yaylc1wlNqTjLtr6szPElsftV0FGzLkj1AJyP0rhdbsWnk&#10;89syl/v8chq9D1ANcDLqM4CnB64GKyHsVdj1wTyO1bU58p0So8yXdHm95pZFuzBCCDxTNFsS+pRQ&#10;SDBLYrtfE8EdrpysNuTIoC4xnnNY2neWdejuOkaAMT6e1dirNxJjh1zXO112KPT7G1hRcHbnI7io&#10;7Zo76zUEgyAcnvmpfFuWtIZDzhPkPqDXPeHHlzKVJODg1zWurnoU5crOkhDou2SRzjt60r2yy9M8&#10;+1RxXkZ2iTqeK1LSNZ/vMI4FG5znk+1Z63Lc1a54T8UrlLnxZLbQghLYLAPcjr+pr0z4VaULXTFv&#10;ZkHmyjiuB8R2sGsfFa/S0UCF7ktheQAAM/rXrvh+B41S0UEBRtFe/Uly0oxR+SY69TF1Jy7s7HRr&#10;6GKbLyDd3HWuv07WYlHyge3NcEumvH+8ABIq5azeUwVgOOwNcfmYciZ6Qut5gODkY5wawdY1tWU/&#10;NjHvXPSapIF2pkZ981TlWa8fBINDuwVNINSlS/JUn8a8v8bIsLSW8hyhBRj9eQa9Qay8iMtuz7Gv&#10;NvH0LTuzAfeO3PoRW1CVpHPXinHQ8oklMcDwDnLbU5rQvJo47PyhvE3AX0Axz+NYrZbXBA68pJn6&#10;j0rSnBklaRjkk5NduIeyOrJaTXMzPcYGO5qwIoyFfvt6e9JKoJJAxnt6VJBh7fH8SGsHLQ+np07v&#10;Uls02MZTyVGRk9W7VctJhaaXfqFO+4RIQf8AZ3bj/wCgiokCogY9xRDHJd4XGIkOScd6yuayoJ6F&#10;e3Y/Zp4Hz5bru6dGHQ/0qiqedIABjNbGooFjWGFTk47VXu0TToAhw1zIOAP4RVxlfYynTUbtlSBA&#10;JHAHGcZq7EhDAL6VDZQfuwWPOcmrtov77HQ5qaktSqcOpYgsTdQsCegxWBrlgba4htO8rHn2rt7C&#10;EocDoRWVrFm8vizTQ4Jj8vcPqCc/0ooVPfsc+aU7UHJHffC3RILaxjMkYLMMnivYtBsbPav7tdw7&#10;4rzbQFMVojxnoO1dZpGoSooxnrzXPUk27nzsY6HomnQWsbEFR78Vp3AtDASoAGMYrkLG9LLuY9aZ&#10;f6hN5ZAJx9ahSIlTuR+IoLVg5QAtjqe1eU+M7b/RyqZwDj39a7ya4eckM1cx4vi3RbRj61tSm1Iy&#10;qwXKeT6xbQrAJchXwc5HNYccqCwVlGS+Ru9hVnx5fSw74F4GSAfxrOH/AB4QRntGDn1zzXfVd4I6&#10;8ijavJrsVZmyTioTkmny96IwNufWs1oj6OT5nYrT5XJqS1vNhAkQsvtReL8gIqocgZ5xWsUpI4at&#10;SdGpeLsdNpt7pYYGecp7FCa6Ozm0RoGlXUrVVHJDNhvyrzbtSEn1rCeEjPqzrpZxWp/ZR0/iDWYZ&#10;S0FgxMZ+9IRjd+HasAE1HEcjB/CpVGcAVrCmqasjlqYmVefNIki65NPDYpEGB1FXNP027vmxBEWU&#10;dWIwo/GpbQ3XjSjzN2QyO+vljMFvdXCq42+WjHDD0wOtWvDvhXXte1a2sLTTrhWuZAnnSxMkSerM&#10;xGAAMn8K9B+Gmg3Gi6y2qRReZfwW0jQzPc/Z0tW4Hmg9XK5+73z0r2n4fXuoXnhaC71Gea7cXk+6&#10;QymSScYxt2lRheP1rSioydkfOYniKM6jhS18z5z1D4a6zY6q9vb6vpd1FEebm3kZlP4YBrQm0RLa&#10;3VHLTSoP9Yw/UDtXr13pc4DCdFjlLszoOgJOcD8653UtHc7tqZz14rnnVu7FKtVnG8mebG3dUwAT&#10;Vb7RcWkm6F2Q98Gu5/slgCrIeODxWbqWiBiSgxUbknMtrt//AHo8/wDXMVSvL+8ulxLPIV/ug4H5&#10;CtefRZgxAStLQPCF3qE67o22Z9KpNIhxOe0PTJbucMqHYp9OteweE/D6iJTMQD6njFb/AIU8E2tt&#10;bqHjBYEDOK7/AELw150yQQjYG+87fdQepPaplJydojtGCvIx7HwxH4hgj027tGuowNokUbZVHcK3&#10;YVveNvBtovw8Ph681BdB0uzRTPeAeY8hBz8oOOSccnPPapPEHiPSNEkl0LQEvr/VzGWZEIVcgH70&#10;nVRgZwOcGuL1PTNK1G3jfUtbmvtTnRGjELSPAy87WcEkpySDnoOgp1VRox/eas+NzrGYac1dXseX&#10;Xtva+EfFkL6RbeJbbTHjaJ9Su1MX2pWAwqbVCqODxkk59q9M+BOnaL4k1WfVL2wtl1DSljjtUjg2&#10;h+uJpD0LgADGMcZ71mR2FzBaOXs/JaMpK0bMZY4xn7zKM7ePXtXUaDrtvpjTW9o1tZzySSXISRGa&#10;CeVgB5e8DIXgduPpWtOrTlUUzipVYSnzGV8RXsbjxNPDYIiWdk7qsYUja7EEnnjkbTx61xUtqovh&#10;nruTOPrXVSx6rqt7Nd3SwPc3DmSVkceWWJxhT6DAA+lZ82kX8Fx5s9qWQuMvGQwGM9cdKyqTTm2e&#10;JiqjlVk2VrrTIFlwQDxnp2rCvvDdq85G0Lv+ZDjv1rp9RmDIhQgkfL0qtdxSPCjjnHI/A0lJmEZy&#10;RW0rR7XylaaFGkT/AGRWP4ktrWPVba7ktpJLXzUM8UcnlllByRuwcZ9ccV18ID2plQcY5rF1CISK&#10;ynkAhhmnGTuOFWUZ3uemeCLHR/id4Evbu/07Top55Xgcyu7SoFBCgSEcEgqcj0/Cvn6603WvBVxd&#10;aJNcvHZ3J3iPzcLNDuJUnGASCM4rptN17W/DL3P9mXtxDBKQLmKPBEijoQCMZx3GDXRzeMPDuszt&#10;HDZWlyJIliis9VgVmbdjem7ouCMhge9ditVjZn00KtPEQS6nnel3uoafr1trFlcE3QbImjPTtnv2&#10;PSu+8D+EGl8WTyeLbO8g09IQfMGVDTPh06feyufpVjw/4b8O2UstpLp7NqLzJKFupcpFF1MSAHHT&#10;+M544xmut8XfEjTtMs5NDsYbe6u54UNrHbOrwQEdCzjg7QB8uPQU4YdQfNJ7EOioe9N6GH8RfF+q&#10;x3d5o2gXkRs5E23bqn71U3H90G9lAzXPWFvAtsssQxG+Cyj+E+oqvYXlxcX9y2oMJbi5maZ5MY3O&#10;xyf51qWqC3f0jbt2Fc9eq5yPncbiZVZ+Qy5t8Y3Y9AexrmvFNlKhj1O1JWWP5JdvdfWuuu4BJbmN&#10;X+Uj5D6GsVTvMlpcAgupU89Qf61NGq6b5iMHVdKtGadrNanNyXFz9lkWRgCV3Ko7duawhAL1/s8V&#10;4Ao/hCkA/j3q5rczWCzW6vl4xtLnqVPesRnv4wlyk33eRgcV5dSPNNtKx/WOVYmP1SDU+a6Wvcfc&#10;r/ZV9EYyXdCCxxwBSzz6PZ3DSqr3cxYsFkUqBnnn1qncPc3Z+1xM3mBcOBzyPaqz6s8Vnse2gDL1&#10;kKfN+tawptpHRVx0Y7svatrLWFi95KimWT/Vw4wo/CuKGqanPcmYwq5c8fJwK0tPtbjWL8STKzAn&#10;5VrvvD3he0kYI9uXyMFi20A16dGhClHVanwmaZ1Wr1f3UrJHmsjapfIokAjiHVEGM1q2SLbrH5e5&#10;Xxj5eCK9o0bwVo4jIcElBn5ed1ZuteGNE+0t5JSPY5Ubuucf0rphVhFWSPmMVOviJc1SVzyfxRoc&#10;9o0M32kkyxgqdvB+tU/B1yLO9a5Eql4ipMbp97n+Vel+OYo7m2tooEKrBGFIyD0rzfxJaSx3q3UD&#10;KWwMxhcED+tdEJc6PPnG2jPdvDFnpmqRC9WJQXAIA6V2KabAdPICJlTkDFeOfAfxAX1K40645Qjz&#10;IVPpnkfWveotjQSdNuzKn1rglDlnY+Px1KVKu4s5fSBtMoA7KP51ct3H9pJjHTFVrZdizFRyMfyo&#10;gOLxDn+Jf1rimtTxJq7Z0Fu487IHtWvGQwUnpkA1iJ8vln35NatgwceWT/GvP40QCETCvo9st9Dj&#10;owYf5/CpvD8p+2Wzjrvx+VTazHt1KR+gdMH6jI/rVDw1KDdD/ZuM/oDSmveL5Gqh6RIwEbup5dcZ&#10;9OOtfPHxG1kyfEO/kDbkQRRc/wCyg/xNe+6hMEsyV6kcfXpXy94kaTU/GGptaxvK0l0+wKM8A7R/&#10;KoxesbH63wHTti51f5Ub1vcxzoJgQCuSwz6Vxd3GWYtjqSa6K00i7trdvPI3MR8qn7o71VlshgqR&#10;jFRhaTpq7Po+Icxhi6kYU9VE56Kea2k3Kx+hNa1t4rvYUCbp19NrcVWvLMq3K8Gs+SEBq7bI+d5r&#10;GpqfiS/vY9jSSEY6s2f0qtpCs8c00kvO4de/FUwmSAoya2tGsmMnlkZ43KvuKyrwbg7Hq5LiIUsX&#10;GU9ia1gd5HmZcMV+UHtzmpruHcqyY6irMIKTMrKVJ5wR+lPnTdA8anO3kH6814sm7n6pQtHVGPs3&#10;74vVSP0qzosKHTfOL4ETZx70RIPtS56M2Ks2FsIIpELnCKzOMYzTvpY1rvZmdeIHv5ZB9wDj61AU&#10;3SfjV6OJmsWmIx5rgLx6DNJBCd2DxipbOin8NxkcKhTVa4Ay31rRYDOB2rNuzhyMc1MXdk8t2VXH&#10;yn09K3PCaR/Y5xgB45FBY/3D0/lWIckkVpeF42e/lHPlhAG9zuBH9a3voDhyu51F4yyQylRgNyOK&#10;oyykA+nerN4+Thevf0FUXVTkseKiKMqktNDA8XzZ0+QN90JhR7nj+VeTsoKtsByGyRivXfFlo15p&#10;ciRfLKBmNR39q8uSylkJcEoxPp9c19DljXI7H5hxdGaxCk1pYPC+qHRtdsdRwSLeUOcdcdDj8K9S&#10;LqNWjvoXDR3A3hl6HdzmvIXTe4baQx6+ldbpV7qVl4esbxmLWa33kLuHRcbv6kV2Yik5q6Pl8LV5&#10;XZn0l4K1OIwR+bJk4AIzXcXWu2lpZ7owobBJJNeC6fqL2kx2Nhc8V1tv4r063SNbyeNQynduPavH&#10;lSaZ7TlFo9I8NeKdDt9UZbvUrWWVl3ja4O0EelT/ANu6cspvbaaCe3Mm1wrDK5rwx7n4ZzTNlp4G&#10;3f62JMZ9s5ziul8JJ8N/tjzaJdBJ/Lw0EzEBj/e2nqafI0ZtdbHqF9b6JcZvY4I9577RmvPPH2qf&#10;ZrZ41xgggAelTf24LfT9gyMEqBmuH8WahHc4kuJhFHuClm7ZOM0oxblqVJxjBmLd6Utn4U1nVpZw&#10;JblItiM2CxZ+cD6YrkoX2oQcZk7e1aPxP8Q2y39rpNnNHcRJEss1wBy7EcLx2Ax+dczZ6gJpJJFG&#10;TjAJ6D3PpXsUIvl1PHryTkdEHCCNm+64+epdQsIbVU/1Ury8gL8x/wDrVSgJe0iwdwArp/h8IbnX&#10;Ut5I1DBHYnH3hgD8xXjVZWqNH6xk0XPAwb7HMReGL6aN5plNu5Ztq7/TBP8AOki8LTOBIzRyY6b8&#10;mu+v7Zred4TkFHODWe52EkYyeop+2l3Jhw9gYvmcLvuzl7TRhZZUxeXkg+YhLH9e1aF5pqKmknR7&#10;aQXxnUrdYwisG3c/TGfatKa4VlxypplhqMumXQurRUZgfmR1yrdvz96xqObfMtznzHJqdWlyUtLH&#10;a+JNBj8Upc3+uos9yLYAi2bKOwH38ccVV+E97H4T0LUtK/4R6S+N8pM0TqPLlVQQPX8/amS6vYax&#10;o0SWdtcXLW5GNLE5iJkYhT84GSDk1v2GoXmkafJca94ffTLiJ1gisYog6tHjqDnJ6/jXzdd1lh3T&#10;lrd7XsfCV8K6NVxkrWL2k3+h2Xhz+zVtYrK5ljVFeRN8gUtz7Y5xmsHW5rHwlfQyS+RLa+UY3GCu&#10;3J6nH+cVc8NX2ma/HqMcS/afPkZkaaJY5UCDAU8+nPFchrfhzV9TuJdPn1GRLSWNjE67SuB1Uk8k&#10;iufD0o+2lCpKy63/AE9B3926RS8Z+HdM8QWk+q22rBiisyqrbkU9ue+RXm2n+I9V0yKaxsNSM1vg&#10;qYmGUYEcgA9OtaWreHdS8N2l1NHOt7px2xsEYhZAw+8MdwRiiHwgdb0qDUPCMbT3S4F1ZFtzj/aH&#10;oODn619vl8/qsLKpeL2e1vJmcsZOKtY5eKOSJ8SIY3DAkEdBWh5hXBVyc9BjH61Xu45bZmiuyY7i&#10;N/LeItlgB9PSrVrEkgALAHtzXfe+p4WNilK56R8MdT0+SzksX3+cZ1ckDloWXbJyP4gcEfWustmF&#10;pqlxb2shk+zyMpVusiA4DD8McV5x8O77S9F8Sp9pLyR3kL2jtGBuQtgowPs6r+tejXVrZedaGO5+&#10;zahIu8En5GkyQwz2yRms8THmppnjYyKlTTOktZ28oXto29MfOnp7Vpy/Y9T0yWP5djL8wP8ACa5y&#10;xuJ7aUyBPLl6TRdm9xXA/EHxC95qE1jYO0MEfEoRsb27/hXnUqDqTsjzMPhZV58qO+0n4m23hLwh&#10;qGhRzRaneyytaLZqhIMBDHLP0xliMDmuFh17Sk014RHLbShNgOM5+lcKtz5M6SPtitYwd3zYZzjH&#10;H61fu7Cd7RLjTLz7dayDO3A3ofQit8dSc3GMtkfsvB0aeHpu2sizLqrTXCuVM204G8k59varWmWk&#10;mpXqxJNa2sjdt2T+VZNtp95Na/6LbSkgfvGYbQnrUTxJBKsEMm+fcCXB+7iuP2SR+iQxUuh1dvJA&#10;8yw6ibea4ifbGZFJ/wC+v8Kjubx7i6KzSW0uw7U5+RB/sr0rNnv5ZZ4PtiCR9gG7ofbPrWjZ6faz&#10;2ocBmJHUNgZ+lc0lbc9OnJMrX8c0eLia3muFHRtuEFRWUIut0kMkILHlGbaRn371qPZXlooNhcSK&#10;D1VulK+mC/t2mMP2K9iIDMAPKkz0/wB0+/Sp5o2IqQd7mZd27wTeVLtDYzw2aNgwD0qa5DCXy5Bi&#10;RECP9aiRWzkms2zNNEN6oMDHpxTrwAQ26ei5I+pqe4jzbkkdRRqFuFuVjclSI89PQZFVGWhlUtzG&#10;dt3yqmM5YZ+ldRYw7IjI/PYGs/QLEt/pMi9H+XPp/wDrrXvPkjWMDHtSqPSwR3M69mLsSBx2qmWY&#10;jhMVfPDZC57Co2un/uJgdKzTN0U3RgCSCPrVdxgmrc00jjniqcgJbg59auLKULkLqCCCM07TNIu9&#10;SuZIbUpuRdx3tjipVQZ57Vu+GbGQrLd5MYYbE9WGeTVqpyoU6Ca1MOXwvqq5LRxYH+3Wff6FO8fk&#10;3En2fdxvIyufevQpt0S5ZifrWfcXKbSrRhweuaqGJlF3OOvgYVYOD2Z4T4k0S+0W7Md1H8rcpIOV&#10;YexrI717rfWNpf2z2UtuXt2zhSc7D6qe1eU+LvDd3oN386M1rIT5UuOG9vrzX0uCx0a65XuflHEH&#10;DtTL5OrT1g/wI/C65klwMn/9dUddGNWnBHcfyFaXhPBlm59Kz9f41i5/3sfpXavjZ8p1NfwdeLIs&#10;mnTHK43ID0PqP1rI8QWZs9QeMjgHg+o7VUtpnt50mThkORXUeIo01HRYNTiGf4Gx29KlrknfozS/&#10;MrHIgZIAHOa1rZFtbTzm+92zVXS7bzZ/m4Ap2rzq0vlIfkWrfvOxK91XKcsjSSM7E5JzTct6kfjR&#10;SGtbIzuddp6h1gt2OBMgXJ7HHFc9qsLR3DDbhlJDj0NbsYzHBzj5R+HAqzrMEV7p0F9CgWaZjHMf&#10;9peD/Q/jXKnyyuaxfNGzOLFBqxeW7W85RhioxGxTcFJ+ldKd1czehHRQQQeQRR1PFMkvaTE08nkI&#10;Mu5GK6OMQW9zFagDagzn1NR6DZjTdK/tC4X99cgiFe4QdT+J4/Os6dpVuy7nD5yTXPN3kd9BWWpt&#10;a2AIYyOR39qteC9o8V6Q7dDcrVc7b3T22cvx+dWPBalvEWkAjJ+0r+lTP4Wd3Q9yH3uTjPNMnc5G&#10;B0pyjJQg9e9Ev3j0INeEylsQBhk570qqM5FDLgcd6bGdueKQyYk9jSLSF/zpVJxQAPyc0iKcZFOJ&#10;9KVDgjmgTQyYFF5HWnI5Eag9vWidtxB6Y4ruvBXhm0+zLf600aPMR5UMhCmPHQsDnr9K6sLhp4iX&#10;JEiclFanAzzqyLyMBgevvXpO0PdyMMsp9O1cd8ZPGUcdlLpU2kWFteR3K4kiRM7ADjkDJB4NcFZe&#10;M9eWzjtWuiLRpN4O0EM2OmeoqcZh1Qly3uezgskr4yHOmke348vIwRk96fbp+8BAwMV4xoXi/W9P&#10;ukia4kngByFk5+XuOa7bwj4nu7rW0t7yaJrW43bS2B5b44A9jXn86TNsTw3i6EHN2aR2bJ1IH0qI&#10;E4+b0q3ICsmCp5qsUG8cZ7VVz56wiSDaQ3Sosjfu6Cp3QNhQDj0FAiDR9MelFwHxSKUIPfvUMilm&#10;G3pUW10ONx+lPWXaRmmBIikAlhUcu0DgVIZF2nB5qnLIRxzmmAbyc4/Oqyk+Yc85qQhjng/jTVPG&#10;DVIBznauelVZmDAY7dallRm6H5fr0pjqoXOOaYiAxoBnnPoKryksBk4FWck5J4wOlVmQ8DI5oEeE&#10;6fpTlebhVUdh1Nb9lama6gj8hrwjgfaJjhfzrCjlji+dQY+OSeTVy3t7K9QNPPJLI3RS20D8q+xl&#10;G6PE6mH4+Jhs9QB8s75Nv7v7o57V5uOleh+OdOuDo0piGYIGD8HtXnlcsY2Ng60tHAFJmrEIetKD&#10;xTeacFyOKVxEkJIwSeQa9e03xxoEunWkM17JbtBGqENCzZIHJ4ryCMHFSKPTFZzimZSV2e1J4r8L&#10;MP8AkMW2f9q2cH+VW7bXPDtzxHqukt7Odh/UV4Zj2pCBketZ8iJ5D3pZtBlJAm0J/rOg/nVqC20p&#10;vuxaMQf7t5H/AI18/oq46DP0qZVUD7q8+1JxQuQ+iYdLtHAEenwP/wBc5lP8jUh0GykyJdEdsn03&#10;V86KApAXIPqDirUNxdIMR3VxH7rKw/rU8qE4+Z9AnwnorDc/h6Qn1EOamstPtdKz9g0u7hHUoIiA&#10;TjGSBXz+mpasn3NVvlA9Lh/8amTW9dQqy63qII/6eX/xpcgrMufEJxL411NgTgSKOnTCjisL+Pin&#10;yMzyvJKzM7klmJySfeuh8CeHm1y/Ek6stlCf3hHVz2Uf19qUmoxuzSG6R738GtMOneELBWXDyR+a&#10;/wDvNzXp0cnlwjpXM+FIALaJEG0KoAGOABxW5qcwt7ZsA4AzXgTfNJs+slJUqV30RneIb5hBuOGw&#10;2dnUuO4qHwf8TdMsdZlTxjoF1aQzEJbMIjcogGdqhFxjj2qGxRTFPqM5JVflTPdjUlnb+ZBLcyjK&#10;g4DYwPwrow1eVPVI/O8ZntWrVfKtDi9d8A6TqfxIvdU0Fls9D1SUTNLNEUNvnllVOuCeR9ea9Q0m&#10;107SdA/4R3Rp5pIHkMk91cOFK54IQDq7DAJ6AZ9axYruEx5QDavAz3PpRcu5UAsc9sdqc8VN3tpc&#10;8eebVdUlY6IwwsMJLFgccMMCop4IUwGlj3fUVj28AVAxXA64qxFASob15PtXn8mu557xUmSmG37z&#10;qfYVJBo13qMUiWMBlGMM3QAU1YF8hmK9jg1j29ndprY1Gxvri0uoQdjIcjntg1rTprmTlsbUcR7y&#10;59jsvGdj4i0Lw9c2tpplnqWn3doqXUpk8qVVCdQGwOCMhc9cc18/eKfD4vbOPXNL8RwzRXSyu9q/&#10;yXFsq/wuBkYIHY19K+GPFUfiiCPwv4ihjF864i86IzQzlRywXsR1wT9PbxH4t+D4vCXiv+0ILO5/&#10;s+5BXfHCWsUlBIYMevoQPf2r2q/7yClB6I+ntzpVKbujyuO11bw09nqsMNxbS3MHm2ryjasyEn7u&#10;cg9OhxnFbMXxQRj5OqaeYZMgF4jlfyPSr/ibxprl14MbwRqC2V5p1vIksF0m52TH3QCcAAegHeuG&#10;+IFnof2XT77TdYa81CeInUYktfKhhfjaidzwDk9OmK4VShV0mtT6PI+I8XgpckXo+nQ9J0vxl4dn&#10;Cb9TEZb7vmoyD8zxXTWlzBcR+ZZzw3Sf3onDD9K8A8BaYPEGpx6XJc2lpCQxNxd3SwRpxnBc9z+t&#10;c2ZprK4lWKQrJGxTfGxxkHqCKh5apXs7H2+F42k5ctWmvkz6juNQuoTgQr9MGqcmrXLt/wAeLyt2&#10;CA188weLfEcOPL17UVUdAJ2IFX7bxx4qdJIn8R3m0rxmTNZvK6i6o9T/AFxwlr8jPXtfW91II81r&#10;JAE6q3pWv4VKR6aFhfeIxhWPqOteNWWu6hciNLvUJLxwAzZdju9sEdR/Wup8FeOLODxAdFmUxQO2&#10;1ZJfk+c9QQegPv3rnnhKsW0lexeD4rpYyuqKjaL6s9P85u61Ij/LnFRSuItrdUPepeGRXXvXK0fT&#10;k7+V9ibJJkZgMdgB1/pWdMmckGrr8x46moHT5cVDCCsUZhjjiqkwfrGELejHFX5kyMniud8Xa7Ze&#10;HNJlu7wo0pBFvCT80jf4UQhKclGKu2XWrwo03Um7JDdahivbeWK4CCRVwuDnB9q5dLKa0eWKdVZ+&#10;zIcj/wCtVXwn4sj1yBo52VL2PJdezjPUVea6TzJCPvvHtHOMEV3yoSp+49z80XF1alipykrwb0Rp&#10;X99NeRwmUogijCrnpjFZ0WsWFhJP5c8czuASkJ3YrxW+vrqeeQyzyP8AMerZrpfhiPP1O5hbnMQP&#10;5GvReWKEOZyOyfGcqj5adO3q7nXax4+i0x0xphkZxkbn6VU034gX+vanbaSIxZWkr/vfI/1jLySo&#10;Y9M1g/FK1+zmzkHGS6/1rlvD141hrVneA/6qZWP0zzXTRwNH2fMlqeRW4mx058jnaLPWvC2m2g8b&#10;pe2NtLbWc9uZIoZTlk6dT3+tdpf6j9muGiM8cCfxuzYqs1kkXii3vo5mkhlhVEUdEBA49uma7Ofw&#10;Vo3iC33XdsHkA6g4Jrz5zfPeRTs9UcHd6nYhd1v4tjVxz5YfA/On6Zrd+8+2S484L6jk/jWzqPwu&#10;8OS3EIks75zCNuxJAisM/wARwc12OkfD2xgt4vs9q8IH3UZi+B9TVzlCyszOL5Thb7XbpYSY/lI4&#10;BNZ9rqer3b4n12GyjHQyOF/SvT9d+HyPKIeUUgHj3rh/E3wz0S6DW1xNqdncM+9bkbZFHGNuOPl9&#10;uvvShytg53Eg1ua0UqNVtb4dysmaXVCL6zS5QDaQTirGhfCHw3FGk8t5fXGxQODsDe5xTfGjWWl2&#10;Bt7JdkcYKjnnGKHKPNZGU4+6eN6bFpKeIbjUdbjup7YTELBbsFZx0zuPTtTLxY1uporUOYlkYKX+&#10;9tzwD74rptI0ifTdLvtT1B0CGImOBlyzEng+w6c1zscW2MlsknnPrWlSd9z1smouzKjDioAxhl3E&#10;cd6uEAk1TumUDAGWpR1Z7snyq5qRp9oEYj+ZSO1bkFhiEBtqoorh4Ly5snyjFc9qlutVvrhdjTMF&#10;9AcUpUJN6MX16ny2a1N/VNSsrDP2fEtx2PZa5yJprq4M8m52JyTVYKWP1re0eRIoxE4Az0NW0qcd&#10;DnhKWIqe9ohkK3TL8qED6Vah8xJlMg71amn8uP5R+lQF9xWR8KvYetcrlc9VQSOrsYsxK54GM5PQ&#10;e9ZtrPHf+KQyZMVvanaSMZ+bkiug+Hmjf8Jbq9vpl7ObPSUBkvJFYbpFXnykyfvN+OBzzVnWNLsY&#10;fiHqY06KOG2mLJDEuQY1BGAc961pUZRi5s+bzfMouosND5lrRvEK2cGBbhlB7jNdLpvi/Rr1TF5f&#10;kT9MEcZrzvzNc065uUhtYlaCNnAZd3mEAkAfWk0m5uvE9vJeyaM9nLGQqSqhUSMBlhj29abpXjc8&#10;hTtKzPYbTUlMJbcPrVK/8ZaRp4ZbxjNJ2QVl6BY3cugSykEbOua47UbW80z7Rqh0h9SmQFo4sEgg&#10;dzj+XesYQ5mXOSSO8t/GlreoTb2Zix03pjNZ80y6pcvxsI6oa5Wy8ReI9Y0k3c3hyOCDzTFHGqGN&#10;yMDn5hzXWeG9LvY7P7de2r224ZRHcMxHqcVrOHIc7fMeQfFuz+z34iVSfMfcMemBU3iyKwOjWK2O&#10;iiwW1RIxMWJe5Urne/bOQeldB42hl1bxIkMChmjTPAyfwqt8RltrJNL8PwXKXLwWvmXLq2cOxJC/&#10;gP51s53gkb5WmsRoebXHANLZuGUqTyKLxCmVP4VQ8xo5AVPIrSMeaJ7lat7Kpc0rlf3LHpXp3gnU&#10;rofDy10WWdZNPld5XtpYxIhbcecEdeK8nd3cZZs5r07waobwtaqkeXCFt2/oNxyMd6NYo5cY1Wd7&#10;El74b8L6hvD6bLZPs+WW0kx83rsOQf0rmr74f3AG7TdVtrj/AGJkMLj+Y/Wu3Ealm8uUABc/OdpJ&#10;9B6mo5TIAG2ttI4NCqSRxcvL1PNP+ER8Ri8S3OlXHzNgSBd0Yx3LDIxXpXhPwPptlbwvdWyaleTY&#10;x5iny19SB6e5606K6ntmzbyywE45ikKt+dXYPEWpiUNLcedtyMSDJ2+hPWlUbktNDyM0hi68OShP&#10;l7knid9KkgbTLTRNJiSLCyzR2wL5HpgcGu88A+FdM8NeE7rxT4usEktri1xZ27EZVfbjh24xjnGa&#10;4aK6s7qKBDpwgaPLK9rMyMWJzuYtu3GtnW7mbWdPFpLq+pMiYdRMwcKAOg9+nNcVajUn7qeh8zWy&#10;zMXBU7tr1MqbVLWDw5dv/aEy3WpXyyzW0cYkWGBNxUFm6sCRgA9ua9O+CPiW21bR5vD5tYxcW0jX&#10;ESzjDzhudzN36dq860DR9NgW+e6liu3kg8uHz4GCwued42tye1aPw9u4/CPipNSuNTs5Ij+5uY4o&#10;Jd5iPPyHGAQRxzXVhIeykGFyzE0Z6QZ6frunGXVJZxAsQuf3vlDPyZ7fpWZLo6uOgNM1bxn4ce1K&#10;2N9cpILksrS25xsI6McEk5pkHiqzcADW9MT/AHklP/sornxfNGp7quj6GGJq0UoSpMoXmhc+YkRY&#10;/wAS46//AF6z28LG7AaPO088V1cOqfaCrR6jpxVuVLbgW+gJ5qYrqfmhkktlD8lvKOT/AOPVyOvO&#10;O8WclbP6NL4ov7jmrLwJEGDz7iPeuq0rw9FAg2J5aL69T9KFTVO86Se2dn6c1e0TSNR1nVYbJ7ma&#10;2VzlnjlXIA64ytKNWpUfKlucq4lpzlyxjub/AIa0IX84VphDH3Y8k/T/ABpvinVLixtrjTtFv2h+&#10;RoVkRUYQP2MjNgZJxx1HWtDxbrEPh7w/Hp8FrearLFvLGLpGgGSdzeg596878Lw6JcaLb6pPpVpH&#10;DA/MlwSzzyf3gDwTjH4+mK9GrVWEhaPxHmZznU4rlicJ4W0ZdU1uVNXvzYohf7U8bl3aQHklyMHJ&#10;z6813un+G9Z0y+u5rHXIJhdw+SsN3DmQZ/iOxhxgdcGtSHRbGaG+uZrfynl3FpHJQgMc5znAYeo4&#10;rHlivtFVtbEwjZgsL21w21JYwMACTkBiBxjivEq15TenU+QqYyVR3Rlxa1dQ6Re+HNchtdPhm/eL&#10;cxPuDbSCVJwOoHGaybfUNGk8Rr/ZukXGqfaeYIZSUVWBxgAEDGBgH19a6Nby48XaTFo9jdzwlvMd&#10;7eWASpsQrtVd23j3yaLLX08N+G7y8gs5EuNOuc6jAWWLf6MuQTg/LkD8KqM2ttzaE1o+pzuk6lJO&#10;t1eCARO0jJHag48pVPIA+v51Mt9JJKpgnlRzzjtn0qLRla/um1B1EZkzKcHo0hLEZ9siq2uW4tpj&#10;PHyj4fjs3cV2Rd9zpngp8ntGXtRtRdQm5jjCyKf3iD19azlJ8rHbNPs76WJo5Q+S3ysD3FRl0LTY&#10;GMNlQO1dEDgs0yTTyVV42PyhmQg+n+f5VR1JCm8dxUs03k3pHZ13fiOf8amujHNaEsp80DqP4qtq&#10;zFUVncwtTiDoHH8SfrWFeaKJrWO5iB+YEMPXFdZJDusVbacEEZ96TS4g1lLEcHy3yK1bsjfncUmj&#10;lbXQoZ7MxsS85XdESTxz936GotE0t7PWI5Np2Ebkz6dwfcV0cSGC7aEcNE/6dRWjfwJ5MV3GOQ+5&#10;vr0P5jmhz6CdZsrTx+UolQA8YJx6d6uxXK3EABGARhhTzGhTaceXIPyIqhGGt7gwvwc1mzmmizYT&#10;vHM1pMeOx/qKS9gUsUkOHHKtSSxiXBX76cr7j0rRjhW6tgpYFwMq39KlOxmtGefeL9OM+xthVpAF&#10;L+hHTP1/pXKpFNCj28jqFwSCe2DXrV/bebG0RXEgGBuHB+tcB4tiW3s5rgQLGUVllAXBHuaqnhva&#10;y3P0/h3jL6rh44eom2tEeW6zqJN95VlIw2tguOMn/CtHSdPutRkTzpJJecDcc/jWZoFg+oamu0bh&#10;uya9h0DSoraNAqgvxziumq40lyo+k+tVcQ3KT3Lfg7wessQV5HiQjB2jGfx6131n4Q8hAlrIkKFf&#10;mkb5mA9FqjpdzLbxBVjBGPWuisdRcsrSjAA4AridaTYOmmWoPDp0/S5rxpVLBP3af1Jrz+9sG+yL&#10;M4wxBfj1JH9BXdanq4eAryQM5rk7+9Bs5lK42g8e1ONRmcqWhwGpMkcbu2Npk2EiuK1yNZiZIsb0&#10;XNdjr0TLp4TGd+N31z/ia4+c+U43n5mYgj6AV6VCZ5laFjb+BlqLzxl9qChVjtnY/Ukf4GvoxQDa&#10;MDwQg6fjXzz8BmlTx3PDH/q2tmyPxzX0DEWW3kV8f6vOamprM+LzZt4n5GCrMpmIbIDKT9MVqeFz&#10;YTXF1ZXNxBa3lzAI7OeYArG/qc8Zxxnt1rMIwXI6Pj9KdayFWul23U0cluVeGBAfOUAHa5P3Uz1b&#10;tXHCSjO7PJwkOfExj5nU6U+l6St1ZeLLqWG80+7+0qsaCUz2xAAO4DaUzznrTpfMtPE9teajeW1r&#10;oWoxS+RcR4WCFgg8vJGSHyRkHvmsvwpol5rng60VyY1udQKPcqobyBBnCndjfuY84IGBjFVtBeN/&#10;Gl3beXNcafAj30sMkAjN06cMY4c4UkgYzyO3aiShGWjPuPqVJLWKLvimTUbnRLi60SWG+j00ML+7&#10;WD95vUDP7sn7nfPXPGKvR2mn2101vpElpq11eQJcWMMcwJLeWd4JXjIbJK4yQAB1rmtTtbvwq1mk&#10;Nyxv3wSYYDDJtkIyZmOQ3JKr6AE962dV8LrZ3VzqHmQWNnYRJbmYRyKwnPzM9uV4JZiAM+5xQoXW&#10;rKeEw7esEXdGu9Vv9CkutVltIjZ6obS8iI8llQKpUjksDuIH3ax9B8NwN4hfRLXRnsTdQzTQSvJl&#10;p2RNw7DhiR3OM+tMW0bxHpX9qXyR/brycwCaclfNiiyZI2Kj5ckrgkZJOams706nrD6FqUxutNsG&#10;a7k8iUyizQDBCyDLFFxg44Oea6IYVzs20KFWVC6paXM7xBptjBpCXMEF7I5H+kMzqI4GA5XOCd2e&#10;3p9abrngKysry7t7rUL6OVIVnt1S2DCZGTIPJBGDwewAJq5Fd6j4d06OCbyvJ1F3W8hknWaG7L7S&#10;DsHK7QQPr9K0Gsb6x1F9R0mXUyLCyKxSvMsht5Su6RJQ3O0DjAx94CtFhtGL65UTs2ee3Hg2VtLi&#10;v5L5IoZLp7QtLEcJIq7gCwJHPauYufDqbpSbnasQ3O32dyAvTdx2z3r1nxFLaa74eWPT4rlLm+nD&#10;zafbtuhZVJZrhEJ5f5Sp7ZwBXLakdM0vS9Xsr+5vvtwVrWFFAjM6BgBFImCEH8W7qcda5G+SVtz1&#10;8M/a0+d6GL4Y8A3GsSJJYajbSQqgllmeN444lLbcszcdfSuqTwfLodtBf6wpt45X2w74XBl9Soxk&#10;jAqXRbLVR4U0TSI3iWSeIzW0MdvtuiX3ZDAHJTHIJ4Nbi6vqkltqH9qWb61YQN5bR3KkCIIPL8xW&#10;U4Dcn5Rx36V1RpKo7I55VnFjbzwnpmq2sQeOQzNbi4imSNxtjOcMWxhRwfvdKz9T8J6Te6I+t2Ou&#10;W97cWYjilitYdofd8se4n5VOepHBH1q1aeINc0HSbDTLe6KWN3I5jieE7ZIV+TYW2/OS2QD05x71&#10;Jo/iNtE1nUbvR7A2EEUQ+12l43nNBKg2ZT/gTDrx29Kx+pQ15kejQzvF0LcstEedal4c12G9WK50&#10;6UXUvzogwS+TxgD6Vt6n4W1W5t476O0lWOWEbvl6Y6g+n/1q7e61K1vrq21Tyf8AipYJ4rglWH2a&#10;8OOQWHKMAQp54xilU2F9d38Ws20tpZteeTE0Tb0tpyNzKVJyyDBGccfjUwyWM1dS1PWqcd1lZSpK&#10;y8zyXVLO4t7mC2NtMfJUZ2xkjB78dulZ0yiMtlwuDxu4r3G5a5tzotj9mnBS3MEs1rIXF9bJlhMg&#10;wCABnryM+1QNp2laZpeqNFEb2wuhDcWl2iqPszoAdkytkqX6AZ+as55HJbSR2UfESDVpUX9//APD&#10;PMXdjcD9CKoTuGkb5gT3r39dL0SdLbVJ7Nbp43RtSsPIxNAjdDHGcbwQVxjPGaz28O6Brc91p8Vl&#10;Y21xE2LWMwqkl1wSFzjAf7vGep9qzhkdTfmR3U/ELCJ+9Tf3o8HklBfavzN2H+NdJojR2tiI4xh2&#10;5kfuxr0bV/A/g2S706G3sY9Pkni8i4aXzIRb3SHDBiThhg9uprI1H4f3MGs3dlDf2dlHEgeMTSmR&#10;pcjIEe0fNnsaxrZdVprTU7qPGOCxDu3y+pzEswxjGfQZqtLN5Y3Njd2x2r0LTfh/o9reQ2etahrD&#10;3rbfOt7W3WN4cjPIbJbj0rWl8D+HdCnEN9ov268nd2tlu7zOxN2FEqAjDEc4qaeXVXurGNfi7AQu&#10;ott+R4bqmpG1Rrk4Zl4RSerHpXO6XoXiPV76RNP0LWNQm2+ZL5FlI2Aeh4HSvrOTTtG8OPb6xpmh&#10;abZ3N0qfZrNLbzxs5VpN/Ynpiux0K+uL2Hz59SlwoKJEqbZAQP4m9B0xx9K93BYFU4vW7PhM94iW&#10;OmlGNoo+PtN+CPxNv2XyPBOqoG+YGdViAz/vHivTfD3wK+LF/wCDz4WvbLTrHTWuhdgTyoXEgG37&#10;ygnp296+qrBjNbxyNeNkjGPXmtTRfMM0jSOTlRsGe1dTSb5TxI1XdM+WZP2f/iDZwRoi6ZdhAFzH&#10;c7eB/vCsTxJ8G9dmhMGoaS4ukPyeVMpyfTOa+1GIAJPArx/4qRXF5fKPtoUuWECr8uw7Rgk98kfS&#10;lTwEKk7XsbSx9SmuZnzzD8O/Ethp5Z9Lu4bfeFIADgMPbJParl78EvGWo3sV3Pbz2YLhnl3Rpx9C&#10;3Fey6S73Xh25t9X2LJZ3MU8iysUdCRg8fivsc17JcaXYXrJNcW0Lk8/cHP41NTAxpytc1hm0qiuo&#10;o+VrP4Q+M47V44LeG5jQnazXkeT6d6rah8BPiDrTWYa209LTzhJPm8GcA9OBX17awW9qnlQxqij0&#10;FT5HtURwkE73M5YypJWPhrxf+y78QVuri90yHTbhJZWcRC7wUBPAyRziuQk+BPxMtJlS702z8mMn&#10;Mcd6uN2MjNfoRqz7LN2xkAZ64/WvFdT1K6F08flNukY7QGwSO+a7KNFSdjkq4iUVdHztp3ww8bJp&#10;wJ0dZHPzERzo3H4fjWh4R8FeKdO8TtdXei3EMFrG6yvwRkjjHPI9+le0RTT27+YpMUIwRsYFkPPT&#10;15p2rXWqwul1ZB7g3Ya2kLqAQzAjAH909CPYY6VE8lpTbld3PdwfG2LwdONL2cWl6o8y8Q6ZcsDc&#10;JaStuXeCsZOV6Z47VxWpE28hWVHjY8/OpX+de+t4hvLCaLUEMV/aad+5eGKPa8S7mBY4HIB6qeoF&#10;TXF9C2lvPPpcD2rT/bLiXcHmUtxnYeG+XkL1OK4cRk0qSupXPXo+Izm7Tofcz5nllVj94H6Gmu6h&#10;ev5V9DXWneCtW024vl0a6uLMuqxSW9uhWNVCsw6E855/3scYrwL4k26aX4yv7axa2ktMq8LWwxEU&#10;ZQRt/A/nmvI5GnY+lyriKlmVRwhFp26mOl1dWF/FeW0rQzRHcjocEGu91Tx9d+KNL0k3MTPrFtP5&#10;OY0J3r1BODz+VecLdA5Eq5B/Sug+HLwDxTA0kkqxqrOAmMscYwc/U1xYyhTlH2k1dx2N81w8KlFy&#10;a1R61Yan4Sj8BrZ3q2thrIn3z7mw5fn94TjJBHbtWPqeqafqmgPpunNb3dqsefOjALxkg5Gf6Vyy&#10;XWkX+uzxF0t55iqILg4RhnBXPQVw+pabqlv42vtP8Km4uYY3CsbF2aNumTx2BOM9OK8nC5VGrJyc&#10;mpfFrsfDylyKxn63d6tcaWulEtNaafOxACnI46k+nJ/GpPCGla1qOoWtpo9w1rNqDLbBRN5asGJx&#10;uORwa9F8O6E11pzeD5tQt7XWr+4YP9u4iRRhgwbBO4kEY96r+NtL0XSrOx0Cwgl/tCyUx6ncCUMs&#10;0+c/Iw42r0FfT0a6cXFL/g+Z8xmWNdKXJF6s81+J3g/WPBHiGXTLuAoVVXJ8xJDyOhK++fesSx1i&#10;OREEyorgkdODXp/gjw5/wkutkXep2tjDCN1xdXlwFyvQ8nqef1rmfEfg3R21e+/si6nigEzCISMr&#10;gLnAyQBnPqK9GFWMlyy3PPhXuuWT1I9MuYkuILm3wslu6zAt0JU5wK9jvr7R9Q0e3vEsEt57mZQE&#10;zjEbozhfdgwPPvXhcWjatZ4ZYxPGjbcRnOfwr2XwjqsWp/D4QanpwhFtbeVHKR/y2hfKSZP+yWQg&#10;eooaTi0VJKUGiDxZrEui+GpL8t50kQ2Q7v4c9M+teSSalOFeYtuluXwoB5JPJrv/AIrQXM/he1gi&#10;BdmvI1bHQ5BAJ9skV59pFtENbmZnEiWZaJD2JBwW/Q1GDjaFzbLIJUubqT2Gg3mpXiRXU2C+SVB6&#10;AdSTU1xo/wBlx9jkkTHIwx9eDWz4YuGmeeZFLmY+XGB1I713OneHEKRy3I82Y/w9gamvVs7H02C5&#10;oao8us7bUUvbWe5nkfLgMCegPWrmirAdTEt0zLGgPCrksT2r0XxBocKWoWMcswxgcg561wes2z29&#10;8xRMfxMF7E9a4ak+Z6H3GUYqK0mzYt7a3vE+2uPkdjtHXGO1JdedpM3222DvbMP3yr/AfX6GsG3u&#10;Jx5SwzlGjJC4bj1/WtnTdS+0somxvHyNu6EdwRXHKPLvsfWKvz6xZqx+IbCeAbWIYdeOtWJtZt00&#10;V0gbMsjbDzjr3PtXJ32gzxmSS0jcxDLKTzx6H3pmnXMSWNzHMoM4XjJwQRWf1eL1ibPGytyzNuSO&#10;NcIsiTGNcSOo4LZ7euKaqEqfaq2hMxtUDg85FaO1lbB6dPpWFRWdiIVU1cjiXeoAU4yMnt1pt9FN&#10;e3ziJTJsXZn1xWjb2Nw8UkqxN5SjHTq3YV6n4c8LRa5pFtcxSwW2Yd0jSuF2OBzx1IJ7/WueVeNP&#10;c5cVjqVBKU3oef2cC2WmRRSLufb1PbnNUrieMO29HPbpzXoPiLw8NO0wyT6nDbanDmQWckfHl44J&#10;Y92IyB6e9cNf66ljh51ieYnJQRhuPUkmrhLn2LwuMpYiPNTd0ZRmae88m1hGFXlmbHJ7VDLHPHCZ&#10;JotoBwcdM1n63dQ3Ny1xZybUY7in3Sp+lWodQ+1WJivJHY4GMc7seo710OFkejBSIT8yhucE4FMl&#10;KIMsQB9a0f7cuILjyhBAbZcYjKYA49q0I2ttQtVu1toQMkSbwMr+fap5bbm6m0tjnLe6tAwZ1eQZ&#10;+4BgH6mt6y1eSdsRxbeMAZ6U2e002fY4jijxkNsPP6VbsILeIfuo1GPU0pW6GPtHfUY6XNxzIxA7&#10;Y6Uq2XIyPzq+xwuThR7VVmvbePhTvb2NSkEpsVLdFPy81xXxkLR+H7eNpGKyTZCZ4BA6/rXWx3M1&#10;zMET5E74rg/jZMPN0+1U/cRmP4kV35dFvERPnOJKnLl1TzVjjvCC/vpiPb+VZviFdutXQ/28/pWp&#10;4OGZZ/wrN8Sf8hu6/wB4fyFfVR+Nn4r1M7tXQ+E75PIutLuf9XOuV9mFc72rY8MWYnuHuJMrDCpZ&#10;m9P/ANfSnO3K7lR3HXobTTLCw+ZgNrdip5rEYksSepro9UH2zT1kQb40zgjkp6qfaudddrEUqTQ6&#10;g2ilpDWxmdbFwIP90fyFR+GrovPqGmE58xmlhH+2ucj8VzT4uFhz/dH8q51p5LbUjPGcSRzFlPuD&#10;XPGPNdBF2Zsa5bLNbiVMbhyD6iqWlxF7Un/aIrpBLbXMOQnyTIGT/Zyckfgcis+3tjC8kXQA5B9Q&#10;amMrLlNZK+pSNsT2BFW/D+iHVtYissiOPBknl7RxLyzflUsiBULZwAK6J1/4RnwcPNX/AImOsJ5s&#10;2esVsDlF+rn5j7KPWnzMErnN+N9TS71FYLdBFCpVY4/7iDhF+uOT7mmXSG4sxOR86Ha+PUVzryvL&#10;c+c5yxfJP41197mC9f5QI7gZHpnFW42R0UHzNlHRJ/KmKt0JzW/4UHkeLtLZe94OPY5/xrmpFMNw&#10;McYrqPDGbrX9HaMcm6jzj2Oayn8LO5Poe17WUKAPu5x9KWReDgYNTKMh+c46VFJx257ivCbNI7EJ&#10;UnPaohndgHpVpuUwBg9qr4+Y+3agbG4OaeTnH5UYwKdGNxAIoEIwIGOM04cYHTmlkGBkdqiuZo7W&#10;1lu7hwkUSM7MTjoCaaV9EK5dgc+aFji81yPk5wA3qag+JviuysbBof7Qaa9IQqkLfMmMdfevGvEH&#10;jLxDr8jxaUr2trGCT5Jwcepaszw1ZPeia7vXn8tOro+XdvQdc172CboU7M5a1RO1jttN1iTXYS2s&#10;W4kHmFTkYbGAQT71RvDYW2ova20khtywyCc4PtXJQ3uoaTqBZPNKP1WVs7vT8a6CzkstaRrhZGt7&#10;peokPB/GvJxdGXO5PY/QMizSFWnGnf3kdBFJKypEJf8AU52MFyZFx0+tOtbzEuQpQH0P+eap2VzH&#10;bukM7iJ+MnduRvcEdDVvVi1vIJHjD27Y/fJyR7n1ry3F3sz7FThNHZeFPH1zbTi0vf8ASLZeFLH5&#10;1H1716RY3lrqNsLiznEiZ+b1X2NfPtlBYLN5z33mRY4GCGNaema7d6NfC70gSDPAV2Lbx9B1ovbQ&#10;+ZzbhyniE6lDSR75CNoGOtLIflPY+tc34N8T2+vwBHUW2oou6S2OQfqueorpDzxVnwFehUoTdOas&#10;0VWznJpD908de9SY6jNNyFGDirRgQEhTggHIppQY3d6fOAACBSBsjpimBGelQyoMZXg1O2RkioHy&#10;e1UgGE4UL+oqKRv4c59KlIAXdimnae1MCs4AQ881XZSMMSV5496nlA3cE49KidRnJkbA/SgiR4Et&#10;vdLhpoptvpsrb0mQorAaeU/6aOnNW7V9QggLyP8AaAB95vkqq8+oak7Qpcw2kP8AHtGSf1r7GeiP&#10;EjeRna1AyeG9U3zvIvkseRXkQ3V7jqfh+TUNGntLTVIQJY8M8nQflXnV34B8TQufIsheR9ngcEf4&#10;1zOSN+U5Tr1Bro/B/huPWxK80kiIhCrt4ye9SW3gPxVcPg6VLCP70pCiu48O6K/h61jtb64h3li3&#10;ynvScioxM+2+GVk+Ga+u9voqr/OtOL4d6HbxnzIruf3eXAH4ACuttr/TYoxvu4hx3aqGteJ9Ft4y&#10;PtsJOOgkFTJPuXFJdDx/xjpSaRrTwQxskDjdGGOaykGV6CtnxhqCaxrJuYEkMKrsBAJz3zWSq7eC&#10;GH1Uikc8otvRDMU5V59adhf74qeztWurqO2gO+WVgigdyaluyuOFGc5KKWpHDEzsEQFnPRQMk/St&#10;2z8I+IZoPNGmyop6eYQh/I17F4N8Gaf4es4yYlnvyAZZ3Gdp9F9BXTmBCPm549K8WvmtpWpq5+h5&#10;dwRGpTU8TNpvoj5vvNA1axXfc2Myr3YDcB+VVFQE+tfSs9hbSDMkYP1Fcd4t+H9lfxSXOm4trsDI&#10;GPlf2NFHM1J2qKxhmfBEqcXPCyvbo9zx4qe3Skx6VdvrS5sbt7O8iaKdDgqwxUUcMjyLHGpeRmCq&#10;qjJYnoK9VST1PgKtKVKTjJWaLfhvRbnXtWisLY7AfmlkPSNB1J/z1r2zQdKtLBbfT7CPbDHxnufU&#10;n1JrE8DeHv8AhH9LeS52/bbnHmBf4cfw/wCNdx4Ws2lu95rzMVWcnZbHHhG8TjIwWy/Q7nw/DsgV&#10;lGMDrVHxLOF2oW4eQCtq2jNtZZHYVwHiW9Z9UVc5Ctjr71w7nvZ7WVPDuPc1dUuRFpVrajOJJMAD&#10;jIHJqxNeNLpvk5CqAF/GsPVnZpbBz9xQQPqetWWfMSejMTWtP3UfnKVrluxCy6iY15ihTOf7xyOa&#10;0mjMlwABkYxxVDR1wJCpHzELn6D/AOvW5Z43quR2y34Vk9ziqR94acFWiTgrVi1IdVXHzYwap3Ew&#10;i3twcsT9auaFvljNwQPmI49KIxbZnCndlnUY9kKqvHy8j8qp4EUgbHyt1rQ1pTtRhjoapqWkgAKj&#10;JFaNGsoXKOs2pkjV4ZGjmjPmRSIcMjDuD2Na/g7xDqPiyw1J9ctI7yO0kCDTvtYRZY3GMgN1GRg5&#10;J7ng1kXExWPBPc151qlzdaN4pF3au6fKWGw4PIwa6sJUcJW6Hp5ZiXTbg9i/4u8JQeG7K6XVdCj1&#10;zTtPC289xpd26OrNuCmbIJYj5R8uANvvXjN1ptt9k8iGQ3LFQ0cmNpBHZga+rvDvibwX4vtLeLxL&#10;eNA9rYG3uIb2ZREduMTY4HXnHXPbvXNeM/gg+ralNqWj3VtbWEUHmPNHZlI5RjK4VTyf93Oa6nS5&#10;tYHu04cvvQZ8vpafYLzZOojil5UnOFPviqXiCykttRyAHSRdykEEH34r1/X/AIW+LI3bzNOW7jhQ&#10;Si7QOIivYZdR82e3pXn97p13c21lDHoepC8nkkRpCB5cxBwAgx8oXBySeaIxkndo6oVJc92jj2Vo&#10;ZDmMcjkY4NNWIrOuwj5uUHY89K9L0v4c3N5HPc3UNw0dki+esA3KpY4Xc4+6M9TS3XhnS9Ms5ZHa&#10;23RPskT7SrkMOyjr+Va8ztqehBc27scXo8N1JewmzgmUjJMgztGOpHpXZ+PrqC88ERw3Wi20OtWR&#10;VpNQIYTyoOiEE4GMnjHYVmXWqW1mZFTdKHxgoOnXgE1VuNQub+5+13Du7MAPnYtxjHOetSp8upTq&#10;QofC7sv+AfidNZRJpmu7rm0xtSXOXT0+or2bSLy3vrOK50+4E1s4+8CDg+n1r5t13QQ0LX2nJjb8&#10;0sI/Ur/hR4K8b6v4WuC1jIjwsf3kMo3I34djXLicvjXXPS3Psck4sdOKp4jWPfqj6jGe1MnKxQtN&#10;PIkMS8tJIwVR+JrxDU/jdrU0YXT9NsbIlcFtpkOfUZPH5Vx+reINY1thPql/NcZ5wznaPoOgrihl&#10;VVv39D3q3FWEiv3XvM9c8afFDRNIWSDSmXUb3oG6RIfXP8X4V4X4j17Udd1GS91G4aaVu56AegHY&#10;VnXLF5WJOSTUVe3hcFSoK8dz4bNc9xOPlaTtHsXNMvriwvIru3fbJG2R7+30rp9c8UNMkjCERvMh&#10;GwP9wkYrjgDtBoI+Un1rapQhUaclseLdgpyOa6/4UyBPE/lnpJA4/LB/pXJKny4rovh0/k+MtPJ/&#10;iYr+akU62sGXRbUkdj8Z7ZBodlcLjImx+a//AFq8pXrXt3xngLeDF2RjbHIrs/vux/WvFI4pJnVY&#10;Y2dz/CoyaywTvSQ8RpUZ9DeFNX0/VfAulXS3cZ1C1jSCaPd85KnAyPpXrfg7UrU20bOVLbeea+Rf&#10;CdreaTq9lqN2oigMvlnLc8jHSvYLLVLq2+SKQ8cYFeXjKHJPTqe7gayrU79j3LV/FWlWEYISJ5j9&#10;1eMmrmmajcJPbzajc2yxSgMEjOdue2a8W8Lajp8+qTHU7pFlKkDewyPzpl14Ys5rhzpnjS3S4Ykx&#10;RPeALn0wTgVzqnc3aV9T6C8R6gmoTxw6NcW5kVeWkOAfauX0zX9N1Saax1KCKO8tnMciqwIyDjiv&#10;KLPwLqE8gNx8Q7aKbo8VvdKSB3HymtbVV0+wuIba0uVe4gj2mQNy+PX3puFkSuVOx32u3dtbWzCF&#10;wg9BXjmvX1rdatCl/OsVq86q7MeMZp+u+JLiQeSrH0615f8AEfUfM+zWCEFh++k+p4UfzrWhR55H&#10;PiavKj0r4m6roc0UWhaNeRXEm/z7mRGB3YGFX8OtcJNbyhAD2FcDDPJaTpLCdsidCD1NdJJ4ogSw&#10;Rikz3ZPzANhBW1TCTVuTU9jKs3w0KbjU9234lqWKUEIFOTVaY29opaaRXcfwKcn6H0rD1LxBe3AO&#10;xxCDkYjGDj69aoREiMBjjJ3Ma3p4RpXmznxnEEb8tBX82W7+8aWRZGIHzcKOgFXgMoreorn53Lvh&#10;eew966/StGvfsUInASU8+WfvBe2fetq8VCCZ5+V4t1K7hN6yI7SDPzGr3lqyYxzirsGmSxqQUq7a&#10;aWzuuVLEnCoOrf59a8uVS7PslGNGDlJ2SKvhnQtb1/W7TR9JBkmuXwoIztUcsx9gK7Wf4eWWnIw8&#10;SeKItPcSgqxAVHhCgttODls5GB7cVa8PWtz4fH2y1vJbe+ZCJJIuNqkcoOOmPxrF03wzJf6ul3qU&#10;zy26EuIWckD0GK6qbpqN5bn5vmfF7dSUcO2kvxOpi8W3ss8lp4F0610nRotq29xPbBrjcqbWcN/e&#10;I5PBottKXTobC6MjSzZ/fu5yWZ+/5/zq/o1iqR5MYVduFUAAYp+p7v7KuI06qvmJ7lSDx+RrCpUc&#10;lZbHyeHzarPGQnJ9fzNr/hHLfVolcpLHIRgPG5U/pWhZeHrPRrYmaeSZ24zNMWx9AaxvD3itBaoo&#10;YZwBTtV8Q3ekyx6pNpw1GNgVSIHkE9+eK5fe2P07lVrno2i6OkXhi6ufL+RiD+FZ39g6PrtibaST&#10;y27NE+1l98iuFt/jNeR2Q0waLPIS3Nsq5Yj61q2/ie416RdTstFbSIYRtZZflZz7D096Si07mbhd&#10;6m5b/DnTNNmE81ze3u3lfPuC4/Ks7xrfR2enyKqbFC4UU6/8aJFbhZHAIHPNeb+LvEDalI7bsQIC&#10;SfWtYJyepnV5acbmRol69pqk2vz3tvaxwsRvkOX+6R8i9zzxXB6ndrd6zczRMh3tvAVvur2X6gU6&#10;QNd3gdxy0hwD6dqo3MITUGkUnCEMy9mrsVNWZ5eDzZUsQuxW1PJbPY1ky531taum3BHKsMqaydhd&#10;sAVdHRH1eLanZrqWLciSLB5Ir03wiEj8M6fKs378M3y4xtG44bP17V5WoeEg16Z4SZ38NWTLnB3A&#10;j33Gpq6K5NL37RZszbiSzBWXPLY+UE01JNhwxbI6HqBSB22SQsrBW4Kg96k89mwzqsgUbVXp7de9&#10;ZLUzqxcHtcarKVK7QQe5HSnRwRsxMrukeDtwufwoCxuoGZBN3xjbj3ojtTLICjZZSDy2PyzVxbTM&#10;ZuM+hYgVUfa24dcdq2bVXiTLsuG+8fSsXbN5pZyMkn5RzxWpaS70ERHzdSDxn05p6HO1Y00Z0fKH&#10;eoOcj+VYd2WMzMT82cuufmrTFykUbtKm0fe27sc9h+NYrktM8si5LHd7Z9qR1YZXHkSMIwyhSTwW&#10;HB9qkVpEKBovuctgZqKRv3SBctglmxyR7VOJMAxq3IXpnr7UdTrlpFlESFZN6bgxz8zHrz2q7a+I&#10;NWsFjWz1CSBFbPDEls9iOlUkkQqzvGshccL93FRmOMsqJKcbcuzL0Pt7VSSkzxcRRp1PiR22nfEP&#10;W4EV5ILS5U8AOh3fmpH8q63RfidHBauLjSZRcSYxJbzhTGB1wCp/nXkcERjUZlUq2cFf51oQrJFH&#10;8ynBHHPapUIRlzJanmRyfCOXNyanrF58RdE1bUftN9Z3kNv5XlS25AlSVc55GQAenNQweJvh5d6d&#10;Z2mqNIHh3lQsBRU3HoAPbvXlF3OVGxCrj/Z9Kp7mJ83acK2D6gVhVw0Kzcpbk1eE8FiG5Suvme9a&#10;x4t8DNowiXVnG3AMCQna6jopB7dOaydW+JmkJbQW+k3zRIRmXbaHeCPuqpPHHrXjD3DSALypY8np&#10;kUthuM4yhynbHf2qY4CmzgfCWCpO6bO71vxbHqU1nO15PC9kW8trS2CMdx5yxc57e3tVTXdT0vV7&#10;JhewXsrXACznzlR3VTkbsL7Y47Vwt3PNa30ux2dO6k4INaYlWWOJhMF8xQTg9B7+ldEcJCDukcP9&#10;l4aEtInVweL7ayR0tdFgWNUO0ySu+WxgZ5HtSabq9zqWhtcX1tBC05kwkSkKuOmMkmuPG2eORZMI&#10;VxxzzXVwstvolnHjgLnH1zWVaEYxuluaYijFUWkQ202+xiboVfH6VchPEpPdc1macrPc/Yl6s2Tn&#10;0B4rUUFbh4mVlOwggioifF1VaVhb6JnRZwMlYw2ajt2ZoGUH7vINX7WTbBuKqw8k5B+tZemXHm3M&#10;iMAC2cAdKtmUtTU0hVltmjfof6iqmkRlJ5om6Z2n9au6CnmxzQr9/blfqKhiHl6lMuMBkzz61cle&#10;Jbj+7MzVkK3UFyvBZMH6jg/pWlp6pc27wn7sgwPY1Hq8Jlgm2jLRMHUf7J6/zqHT5TGwK9eDisnq&#10;jLoWYwTYFHHzxcN9RxVC8zLEJB9+Pr6lfX8K2nRWmdx9yVRn61iOxguijDoxQg+lNaoN0LDLkKVP&#10;I6H3p4umtJxIOIXPP+y1VSvkXJiB+RuUPtUqusqNDLypGCPT3oaI5DclEV5biVWHpmuJ+IZs4tFm&#10;+0Y+0TRtGFxkOPU/TjmtXT7yTT7kwy/Onf6eorlvivmSa1lQkxiNtp+vGKqF4s9fJcMq2LjCT0Oe&#10;8BabHHaxuqZz1PrXo2m6jpUEe25hlJHVgMAVh+BdNkm0GIIMyNHx+NZup3HiPTrs262BjVc/Oygg&#10;4pSfPOzP1SlFxjoej6drfhydtkN5tbsrjFaSXEEv+rIYdsGvDNN8UQatdxx/Z5PNIzIyoBt5xk4r&#10;0Pwyt8Y3Me8qBnkVnUpOLNYzudm0cMilCwGazNS0sSRsI2GSMH8a4zXdRuVldWnaJR3zzWZa6hZi&#10;MSXGrXZ3HgLICPyzmiNNkykbniGwaKyEpjO+LO5fX1xXk3iJmF+gUY/1hx6dK9PNyHtmhS7M8MgO&#10;3JziuF8bWirFp1/jBZpIn+pHH9a66DtKxw4hXib/AOzzDu1q8vMEtsWNW7Yzkj69K9y35WQL3SvI&#10;/gMbe10cRylBcvM7bC3LLxg4+oNesO4DSYxjaK0bvM+EzKLeJfMvQx5iSj4/hOP5Gr2iT3unSz6l&#10;ZXZs5oIwRKdu1VJAO4Hrnp9T6VmySxxM0gbdISAF7fjV7SptJnlb+3ra8ls2wDJa43xEEHfggggD&#10;OcjpXHa8jiwFNrExfmWytxrWkx3+nPfxHUb0zPY2TYAiTLPLFEe5b5cnqeKv29/qN54gZbi6TT9W&#10;0y3dpry2ULJLEAWEUpHygkjaT1ycAU7R9cvdI0vStPstJs7wJO1rZ3kjDdPEx3yDaxHlkDb6fhTd&#10;FuPD+m32oXGlWUuq6NfWgN7BO3lNa7HLkycHevA9z+NdfsbvmsfZKo1oZkN7cW/h6HT9dsZp7e4+&#10;bzLu1ME9nclgfkY5LrhV+pGK1NX17xFa6nJFrF0uqw29rEkkFzCUju2YBz04jZVYZ78DvUWpTWOs&#10;zafr1yHsdUtDDcppsoO14g+cwMSQN2OmCSRmta61fQ9Vt7rQ0ivvD9tc3CzXM1wG2tLIwPlS7QBG&#10;Tg9MdF96HT20E5anOT6ld2nh9f7Fu4bDSLnVB5XnYLWsrDc++RedgHPcjHPar9lqkM+uRX2iafY2&#10;16lrNBe20o3208IyzPFyCGIBIXGOcmpdG1DR9B0zT7O8trp76waW1YW5Bt3EhJDgjPm4GMj0OKrW&#10;em2dhqV/calrAlt9Ws9lpqVopctJ5hLL2EZ2ggjpziqUHzbBzRsUrOfTdT0iEanEsV9Kgksrq2YS&#10;hVDjZDKg5U5BPUcMTWnd6ib7xDeSeItHgitlhia9hspQWErn5HXcTvGCp4yKh1azttatLPxHpbxy&#10;6Vazx/bLZI1EqDePMeVUGWXaByOg4q1qyaZqt7e6dpl1p91cyHzYrudAr+Qdu1YyxBLBQAAewOK0&#10;lU9nTdzn9nGU9DB8VW11p+nadFpkUM0SXkv2O9g3E3SydYtjcDY3ByQDgEVyPiDTWu7W71a3t1RB&#10;gPvk/ewvkDe4z/EcgY9OgrWhEOn3+m3V9JFqMtyWjurSdCGtJEdcF1JXaWA6+hOM1zXiZRaXl411&#10;NAzLOWaKNm2MHwcKehCk+prz6bu7o9+j7tPlO80vUjZ6XZvZK82tPDF5yyW37xQE2qI3GcqytyDx&#10;W7d3um63ZDSobOLw7DamUJC8zeTdPsPBwPvDHJzjk8HisrQo7S0s9P1PWl+z208C/wBn2phBgkG0&#10;DzGfcc4bDFTgdam8VaVZ6ToiR6EbDWmZ2N7qFujN9nAfcBsBOzk43dCABXo0nZbHmVI3Z0Fp4j0h&#10;7GN2tbu11p7T7Et5kbIVRAA+3OCvX5vb2rC0q40XRbjWNE168kmguZI7t7qyl8x7tVQMF3njac8g&#10;jtXS6h4bghQ6nE6yx2+nD7LbW90BcXSkb5A4OQVLEg4xwOlcx4U8OSa3oOqW1rb7bme8EUpWby0t&#10;oVKyHJIwSSAuDim5paigjTkWzl8TaN4nmnt/+Ea8/bGdqqIF25+dFHXdyTjBNR6rp8etw3y6I1pd&#10;3lqTJd3KwFZ5c7n3KCRuBOM8Z+7VHT9Lhf4lpoaNcSbN5upZ1G65eNd/yx9OQAoJyMcjrT/EVhc+&#10;GbaG/ufOiv57l7uGOOEJNACSWDSAnKgbQAcYPODWlKtG5hiKTexbBsntdItofsmpS3Nqj24kuSHg&#10;uN+ZYyRyMseQe2RTNMtbmz03WYL18m3khjvbB5PLJhbDkgE5LZA+bBOCRTtZhhlMV5cxWME0Nnvu&#10;FdWKzmbcROrKT820rz/eNQ2Tvq+h+RexCOZHW0tb+4ODHnl4yTztK5O4859K9Fwi0jzVJpvUm0yy&#10;1CTxtoc0Je1W5QPbTyuZJJiqZXBIGAfu4zkDiqmss0WjyzWltdRzRXDTX0TMBDDP8/mAdwT0GOw9&#10;TVmyvIGvm0S7tReWUoWSS1t5zN5AAUny35KlTyQOuCO1I11eeHojdMw23c379GmWSG5R0yqvEMEb&#10;RycdziuSrFptpHXRblZIv6pvW5todUku1uF0uNrbbCrGeB0YlSDjkZVeOcKTVnwZomp6THDqYhmu&#10;na3VmiaMZhOWUKoz82FyeCMdayb20kjuLe90htQihs7UhNuGktbgqX2MGziJVQ4A6AgZPWrmnLqN&#10;1qthqXiBZ2hnZ/Lkik8sgDBcALwvb0HWsef3S6nu7F5NL0mS4OsW+sBd14FF3cyk718snDKeSQ2B&#10;1PSpA+m393qEOqxoLmaN4GmIEyTy5yrRvjBcLn8cVnajoV/qF9PqFglrFbRiG2gtEgIS5jZjsw2S&#10;CwGSSfTPSrrR6brd6dPvJJIobKFlhtLcmIwuij5ghHO44G7gHGR1rndVSaUmSo6FiPU2066l1O1s&#10;ZL3T7ZkkZ5Yys1u65XaDkeYeRnH+FauiTJdzLc2sP2a2gYvNdF+Jt5bG5e7k8549Ky7q402JtHtN&#10;YuIru3ijeRbpNskMhLL5ny5yvpknnORV21azhv2tdHVZDcXJb7KsZC7cnaYyOigHJJ654rpw8He9&#10;9DKrpsjudIunafyWVSCMgd1HFdZYxlN5Kgc4HHJrh9K8qe+jm8wgBAhU5BJ74/Ku9tQVhALbj6+t&#10;bqKUjpg7oWfd5bbQGOOhNeNfE+G4kvZrq2j8uVBti34ZXbnKlT1B/pXsd2SsLMBnA5+leI/FW4P9&#10;u7RasXIEsaBjuYDG4A44brj65rqwv8ZEYjWDRy8fiJbaza9vSUbU7eTaypvLHgAk98MvSvSovGUW&#10;paLZ3VpqQEYjCz+SwUo4XndnkV4L4l13Tr69vZmwnnMRbqqbSAOMMOMN6+p5rjI9d1CNfs6yNCqn&#10;oP4vr614GY5pKdeSWyP0DJ+EKcsHTqX956vsfRPi3xHDZeG1vYtZ+06mxwg8/eEyfT2H61H4c8RX&#10;hs45Jr25TccbxIeDXgF1rl/eWu24dHjgjIBAAODx1rovCniq9hghjD/a7XcPMiYfMB3wfX615qxT&#10;lLc9yXDipUHpd+h7nrfxEutFt/sWrwi8tphhJ04cD0I6Guah8S6ddCRpZkVH5USjIySehFcz45bT&#10;bvTbe4sJ88Z+98pGOmOxrg5NZFjGcMXUnG3P3T64rsoZrOhOz1R5s+EaGNoc0U1I9kF1pmmpi6ks&#10;jCoJ82Y/I/Xj9f5VZtdU0sWkF9CsctvMc4ODhhwu45+X1HTkV4NquqTXLQJueWaTCrn3PQCvSfBD&#10;28GuWGnzvuRyouCFyudpJz64I/CvYw2butNJLQ+czXg1YXDufM29ze8zTrKygjWC7gs03R3Uzuzw&#10;kSNj5gOc/McHIIyKmmudK0/UZ9RiupjNJcKsCzwCRFgRdrIXPTgcEcjnqDUl7ZIrlvOtL1Lyd0mj&#10;UN91gPuKDjdyB78etFtY6hZPPaqUfTbS1iQxQzrGtyz/AHjl/rggHnGK9nERcoXTPzuhJU52RG9h&#10;DpF+gg1SxNlZ2n+jwSXYiWedpWZo2Zc7sAjHTIA7V4V8Z9PttN8cXMFrCIoXjSeJVBGEYZAwfTnn&#10;oRgjrXsVxp8OkeVo0Nml7BOs1wDPC1wI7VThSqrhuPmOOOgwe9eN/Gjyo/E1rbQyvcCCyRRcM2TK&#10;rFmTrz8qsF5/u4r47FVHzcp+lcHK2N9UzgZ8bj61o+Eri2tNdinvYUngRH3I77QSVIHP15qg7Bxt&#10;dcHsR3ohACyc/LjBNcjippxfU/RMwVqE/Q7L4i6Np8vg/TvE2lvaLDI3lyRq3z5J44zjt0/GuZ+H&#10;wDa87NNJFaxWsssxRwuVVcgfngVm3MIKYEg25zt7ZqXStOmZDdR4CgEL/tGtsLhlTp8kndfofmuK&#10;qxpU3Juwutancy6pLqDI2yRwCobO0DkAH2qGTXDIjLDaSsrHglhnH+NOt7pbW4a3uAEPdyuatIIm&#10;j8+FVz2cHOO1dSjFHxtaSnLm3ILa8aWPbDZPlV43MBj/ABq9CL+URu8qwqVyPkDe39KEjtwMZ+Un&#10;JHpgda9D8OfDrUJRp9/rJNvYzTKJYoDvnEZXO5U6dOvPHXFUqbk9EYpX2OM0jRdc13UEstLhmu7s&#10;qX2xR7toHVjjoPc19B+FPCWhaf8ADzf4hlvNEmiV47pbmbzVjkdSmSoUYD53cHjArRh1Hwn8O3uN&#10;L8PacbzUcAS5hYtOjDcu9zxt5Bz9cCuEkk1TXb29PiC4F1Ezh0gJOyJ85yo+ny854rd8lJau7M61&#10;anRXvPU574l6ZZW/gm5urXWbS+S2KnzYD8ruvTgjPNeD2D/Z9MlYH95J8v59a9s+Nkyr4NNraKFQ&#10;8lUHQYrxjw1bi81m3tmGUI5FY4Z+42ejkrlUpNtdT1X4U+Hxa6VFdXCjzXHy/wCyK9K0+zhhYNNL&#10;HGT0LtisLSZUsbOJWUKEAApfI0nULnzbu4YM3RnkwB9K4KknOTZ9bSSjE7M6HBewPIhjkXGBsbNc&#10;brHguL7HKyJudskGrd/4VuNMhS/0PXssRkIJQQfyNUrPX/EHnLa3yALnDMB1qFGxvCq1qjzZ/COq&#10;DV4khtmMTONzDoozVfxdps+l64wQMElG9SOx7163rWtLpScQ7y2eK5HVf7Y8RjEGjR7ByGZT/WqU&#10;bnrUc4qwacuhx9n4nu7C2aOREmyMDdWbYymbWEkbBun5Cf3fc1sXnhG8glYSwrGzg7XToD71xmgQ&#10;zQeKZgcmSIknJ561cKEVGTR2zz51Zxio7s9Vs7SOS2RRH5bouNy9Ce+au6fp0d5O0BcMwG5ljG45&#10;APHXr0p2lxy7EZo2w4GTtyMHv713nw50nRBrV1PFfFr1kVo4mfyxt3DIAPO72zyK+dr1uSLkz6PG&#10;Yj2FDmNzwl8PbvTrqyu7eG5uWMHnFrq2H7qVR25wevGa7CK0exu0ubm2srtgzMgjhIdTt7Y4GT/C&#10;Qa0vDtk1tpotJHuZEjTfyxGM9O/6VPqE0rbJfNMUaDJCDknPpXxuKzCVSeh8JWxFStN87ucJ4m8I&#10;Ra9qiXMYuvMukEsomk24I7dOeDgehrgvF/gnTwl5qFt51rcJN9na28p3UJsHzBzwT7nGa99WRZYw&#10;qMW2cncuGPcYrmPGmpWFn4WvI9f1aLT9LuDvmYRqZHHGYx/tAjg115dmFZ1OVa3OjDY+th2rPRfk&#10;fJMkkNozIY4wFYgGRfmb/D6VNbyreQlWVInGCp6BV7k+lJ8VPiNout+Jrg6Jp4jsmwhmmUSSFQMc&#10;Z6CuPj1tJFkiWcqjNlsjBf6/4V+hQwlSUE5Kx9ZhuIqE3duzOw1C/W3RbaGZWC9FU5UL/Umn2WsC&#10;EyiWNpV2bVCjj8a4dtTBkOxJHHTIFWl1KAxnfHdFwOFUYB/HtVPBy7G3+sGHTfvo7aw1a0ls2jSN&#10;hcliVKrk89BXa+G0mGkxfbodk3Iw6BWx2yK838Ly2Vx5Oy4VGjId4ihVifrnkV176rITuDkivPxN&#10;P2eh6uDxMMRHni0zd1G3imhZMhQR19PeuLFlPFfSRS5LI23OMhvcVoT6m7A7iT+NWdI2TWn2huWy&#10;VOT3Fc8HZHZJXJrKJbK2eWTjAyc1pQ+B/DviLQLebWrVmvJlL+cjlXUE5A9OBise8cXV3DYkgIzA&#10;yH+6vc11/wDa9uiKlupbaMKo7elbQnKD5ovU4MVh4148kldHl3iD4XXXhppr/Rpn1Gyxl0I/fRj6&#10;D7w+lcJqnkMgt7aEGadiZyBkyEn5V/AV9GHUphE0spWJFHT1rifD/hGz134hRapAywWyb554UfYx&#10;kHQr6A5yfTFezgsfKcuSb1Pz7iDhmGGpvE0Nluv1PDJrKGN2SaLy2BwVYFSDVpZnj0xrCNFjidw5&#10;YdWx0/DrX1hrfgJpoF8pWumk6LcKkyr7kkZ/WuR1H4QW8ry79HtS8vQwPJBtOOwyRXs3vufDbHz5&#10;osv9ntKGctG49OhqV5dJu5cXVg8Td3hPX3xXqOvfCSHT7ee7u/7X062hTc8pCTxqB1Jxg4ryq7t4&#10;IL2aK3uPtMCOwjmC7d654OO2fSi2tyiU+GbG7G7TtVj3HpHN8prPvvDOr2p+a3Mi/wB5ORV6CMyy&#10;omDjPAIqaG+1G1gEMN3KibidueKOaa2JcUyCOVMwo7bXXAKuMHp71zt5/wAfcp4++f51082pXskf&#10;lz+XcpnlZYwf161nzwWk55tlhb/pm39DTg7EOHYi0W5f7O0IPMZ3L9D1rd3CS3W5Ucp976Vi2FtF&#10;aXays7OnIxtq/bTxwPLh0KyMfkJxxUTte6LitLHR+D9Jh1jVWe+JXS7GM3V64/55r0Ue7Hj8azfE&#10;Wpza7qd5f3ShDcNhEHSNBwFHsAAK29WurXTvB1r4e0y4imlutlzqM0bhv9yLj0GSfciubcKvDNjj&#10;gYpeYPQzRo1uH3GQnPQYrbby54Ejk5VQBu7gjoaqD6nFSLDOCJoyCmPmT196vmb3NaDs9CW904fZ&#10;w0bb2HP1rR+Gu9PGGlpj920/HsdpqKxcOmARwcj1rR8GAW/jfS9q5hluQQf7jYPFTU+Bncj2qKMF&#10;T9KjkTgZBzViHoT0+tOkUFR7V4JstijOoSEvk4FULdt85PrWrMoePZ3Bz9azEjMb4C8huuaaAsSD&#10;njFLACTTfnLAHGPWrMUZVOMUgIpV+avOfjjqRh02w0qJyGuCZZAP7o4A/PP5V6XMo2+9eLfFO5e7&#10;8drajkWqJCD6H7x/nXThUnUu+hnVdokVnaPB4I8mIN51zNiTjkqOcfyqxosOpmBYLe34jPKla0bD&#10;ZFawQE+Yw59hXYeG7c3Tjy8IueWxXbKty6nLGjznHT+C9d1KGSbyhI5G4Adh6VzLR3mnyCy1G2kt&#10;tpwrKpx+NfT2iaWqRbo3Lkjntis/XPDseos0b2Ub8j94F5zXPKupqzPSwU54SfNE8AudHuPsUd3a&#10;zm53nkJzxUmm3iSxi0u7p7SLo21CwOPUZrtPF3hi80dmuLUGIA8FeK4jULjd8moQBXb/AJaxLg/i&#10;K53Hm0PrcHmkd27M0bmyRI1fTrwXkZ7KPmH4UyPUdU0yPfHCYN3AlKnP/wBasKGNUctDfwAHsz7D&#10;+tbWnXUex7e6vILiEjJRXL49+KylR5dbXPbp5hGouW9n6nU/D7U7zUfEFnFBYpdagCXWXeyuAOSc&#10;k4xivfFzjLAKTzgHODXg/wALftdnqx1TSFkuFjfyzH5RYbWGDz24zXvTq2eFIyORWElZnx3EE3Ks&#10;hrgGMnFQHAAzVrYQvP5VE8Ibnn6UjwGirJyMDB96hZWzx0FWniKjhcDtVeRjuwAPzqySNslTu6dq&#10;jcrt6nNS7SwJOSe1IYTjO3mqQFbcAOeahkxxt4qyY88EU1oh2pgU264PfvUEm7ayjvwauMuMg8iq&#10;7t/DigR4ANG1/WAJbqOXTLcnO+7l2D8AeTSSXGl6ddDTLfUbvUXYYnmij2onqBkfrW5qfjCx01fs&#10;+ntYXF+4wxtiZhEP+urE7j9KwPD0Zv55NriK0Q5lmb+I98H+tfVze7PKje+qOgszZ2tmsGm3Mbr/&#10;ABLLKDn6+9a9pfpFHiSaMseoQEgU62isRCrWiwumOGUDmrkTIFBJUVwOvY6LIryagjA4Wd+OAsTV&#10;zusaPBrk6Ne28wSPOxS+D+ldW0g525P6VCUcsWIVFxyTwBUSrNj5b7HKReCdHGP9DZ/rKx/rVmHw&#10;rpNsdyabbZ6/Mu4/rVzUfElla5jtlN3IOMg7U/PvXPX2rXt8f30pVP7kfyrXNPFW6nvYDh3E4r3p&#10;LlXn/kbkcCeYLe2CFz0jjI498DpW5aeFppI/Mu5RGMcKoBP60ngawi07SI71k3T3Pzjjoo4A/ma3&#10;m1G9JykYI7DFeVXx027RPtcBwhhKXvVPef4GLPoOh27YubW5mG3qMkE1TsbbRoNSt5oNDeNo5QUk&#10;LHg+uK17q+uwx3tcxn/ZfH9Kz7jWJowR9sufoWBz+lcnt6nc+gp5Pg6esaa08jrQNxB7VOqACq2j&#10;TpfaRFcIc8c1ODgkcmoSsdlxWGOevpSZXoaVs8cUhXjikglqjA8X+GNO1+FZZ7aKS5i+4W43D0JF&#10;ZWieEdM0mRZ7a0hS8I5k3FjF7Lk9feuyOVUlgPwquZonfGBu6ZA5rro4qdNcl9D4TirhiWYQdbC6&#10;TW67lFLXYVTkhRxzXV+FYzEAT1LDms7TtOury52JH8qjJIHX6V1Gm2rWw4aMAdQRzW/MpLQ/Nsny&#10;2vhKkpV4tNaal7Wb3yrIj25ryvUpzNdu/wDtD+ddX4u1RljMYC7jwMGuLjyVZifenFHm59ieepyL&#10;odPcMJNGjkIyY5lOfYgimyS/JbgHqrU3T3+0aTcxdcrkD3HIqn5mRZ5OBvKmnE+WkdNpO+O25XBK&#10;7sema2oZMIq8YCD8azECiMktyWAH4Vfsk81lTHAQFjWfU4pblYETXWc5VTt9s10fhOHzNKlT+LcC&#10;K52FG8/YAPvE8fWur8FoVhmXryPwrahrOxph43nYj1bDpHgYGSP0qpYLvtyvRg1aWvRGGcjBwxyt&#10;Z2nP5c0qEZypOPpWiVp2KUbTsYt7Htc98ZxXKeJrITvBNjJGVJrtb5A0rAg4JyKyLi3E0bxgZK88&#10;e1C92dgheFQ47TNCFzdzCZBhrdwDjocj/wCvWpp/iPWPC2nXWkwavqkNvw9q6OreUwwQpZgSI+uV&#10;AznvW3pwjNwW44ib+lV9QtYmwjqGIBHPtTdWSmdEcVUpz0ZHq3xl1HXdAtNPu7FRLESJ5YyzAoRg&#10;kKV647ZqraeMvAmm3TXBeXUlAzHGtueWyDyTjjOeBg89ahe0jDBggHOD71ymoaAtlqweJcwlt4GM&#10;jFddLFO1mehRzWb0L154x8QzXOpXOl29rpsF8+4okPzAYx0B2/pxXL2ugK9x9onG+RuS7AZNdrDZ&#10;MsDDYgJXjiq8cTbcFOnpWUq0pEVMbUqbs4zV/D0MiFeiOMqw/hb0rlZrKeym8idfdWHRhXrksCTx&#10;mHGN3Q+h7Vz+oack8TwXEYJzj6GpjNl0MVLZnLWFk8rRkShAeQ+MgVfsfhVpfiLXI0n8RQaKk4wZ&#10;TDvjL9sjI259elVnS60ibClnhJ+UkcfQ0+PU2B2jKDt6CqVSpHWLPboVYbnoMf7LGmqP3/xEiA/2&#10;bL/7Kr0X7Mfh2OPY/j65cD+5aoOPxJrj7r4geJrDSAbOc3Swr908ttHoe+K5Zvjdr4JwrE98sP8A&#10;ClGWLq6pnt0ZUGrqVj0y7/Zt8FQ7i3jXUiwGf9VGMn0rD1H4BeF7YFk8S6gw9CIwf5Vwlx8ZfEEp&#10;yyg/VqqN8WNekOFiT6bjWqhje5VsOt2dVN8H9EjbaNWv2Ud8p/8AE1qaP8GfCN04S41i/T2M0a/+&#10;y15zd/EnXC2z93u74J4rPk8eatJKJGWNipyMk/40/ZYx/aFfDH0Fafs//D4kCTWtUfj+G6jH/slX&#10;7H4FfDvT7qK7h1DXTcQuGUi5jI4/4BXz5H8U/FMS7YZ4Yx6Kn/16enxR8YTSKh1HaCeoXp+tS8Pi&#10;39oalhr6H0/rHgPwjq1i+k6gdUe1YDcftSqTyCP4favlLx9aWnhzxzrWjaSkr2VrdvFbh33NsHQE&#10;jr16161qR1228NSanb+Iri4u4ohK0cir5T9yOOf1rxC8v77Uru41GWQh5pC8r79qgn9fwq8vjNXu&#10;7ozxqhoKsmoMnmTRtbxdmcbQPpnmu+8Ha8l9bxxSyEXMIAJPHmKP4hXC2mharqKJLE8JVuQXc8D8&#10;a19N0jStFuEvNX11TNGciK2fLfjXZiKMasTlwmM+rz8mezXXhHSdf0YyyRhbgDKyocH86ybLwlpC&#10;xvbz3ukxSqgQC93o31DLkGrXw98SWxEKs7fZpl+Tfxx0wa7dvDXhnUpBK91LEx5wrgCvG53D3ZH0&#10;9KacebueaXvgyK7vVt9HuLFTtx58Du/PqCcf1rYuPDcfhezX7RqU19eyJ+8eRuEHoBXb3FroegWj&#10;NbuhYDAJYE15X4n8Qxz3ciqTO2ThF6D6mnzuWi2MasrvQoa1exWttNeS8JGuQO7H0rzCS+luL+W+&#10;nw0jEkDHGf8AAV3N1YXuvWdxCPmmZMoo6AjkAV59IpiZo5QY2Q4YEYII6jFd+EilFnlYuTuMuWxG&#10;Gx3zVZ5fNfpjjmn3L7go9jwO1RxLhfrXelY4JSYn3pQvYdalZpJXEaKWZjgADkmiZUhQKGDyHliO&#10;3tTLWYwXcVwACY3DY9cGgm52mgaDFpZW7v8AbLedUi6rH7n3rsNHsHks2uZM+dcZEWey92/GsPQY&#10;/wC2b6KONtyyHcz+idSa9CuIQsKiKPa842xoP4UriknO7mTGq6T9p2OfgJd0gSIyTOcbR0+pPpXS&#10;6Np8UOZmbe2fv464PQegpbDTViZo1H718b2x0HoK0rkrbwKoCjsoHr2rzFBJmGe8U18fBUo+7H8/&#10;X/IgCNJKW+XaCck9z6Vfsbf53AGBjkj0FIkBgiSDO5h97HOWNakSJBAB/E2M/QdKGz4uUhY0O5AD&#10;14GfXtTr6zeOaBVUNC7bX46eo/z61JYp9ocsAVCjC49e1XLsvHC0UjDJGAMdqm9jFTaldHl19BLp&#10;GrS2x3BUbdEf7ydj/n0po+Id3psfkS6QLlt/ySXJIjA9sV1XjDTorrTDKzESQIzo46jAyQfY81yN&#10;vDJqFik1lGks0P8AyzbkOPQiqjy9T9XyXMVjqC5t1ozpD4+vbFlnm8I6OLpI97Si5whT6etUtT+K&#10;9trukGz0/QLuG7Y8iH51+uewrKhmnLfZ4PAcD3BOAwgyM10en6fc6NaPf6zHFBO6/JCqgBP/AK9X&#10;7iPZrRjBXucs93czQD7SWVu4br+NUZ5fPlFun3F5bHc1BrmrrNeslsNzsccdB/8AXq3pNqyRg8l9&#10;3JNOK1ueBmtdwotoxpLfyJYmx/y0/TtWVdoDPL15NdRq8WwIcHO+ufuk/wBIfiulanytOo3K5R1B&#10;Q2lqSQDG2B64NZtjD5hzW60SvbYZcg1SsoPJmZeqdqc4uMbo+6yrMFViqVR6oq3VsPJz37V2/glv&#10;+KbhVio2yOBntz/9euflhV4TwK6DwhK0ekeUu3CTNgsoOM4rllUbjY+lp0VzXRs+cu1lypJOckc0&#10;uyNyWHy4HQ85NN+SSNiFkM2/O4H5cY6YpViY+YVlX92u4gkKTzjAB6n6VEX0Lq0bK47y2CBkZTuO&#10;NoPIpy7twLZIB54puJEw5VgGHBI6ipo5ymVG5VblhmtVa5wVHdOxNFIWfzmVs8YIHQirMcpd1ldm&#10;H1/lVe3dANxA2Zzt9RU6YZwyBRnnaOcVqn7t7nny3NNTG1sJHwSoyeOSO1ZFudsZWUhkAJCnsa0f&#10;KV7RuCSBuxnH4VRmj2ReYyeV0B/2qTTsdmFlpYazPHMGjARyMn09vrUpWJUbcmeCSR1B56VGpAlx&#10;KHlyAQSfu0+VSttKwcFsfMG75pLc6qj91lEIGgyZGRx91SvLCmPBIZfLw0jqM7QcjB78UsiOI1mS&#10;Ntg43E96bC21QSPLLdweaFa+p5dQv2qMQFKfdXhW9KnVzggjOeBn0qO3kSSYMM9QF4qzcOjRl2ZV&#10;UHggYoTJijOuTtkKAbOfmqo8qvKcHauc4BxTrqXzZOF455I5K1HFJtQqCNueARkitErI776WJVfc&#10;m0ZGTnkdKsWQ7hsEcqQetVdwLKwAD9cjuKv2oKAsdh45XHSr2Zw4h2izE1IFp5Dny27hhnJplrKt&#10;uwKy7gCCyNwRVzV7T7RJuibMigA56E1l3AmUq02AxGNx6cV0xtKJ8tU+I6DT2WQrLuAjYkKc5I9s&#10;V2mmaNPdwK11cfZbNAA07x9h2RerGvN/CtwY9YtpIpoiwlDiN0JRiOfxHrXZa74j1Xc11Leh5z92&#10;NEAVfoBwBXn4uKTSOLGVKsoKnTV2zf36Rpzu2nW7SKV5kabMpx64/kBWcupDULhLlY5EHKfOMFsd&#10;65jQtX1HVPEtp9t2bfmU4XHO0kfrXT3qFb0bu5rnjHqfLYvBVMNK1TdlgPjTiAeuVrHsW23X0Oam&#10;kLC1wGPD1VsxiZy3GavocrWh02gvs1VB0DEj8xS3K41d27bmX8gDUGmyhbuCT/aGa0L8CO4kk7/a&#10;AR+K4rVawNoR5oNEN4MPFJjAlUxt+uP51j27FLgE9m2n+VbtwrPYu/3mRw4/kf0rFu1K3koHAZQw&#10;rnWxzJdDT3noDkAZ/wA/rWbr8RVxMAfnGCe2e1XbVvMI4HIwagnbzbQ2r58xVYAH1U8fpVRRpCn1&#10;Rmri4tdpP7yM5HuKhVjuzj5hwR39qSBmjl3DpUs8eb2GVc/NyMdK3pUnN2N6WGc3YwvFusxWNn5f&#10;zfa1GUx3XPOfauctL641u0me+kDmEfKoGAM8D+tbPxQss2EV6FwVfDEd1b/64H51z3gSW3Se9gn5&#10;eaJVjz90HcOTXpVsJGlQbS1PeyeCoYxJnovw0dUsoo8HA6e1d5f6GdUiBttqzejLkGvOfCM62l5s&#10;DKyb2AbPua9b0LWYooww25A5NfPVG1O5+jQXuHM6X4NFk8hu9P06JW+95VuoZ+c8nHrW/pujQJDc&#10;NFGB8vb3qLV/EENzeiKa+itIcndK7ADj61e0XxR4eFg8IvoXZhgNkYb3zRKpJ7kcljlNe8KWVza+&#10;Y9k05RxIVVtpbHQdOR7V5xYfDTRP7TeZbjWMndtgmhBCZOTgivb7fVI7bVPs9wYpIpVDIynPFat5&#10;HpxXzbc7XPerhXlFWRLppvU8l0vwBa6VGJ1uLh/SOTGBXn/xUhW2sBCoBJuxIg9P71e2a/eGGMhn&#10;Bx714v4jibWtXlyCY4FJH+0x6CtaMm5XMq8Vaxa+GGmlNXlumLfLbboz2FesNNvUZChygLYrldGt&#10;4LGU20TKNxKjHUHpiui2pFB5gyzMQpJ9O1d1Kg37x8dmVJ1sRdbLQ5q0n+zvNld2B8oPTrXSaLb6&#10;zqOmNb6RtBljc3ADorMmeQpbjNYmrIq3Pn7flkj6D+8Dj/CpLhseGFReJlfKHzNpDdQQciseRQqW&#10;kebQpuGISPRdDPhW78OaLHc3VtPcJD9nGnzQ5X7U5yWkfqpOEHGeM1DoemTi+8S2viW+t9OvriNC&#10;ftACo8LL++WNRnJKgDKnIqra+Hn8q3vSqLp9lYma8vDCJLYtIFYouOS6ocAnPzEdqh8PWU+v6Lqb&#10;qLtzBItlYG4G+aAPg78Z+VQgOTySa6qbhZ6nvzUkP1PSon8S6GIbQWvhuW8jjW5hZ9sofOT5jH5O&#10;gAXPAHvitPxjpEgsNVu4ktdU1O5lcXItLhnjiBX5WMYB5C4AIOBkmslrdv8AhIrXwlZXXnQznbdW&#10;cJYQKUySPmGd+0EsBg5OPoTq3h3T5/EdjqEenCacmxG9/NkiBwsLRnqNo3E/QHrVySunzEcz0VjV&#10;0fQRJ4W8PXi38kUUdq1zBLDMqXLXLHa8canIIwoCjA5asXwdYT3UPieOG1YLHbiM2/8AzzSXKtIx&#10;xjKDLY4qU+H3km0+S3B+0sh1G7gS6WBoy/EDoSNowMsVGelVIb3Udfh1C+nvTPfWsQsobiKTYl7I&#10;3CxyY4ckEkdAAOatRUnozNye1ibUNPWDxFpei2N3MzTmK3W5mVOYiSEUBOHVeee5Jz0qn4vMdrba&#10;jeW0Di7a9BNn9l3NE8TAABwOBjLHIwcgVfgv5ba6tPC2pLexWzRxzWrShTeWjjOZImTj724jdwBy&#10;apazNe6TdahqN1czXlvdXCwSu6Boru2+ZPNEnO1iU69sE81w4uu4xstTrw0Hz3aKNpPLqt9aDXTD&#10;biFBcpLcWjyfbUY4LyD+MopIBHtXE6vqc76e2nSQIluhKws8TAw4yNq+gbgkH0rptbaDUdQsPsE+&#10;oTLp9u4VZYPPWyILOsBGPmAIyGJ6dqwPE9za3mgmeS7u2ubuTzZICnyzMAf3q/3QMbNvsK5KF3q0&#10;ezytRZ3Wl6Elw/nRi4/sm2hQeeYi0Ms4wSkSZGWb07nNQT2eraBYx3F7dT6fqF3tIsI7d0klRjhv&#10;OVuAOgB9/aobWfVHlsre2ghtri0hjnZ7GI7nCgOJJI+RvGMZ4qvrfjSa90tn8RWl5fXDnZBqOWR7&#10;YkhwhI+VsjHB9a9KM1GOpwRoVa0+Wmrs6mbQ5tP1KVrGeK0bS7cefcfaPL+zXLHc74b76gFRgcEs&#10;MVlXz6lrmkXfiAyn7dqE6WcRjkEa3JBAlYDuQoU7jjk1qr4rur12i1ZbDVLKayjluba2xG9wScoy&#10;Y5MiKMn020mjeKLnRNNu7fRbawm0+W9DadNfqDKjysDtIJxtKqfmwKzcmk2YuLhKzRVkudZv9c07&#10;w/Pcmymsv3sFyjKLu0jwAyyyAhcKoySe3HNRprGpW2lXt3rFm99YahK5mS8XYqBshHhkOfmxncRn&#10;GR61Np19pNl4nj1TStPuLyacTQ6jpchATEnBZJQPmTOTyTnt2pus3emeKNHD3Yt9DkRJhpUbITbX&#10;CqRwBnCPkYz1PAqY6STsXK1tiee71a0vdImvr2S8WCxEtqlzasUYciOFsAYOASGbtzUl7efaND1a&#10;50lo4rKeWB7qxKCQxTnhXQ4yiAj7pO78KnvfE1hf33lNY3+ireW6yX97li0O1PLDkLgBGIAzjoT0&#10;zVCNrPw7p15bp5jXdnqJurW5gTMNzE427d+SdxBLBTyMGvRoV23Zo8ytRa2NvR5YpNUtTY/2dBqd&#10;gPLickva3ylQN8mcEMRnHqay9MgsJLK5ivoIUhvJJY7e6jYO9mM7seXz94dAD24PFWba0jj1K31y&#10;91Br/TpUaGe4t4iXs5igEamNeQwYYzz29ayp7y71nT5Ihc266jp77RZW8Km5uCmEyqfextHI56H1&#10;ratVUU7sVBKOxo69Oya4h1bS0mVdORr+3tZx++iUBVlUseWIKnAyeMc1e0PX77ULWzW1aAF1KNJc&#10;R7hKrYLK46EHaCQMdK4rUdQs1u59F0+4sbyCaDzrO9nhKFSYiGjBZsjHIGM81v8AhLxHbaZoKaNc&#10;WUV95d19oRD8qscFSCfbcT+FeHVxDckzrnSh7G8n71yxqUeoWFxeWmjteXOnQRk6lIm3yRluJIgD&#10;kJjgde9W7rRbjVbjTLHTSy3cuyWbU7wsZfMCH92WA/1eBxkc4qLVtQvtAdpZBH5eoq8aWk0m+a3i&#10;OHRnPRgWwRk9PxqLWP7SMcWtm4aTWLjatuunxgqxDfemznczAnaQBkU4z5rMzpxlaxdt0aDQo7Wa&#10;EaRJfpvnnK4+1w8ARhiCOgyOcn0xzXRWFmujwX9vDe/aLNEUDayiby8Kd+D0UnPTniuN01Li4sLt&#10;dStru71GGY7NOnZjHE+G3uQPmDAfdGefwq54fgn0SNJNdSC8tlhilhu95KL5it5e4+vGcHPWt6VR&#10;xlqyJ0ZNXZ6Z4dkg+xQOjDnKAAZ/rXotpkQKGABx2rzjwvG7l57uYTtJLgFSu0n+8NvvjivRLd44&#10;bRWkYRrjqxr0dmVDbQluMmFwu3JBA3dK+dvjH4x0q21w2VpqbXeoxFVmiiKhI9pzgseufSvX/HHi&#10;TR7LSLs3erxWltEn+kSrIu//AHVB7mvhHx74wSfx/c3OkW0Nvp8jhIreVNw2g5BP+13z71jUxE6T&#10;56W6PSwGFo16qhiPhZPq2pSXfiC7n8tYo5pC6qvCqT1Ayc1PbznOJUyOzAdKpre2WqRh5bNopuhe&#10;FsrS/ZHt3CtdYBAIV+uK+SruVSblLdn7blyp0qUYQ2Ra+0LJdPbRoAvUn1PWpdHmeLU0mtZQFI6k&#10;8fQ1AYjZOszMJN5+R16fT61SgjaHUHi3FY5TwQex/wD11gketBKWh0Gp3t7JdQwRS4BJJUdz61Uv&#10;IpNx8xcqD8zbwB+NMhuTYReXsZ5x8m9x82PamaxcKxhjJXIBcrnqc4FS02y7KGkVYLaVEnFyLmMS&#10;Jwmeij2r0v4b+Ze6nbmSRyBAzq33iSSB8vpwc55ryISyFuFXnsK2tB1C+tTF5N5JCVfKeWfn56gf&#10;Wu7A1vY1oykro8LPcJ9bwk6cXZtPU+hb+2mk3QS2rQ2zDyllMGXAxgNuHTnqfasZbaGHZp+pp5zN&#10;AbieectF5KghQ+5eMYUHI/rWhol8NT0yEM16ZGQLOBIMLLz1z0xxx3qO6n1q0G6+vXtGuVe2WRED&#10;hgAcjA56dB68Cv0HnhVpaLc/nHE0KmGquE+jMnVzfW1jcf2hrNy0sU32e0ntGPmTJ5e8MR3XZtGR&#10;wcDNeL/E2eS51WzlmjRLj7LtlITaXw7YZv8AaI616l8QNYv1hTTNR0qEXOnIxgnZXVZfM43MM9WX&#10;I2nGCoxXl/iqGRfDej3ssUMcU+8GRsllKttxn+70wPavkq9FJyaPvuFJqniYSkcZKDnn8q1LbS5k&#10;tgXXa7clSPyq5oMcTOZILOG7kHAkdmA/4Dxj8a6NtKnmAZbdxkZO1+B+dY01GL1Z9fnNXE1YOnRg&#10;7dWcj/Zhd8SKAg7jrWxFAkNrgLjjCgdhUuI4yrStxuARMgsxzjoOtS3KNFeNGSp2YBA7E1s5puyP&#10;x3PJ4lytOLUU7GTeaGl1AIymC53yN6Adax9M0vUWikW3YmNTwh5HU4rubiQBJIkHGz5mx+lR+GIw&#10;nm/7g6+v+TT5jwY1pJXMrwtrMOj2t9FdieG+lb5JY4g5C9xkniu20nxN4k12wTTIb2WO083zWuGQ&#10;LNJkbdvsoH41zev2kAkSJVHmP8zeoHb866vwvFHawqFGCqir9u1GyKq46fJyxOls7QCRVyzEAAsz&#10;EkgD1NNmgSCJTg7pM5J7k1LY3W59p4LcDIqfX4ViTaJNxIyv1rGzabPPUXK7Z458UNQ1SHVxDbyq&#10;tokeShGc9sGuI8FW4TU1vgMDz9n0yD/Wu5+J8EX9ospYgmJAzduBk1ymgWs1pZKslvKouMTRSEfK&#10;2M5APrV03aJ+hZdFPC0+Xse0eH7S21SNYZT95cZ9KwvGHw/1eCNp9P1O4CkHaQvC8cHIpvhbVHhV&#10;CD1r1fw5fSXMarwwI6EVyOTpyuezCPNE8W8I+FNdjsrhtQ8To97uXyAzsyIBnO7g5zxXpGiaBMrx&#10;Nd7GkOA5TJX6jPNdqNIto3NzLGq55xnp+FUfPE18YLcruxj8KdWrzdBwptHNeMtBSPXEjClUVMls&#10;Z6jPSvM4fGvjFNZ/sz/hHH0yF2YK88Tj5QOpbGOa948WwPHdW81yBhokDE+vSsTVfDEV0/nDhTyR&#10;u60U5xXxIc4u2h5JY6rqWrzvDLaTKyH59wyv4GvNtThaL4kTwRYAmYZ7dR619KX2nWOl2UhjHzMv&#10;WvmnxfAbvW9Rv4yQbeVc49AcHn8a6KMoybSHFuEkz0uyvLuGCG1JcOAAD2I7j8DWtp11DbapFM7b&#10;roTIMFeDGRgkc+vBFc/o83mJbSBuRtYBu/FdHJcW9wryPGvmQkHao5J7Ee+a+XrxvdM/TKtH2+G3&#10;PetO15/tz2ygLDAEFw/LOJD/AAnHpj9a0pP307vs/wBIjYsiFvvjjn6V4xoHjfUJ9YUX14s73Mqm&#10;ZVQBii59MKvU5r1pkgGotNabHhjKrGyHL527ijE+mRXxmNwXspXR8HXoOjJRas2ZnxE8bWngfR5L&#10;udlnuR8wjfgEY4GR718W+P8AxprfjfWpru8dlhdy0VtHny0z6D+ten/tbapOmu2Ph6SZpJFQ3074&#10;x9/5VQeoAXr6k147oLA3QiVAMnk+3pX3/DOWU8PhliJL3pfgjycVVs+RE2k+GnvSEljdM967bRPh&#10;M17EpCvu7N610vg3TUcxsyfICAB6mvZPDYghWOPaoGOua96ti3HRGVKm5bnmfh/4T3enW5mm05bm&#10;MdQuMn8KjHgHR5Y5YJtLvEkyQsqg/J9QetfRelxKVGCMYqLUNOVixCiud4ibNPZRufJHiXwJPYye&#10;baXLSbTlPl2kVn2F1Mk7WtwpMpA4AxnHfFfSnijQYZ7ZkKDePmBA5rwv4naC+mzLqcCYeFgwdfT3&#10;qJtV48stz08txlXA1oyi/dvqZ5IZCR19DVnSr+KyiuVmJC53KO5PAAFUIbyGe3S4hxtkXPHY+lUL&#10;1zJeRACvKhD3rM/Vfa81NTj1Ov0G2W4nNxcswln52g8IvYV1tpZ2UagJnjvXG6IkjovLDjrmus09&#10;YkUB3BPuaJPUiLH6vaRS2uxSeeuK5rWrpfCViNUsGC34cLBvGQSeuR6YrrbmRCuEII74ry34ozRz&#10;OryX0QWEbYoACSzE8k+grpwdN1Ky8jys+xkcNgZ33ei+Z0mlfHLUI2QapoFrMAMFoJSuffDV2Gn/&#10;ABt8L3mxLyG4slyCd0ZIH4jNfPOmtG85MsayIF6E4rTuoBHpZuktgGfIiRFJOB1Y+wr6i5+NOKbP&#10;UPjn8RNL1jQINI8N6hFdwznfdSR9QB0T8+fwrwUwFmJ461o2EE15ctDGFVyufm+Xv71bu9HubY/v&#10;tqscfIDkn8KLhbTQyYo5EIKsVyDg+1NmQleetaMtrcRELNEyZHAPHFRGFmPAxincVjL8sgHNIU5x&#10;/StF4uOR7VGYwBkgcUmwsyrBbeZOFZtqAEs390AZJq/pfhTVtet3udE0zVr2BThpI7FmQfiOK3PC&#10;+gpP5F7qun6nNory/wCmNYx7pPLHO0em49/QV7K3xH8CWMUDtNewWdin+i6XBYSwtCQOF3Bgp56k&#10;inGS7lOlUtex8z3+lXenyyxzoYpIWCyxspR0J6ZUgEVseGb6VIJrnUA9zaxsFbcchFAyTyPoPqat&#10;+O9c1LxTrct9qbrLeXLhmCIBjsiDH90cfiaxL15re0XSLGRp3u2AljjGSyqTsH/AiSfyqrJmZVl1&#10;SByZEXYru2EHVBnj61ZsrtRJ5qXROTwh5H5Vm6tpeo6FcwPdQLGz/OmGDLkdR9R6UyK8TyjI4RXL&#10;HKouP/1UShZaCU2nc6KC7SG480lERjzk8Vu+FbqFvFWk2wBkJukYbTx1zXALeRthPKZVJ6k5rrvh&#10;7IkvjvSGAI3XKjHasqrkotHXTrc259BLk4x3ofcPpUkQXap71HPIANvrXhHetiOMkqSKhniBO7HW&#10;pos7evtSkYHSmMqBdpXv71aUblAx0qtKCfutgCrNuB5WXJ3YoEJINy46Ed68J8ZMknjfUyOCZRg/&#10;8BWvbNSklSzmlijLMkZ2qD1PYfnXjN5aLd+NS6uWSfDsfQ4AI/SurDPlbZnUjzI2vCFnNfbnZGCc&#10;KvHavSdNsPIiRY0IA54rmdLu30h0gghjLN0LjtXX2Wr6y0XmQ6ct0ij5ljTJpVG5M1px5UdJpN6I&#10;lVCpC559662x1ONYsW8EZZl5LjgfSvPNJ8WaXcymC4ieznU4KSDFdRaX9mzKyuuMVg7o2tcj8R29&#10;ncxpHMAzEksQMV5H4t8NWzubqPcRztGf1r1bWNQ0g7vMvIkAGCSwrlb6XSbgeXHehieARyKuDYbH&#10;gOs6KwVyUO8nNaHwTuZ9N+I+n+WFbzWMEsbKGDIwwwIPauw8UaY8aSlMOR90juKr/A+0t2+KLTOn&#10;7xLOR4x6NwP5E11896bTOeo3e6Z7zpnhrSLDVP7W0+0NjNIuJRbNtSQHsydOvPGK2vpTIIMAFdyk&#10;9ac5I5yOO1eQyZTlPWTuI6Z4qPYAOcdasIAW+VjjHIqJo2yeOtCJIJADyKrmP5iNvFXzEQDnv2qE&#10;cEnpTTE0RpEoT7vFRToTnb61eZMoMcg1XnG3vzVXEUioMZycdxVdlwCeoPerbpnpURUqMDiqQFCR&#10;GBNU3B29K0pAQTxVSdAEJ/DimI+eDplhp1tPJDHGpKkAkc1Y0O/h0ywLOibF6BhxVfXZQVjjUfe9&#10;61fBGl22o3Uy3dtHPFEgOyTlSfpX1eItGDZ5NJtyVzV8LyrdWZkEaRws2UVMVuLAn92rUNnbwIEh&#10;gjiUdFRQBROYbeJppmVI0GWZjwK8NyudtuaWhUmMVtA88zKkSDLMa4bXtcm1F/KjHl2w6L3b3NO8&#10;S65Lqk3lxAx2iH5V/ve5rPs7YyYZvlT19a5alXofe5FkKoJVq697ouxAoJ+6tPWJ2GScD2q+yQrx&#10;wBTJHXGFHFcvP2Ps40dNTvvB16l5oVvDkCS2HlMue3UH9a35bmO3t8ttOBXleiaq+k3yzgbozw6+&#10;or0GWOO7gSaKXMUihgc9q460XF3O6k0/dMzWtTM/yqMVzl2zO3GeDXRXtrZJl2kbI7ZrEvSvIiAF&#10;RB6ms46G/wDDfUQs82mSP8rfOn9a7OWIhjivHrK5m03UYbuMndE2fqO4r0ay8aaFNaqZ7hoZgOjo&#10;f51rOLeqOO9jY5BqKSYL1IH41h3XijTmBKahZqvb5zn+VZk2t2EgP/E0tRnr8x/wrJxn2NOaPVnS&#10;z3arkBxWdPfMvMTBT6ismK6sp32RX9tIx/6agE/gavpbbVDeSzg+nI/SlaXVFJxYtrq2pJcq1rdy&#10;JIOQytjFd1pPjfUVtRaa1BBexEY8xU2uv4jrXFwC3Vx5kZhAPUrUl7qmh2ZHm6pEG/u5yf0FXCc0&#10;9EeXmGXYfEL94kLrVwl3qcvkgomeFweKhKErtAwMYqCLXtKvpzDaMsxUdd2Mf1qeKTdk5xkV6FKb&#10;luj8G4sylYDFXjNST+80vDtwFm8k9GXj8KRYCNQigxny7oMP93r/ACrNtZvs91G/QFsE+1dBbx77&#10;s3I/gjx+J4H6Zq3oz46otTfjG+BOMl8v+ZNX0uo7eRRI6qrxhenPHpWe2IxB1+ZFHP1putDLWbDp&#10;ls/pWSRxuO5oWzq13hFwqn866TwTJ+9nH8J+b9a5jR03NK56YJ/wroPBs2ZJhtHRR/OtsPrUNMIv&#10;fNrxXEHsRMOsZB/AmuaWTbJuBAzkY9q6jWg0lhMgB5j/AJVyG4HLHHBzXRWVppm9ePLNMu6jECq4&#10;AzgfyrCiGbop0yOa6fUI8gbcAlePyrmHb/T8jnJJNKvHVMmtG00ynFD5V5KPRSKW7Gd2F5Q7/qO9&#10;WrogXkm3ncuaiuEdbgHjY2Me/Y1jJe8ZVI+8Z8kRAJB47GoNQtFls9wwzIM8enpVqP8AdtJbN1Q/&#10;KfanQtg7GH3utTflZim4yMq1i32qfNgrwTUYiDrIkfGDyTWibcRs0a52n5l9aksrJBNJlmIZe/HN&#10;dMEmz0aaUpGFPB5IzwR2NVb62EyCcAM+MPx1963ryCONmRkJXqKoJJuyu0ADqB3pTjysU4ODucbq&#10;luNpUrvz1U9xXN6hpjQZkhDGLrz1Q/1Fej3tgkbZXlH5yf5VjXNqQ2VHy+mOnvQpHZQrtWOBhnkt&#10;nLLlkJ+ZTXN+NdAUA6vpy5hbmaNf4D/eHt/KvQ9e0ULGby2Kgfxxk4z9P8Kx7a1vkDCBcxk9GAIN&#10;dFGq6buj26HNP3onkeCaVWI4Br0KTweZZXlKRx7mJ2qnC+1Q3Xgl3TCSqjevlmvQWIgzt9mzg8kc&#10;jrU1vazzgsqbY1+87cKPxrqE8C6orgx3FuTnjINXR4M1+4CxTy2oiU8KJMDPuMVXtYdyXCXY4lkE&#10;bKp5J5I74rRa1ntbRriWIKJQABuBKDqMjqOldgPAF/HA7oFmmYctHKAf/HhXPXuhanayCzuNMuYX&#10;kb5W2khj6ZHFL2sZbMLOOrPZLQte+EkKx5WaExnn/YrwP7NgEhwSrYYBSxBzXtui6jeWPhuHSorL&#10;fP5Y3SMThCBjgDr3r1D4I6XpGjeDJ79dEtL6W9u2cJJEPMjaJcZXgjJ3Hr06iuLCTUZSTNa+IhUa&#10;UWfKNpa6hdhLaNr+YjgRJnj8BnH410lh4KaWJPtFg8BPLNJNuP8A3yO9e865FLIolukgWef97KsU&#10;YUFj06dcAgfhXL3VpJ124BNKrjJXtE6KGBv70jkktBaQxwQgqsKhV/CpP7f1S0GxZCyjj7xFbsun&#10;7iSwIrFv9ObcTGpauCXvHswlyqxn3+t6lersklKKfQkn8zUFjbNIwAyxPbHWrEGj3k8+xYnIz2Fe&#10;leB/BDuUkuUx7U9hSkmQfDzwzNJtlaMqMckio/i/8GbnU4H1zw5EXvVXdPb9BP7j/a/nXtXh7Rks&#10;kCRKpX0IrqLe18yMQ8Hd2U80U60oSvEwqU1JWZ+cZsJ1upEuInheIlZEkUqVYdiD0NRz7I+mCwHH&#10;tX2v8XvgXo/imddYl1CHQL5kO+XhjcDHy7o8564+YdvXivjPxPomp6DrdxpGpW0kVzA5UhlKhwOj&#10;DPY9RXt06nP5M8Ko4qfImZDEk5Y1atLRnQTzKVg+uC30/wAaiKJEQXKuR/COn511vgDSR4m1XF2r&#10;iztdrz44UrzhPqcYx9a1b0JR3/wp0GW201tRuv3ZukHlx4x5cIOc/wDAv5D3rp5f3tx5ij5nOFHo&#10;O1XJiEgWAAKzgGQAfdHZR6CprO1C4uHHOOMjp/8AXrzcVV+yjx8zxNnyRH2sSWtucnk9Sah00C61&#10;D7Sw/dW/zDJ6t2/xpl7N5qtGPlA+99Kv2tuLfTYosbJJPmbd7/8A1q4Oh87OV9SazRJZDKw+VTkg&#10;dyegp91KTIcnoMcU9Gjjgjj3YYnc2f8APpVazQ3eoRgD5S25voKSVzHVs2tMYW8IjYDOMt65pt1M&#10;GI3HLE5P1q5badPLcyyygCGJNzMrqNqf3/Rh9KxNYlcvL9jV0jLfK8gG8j1x2zVeza1Z6ODynEYl&#10;3ijG8Z6mlvaSxAFnkRoo4+n3hgsfYZrzyzvbvSLjzbZiB3FdXr1kv2pWAcsIlMjP1LHnr+IrBvrJ&#10;mSix97lGAWBp8vV7l+H4h6nBjYcMvfYP8a57xJ4p1TWXZpZXwepJ5/8ArVBPaSDquPwptppstxOq&#10;Ih680WR7UrMf4asDNOJXBJzxXpXh3w5JeyBQxQMrhiRkDCkg/mBTfCfhpwsYEZ3fSvW/C2ifZVRQ&#10;NpYc/LyVHXB9zxQ52OGtSjUi1I8VvvCPiHUL77Ba6XLJcqjTBchQ6qOik/eJ6ADkmuB1CJ47uSOS&#10;No5EJV0cEMpHBBB5Br7esNKtSUvDLGk8DARp5YduRgkZ6DBOTXz78eJvD/inxXPL4ctVgns9y3Mz&#10;Lxcgcbtw6YOevrXdSV6fMz5TE4SGGnaLPIo0/dYwMZqq1uDN3FaptZ4VIliZBnG7HB+hqERfvc4r&#10;ZNNGlOb3TKPlvENvJWtzwm4WzmBUMVl6H3Aqs8W9QQB71d0BEjeVXJCswzjrXFXpq10fUZHm1aVZ&#10;UZO6NVpCyHaFXnAAHb600xSLuO0uq4y4Bxz05qQxPHEjK++ORmUKHBbj1HamefIsTwBpERyPMUHg&#10;kdMiueMUfWyrTegsc7JjnOBhd3IH4VKJIjCYzGhY/wAfQj6VDneAWIzjjAxUvlI8e1S3m9+m3FbR&#10;uzmlGJJa3Fm0ht5bmJNg5ywBrRQRb1IfchGQ3tXE+IEjW9TaB8yZY+pzWz4Xxe6PNaySMqoSg2nB&#10;wealVfs2DEZfGNJVk9GdON8IB3AgnJ59qr6mrecPLfeM5B6Y9qxfCUL/AGV7kzSsXYx7Wb5cA8H6&#10;1T1fWLm+1JbOydYow2zevJY9zn0qvaK12Z4fCSddwi7pbm/bguWdnG8dUPU/Q0XG8QbGGcnlicj6&#10;Vz95dahpDBzcC4EqtseRfukdxWxHNJNp8LOSXeNXkIA6kU4yTbub4ijKFNSvdMrXN9FaOvmylQfu&#10;naSuasWsh8z7vmM5+8w4rJ1jVIFmFjdWYliRQeDtbn3rQ0OS3fSxIXnKJu2k4JAHrilTn71jlxOE&#10;aoxqNbmtbbd5VSNhbmo9XkjhRNuMsejHrVK21fSiOLtFPYvkfzFQXVyjSI7TI0TZCspGD9M1pDW5&#10;hToTi9UIA0pwDgH06Ck3BkClFVh1YcZFNXDJ+5kVhjHynOQKYMP91gfUN1FadDV7lyFQrLwMMvTv&#10;V6BdqyMVYkDKHPeqcKZchmwcAgjvV+LaYGJcZ6ldtPdnn4tWpsqSK6bZtoMmcsvqKwdXl3XxCxYj&#10;IyVHAHNb16wFwqgv5S9T6E9axbsPc3TcZCnhsc4raLstT5ypF81kanha2e5vYVlQeWsbFQp6ZFdx&#10;baRaiAlYsn1IzXN+BbVzfSzyRGMKgRflxnPevRLSINDhfSvOxEk5aHqYKl+7u9zjriyW0v4ZkjCe&#10;XKrcemf8K1NWTEyt/tVoarZAQNxyRmqF04mhjc9SBn61EHdHzvE+G0jP5FONd0Mg46/1qociQ7QB&#10;81WI2+WVc+pqqTmSr6HxrRpWTHCH+6wrS1+TbMGzw7I1Y9q2Cy8Z6iruuPutEk64U4rWn1R0YZbo&#10;1rd4zaOpcA8k/Q1i35BNu3f5oz+dTJNutYgB8zAZwaj1OPbCrsOrBh+PBrG1mc7jZklkdsntnFRa&#10;iWjvt46hs5/nTIZUUj5uT1WszU/EMMzFIbfJQ/MzH9K2owc3ZHZhqMpuyRJfIInLYxG3I/wpscrP&#10;cwIThSpx7HiooS8qAOSwI45qeWIi3jkHVDkH+devh6PKz3KeH5EN8aWRvPD7wgfMRt+h7H8wPzry&#10;LS7aS41GKIbkAO6Q/wB1R1zXuFyv2rT2U/eKBgRXm82n/wBnajqEuMfaHxH7IfmI/Pj8K9H7NmZV&#10;KT9opI0bCY/K0eRhiP14rpLbUbiOILuIB71yaD7LBEzdWJ3c9PSuls3W9sfs8fyuwxvHUD1r5XF0&#10;uSq0feYCrz0VqaGqN4TvdIitdV1NVlzu2I2Xz9BWDF4Z8NXKlbTxQ1tbngRk459PpWRonhK5sma7&#10;eGy1qGK5O+F5THK6ZznOcH0x71p3mhWDzXEg8Ia9A8g/cJbTK4DY9jwKx5LbHb7q3udXZ+Gk0jQP&#10;Pg1w3rqQUbeCAo7VoWfiMm0Ad1BA5zXk1nYeMdL1l7MW80Vt1mR5lYBffB+9XTsVtrb55ASeRzSl&#10;SsQ3ysva7rTXEhAbI6msvQx5EKBYJDeSMyuGX5dh6kH19KNCt21LUmKfdhBlY9s/wj862baNnu48&#10;KQwTkY785rvw+F5o3PIxeM5Z2Rbs7IxzLKcrg7lyeCSc5rq4LQ3UiWkcRZpsqAB0PauPHm79zuxO&#10;w9T0r1Pwjb6dNdvJPexq0WFEYbnpzmu6pVVKFzyqdF1JpHMah4M8Qz7IIrezIBySbkZHtjFNn8O+&#10;J9L0e7Y6bbTQyQOksgCyhEx82AejehFb3jXSfF1lO174ZddTtiM+UrqJU9gDw1c/4a8b6ra6kth4&#10;ot7i0dj8izRle/Tng15M6zlLmZ1vKKM5e0T1IrGTxho99ptha/bZig84WzAspEh2hJBn5VIXJ3dM&#10;+9WH1fUZdP1q88Oxvpcchihu7G2j3J55O1Wj43KRgnaOcCuz1zUdHuNMuZks1tYb9GF9qUDEzwkk&#10;BdwHJj6Aj0z0rjILuw8NaJLZtE+oy2mom7srqzbbC4dVULlTu34BO3PFNVV9kidNxfLIda6wL3V9&#10;ONlNbDX7e5VbDVIoi0d4GAX97G3JPUDAz3461E+vJqb6k3iiP7es8kkCG3kYTWOAVDqo42Mx4Hfa&#10;PSprWz0+w1q38RXOoSalZ3Ec1rdiOMm7tJ2QAL5ZIKlSeCOmBmoNWih8T6A9nod8Em09HzZzuBLe&#10;bAMSK4AJAGflz2zzSU3zBypal2XxNrNtBpWk3sWkXFh9iZpIgwRry2T5FRiScyEqQAOp4rm/Fcij&#10;wrq7+HXmXSnkhvJTLJsmhdR5Yj4wHBLfeA7d6699R8P3bpbaZfiO/vbYQ2y3luBbWrom3aN4JU7i&#10;+CDtywPOK5DxLbW2hfDnXdDvL5bPW01FfMgfLPdwfKRggbSobLAj3pTn7sjry6K+tU/VGJ8KNT1A&#10;/EDTriOKTUrpMmO3km2mbapGwMeny59uMVW1KXUNV8VXOjreLFZrK7xxTynyoFGTtYnoF5GcVjeG&#10;Zv7P8W6dK9wsHk3aYmP3Yzn5XPB4BwTx2rZ1+WS+1+6vU+yW4sooop2RyfOcOQxA7liST2rz6Lc0&#10;k9z7fMsPCji3UjFcrh+RjXepa3pOoXti87RStJiQLjnI4II9VP5Go9V+2abNDDPJAx8gMPLYMAGy&#10;cE+vqKp6gDLr0kSyiUNNtVw2Q3YYPp/hSayV85MMpIgAbHrk5z70+aSTdzvjh6Ep04ygtY3Z6toO&#10;r2Vtb6fafZItTS/ijfVmhheO4cZ3NEzEn5RtB3DHFY/jnxdo+patYxwaPMulW0Cotg1w22Mhmzj+&#10;9kY610PhPR4Jrd7DVLi2s9Y1GCNYEukeJLaMx8ysScHKA4IzgivMvF9nHa63qIt3Wa3t7pbZJUYs&#10;rYUjg+hxmu7EVHGkuU+WyjCUq2Omp7Lazt6Hqfgq78Pappc+ieFXk0d5WZ/M1GWM5JxmON8fISBj&#10;Oein1rU8Ov4esPCdpYa9dG1vNLu5BdWPlb/Od3KI7k8Y2nAI55rz/wAC+c3gfVI4iZFe4QPENpXI&#10;KlWc5yig5wehbA5ru9C8MXus+F9D1CHzB5nmXlxdBEdIiuUVCG+/ypY8nOcVWH96km2eRm9FUcbO&#10;C2TJNM017Xxs9xrd1YWQv7F00q7BT7KrghU8vryFyAG5/Gs3xdpEMGh29x4ehjn0WGSM3l9bodyu&#10;rBcMGJ8sYPXuSc4xUWgWp1HUdVFnFczWdhAJ7WGVAZXdzsBVDwPnO49CBgdqNQs77QDY6Sk5a9ui&#10;sFxBDE8StG54M24Y3lucj+Hp1raUYp8yZ5yeh0PibRbX7bPJpn2bUJobZBZw2s5Ja3XIAcJkSYOW&#10;OOScelU/C+myXHgKP7ZLItiNSkF03miJreSL/V4z0yzndkZO2qd/pA0a7v76zmhsYrFEtIbgSPDJ&#10;BIuN/lqch975HU8ZNVPsdxrOkQ6xIha+1a7LvG0/k/aIY8mTH8KtvVQO5rSD0UrmVRcyNnw42sR+&#10;NryK3gujcLby3JhuwPOugowwYAcbgc+p45rDvF8u10+68O3mrXccZZZmWNM2wcJuBZeVJfJww9AO&#10;pzoWmrTalrb6bq95MTpRldboSAy2q8jy5JQcNHuwpxjcSOa3PDHhG5gt3i1XzYNPnJa5tpyqxtJk&#10;MjxlTuO0H16j2rWolUjzNnNGElUskc1q0Qkg1e+13yrfVYofKlsxYY8th5bRsufuFiGYkcfTNU/h&#10;/p7a3BfqLeRnjkiMc6kkpk/PgdCcDvXqepL4U0izmndIr+8njCXF3fFZJZQAOCTxjgcD0qnpF5oK&#10;2wlh0oRq/JMVsyA+/ArzK1nJcp6dPL3P36gmiafeWV4q3DQM0aSRJK8oY+Wy7VG08Ajr17YHFVtY&#10;s5tMVbizsGtbFY1e5SadHQeXgqI5P75AyRV3WPDGhS2Z1k2+ooqoX2i6kCnv93NcjF428ECyOitE&#10;+oRyyeYIxM8jb8bdw6npWcb7M63hYuN4FyLUrjxNbzSulpYRW0rztfxE/aLdGYeYQo+/ksB+XpWd&#10;p+s6le6kLC41G50/T3DW6ObU7JogQuVUg5IG0dyNwq/r82gB2k0VAkspiMENvFuikAXBTAPDEgks&#10;cgYxTI9XlmSLw9JpAubq0D2htxKFeEs4J8t8nBJwM+ijA71b8kcDTTszsvheZRBcwi3aysI2SOBJ&#10;Jt7K+MnPfn7341b+KfxAs/Dq3sssgki04LFHFuxvkI7n/PesDwLreo2N/Ho91qNtesoUtKiHKS/d&#10;MfPDFemRXh37VWsTnx9e6UX/AHS3L3EgXuThVz9ADXpO7pK3UrBcqnKUuiOc8R+Lb7xVr093OAPM&#10;c4jU8ZPfFcx4is0bxD8wcbeRnHLelQ+HriKCSbUbtwkUPzKCcZqtM99rcjalcoyruPlIMgIP8fel&#10;KLasdFCso1FNq9jWjkSBVtIo9pYgsSadqVzMhRHcsqj5ec4rHWfU7fZHDKSDx8yBj+Zpjx6ndSYZ&#10;88ckIP6V5jwj5rs+7w/EVKMVudXo+q+fCdOugAsg+RvQ9j9au3UUi2okIUSxcMPUeoriFhvLJlZ9&#10;0ilhjjGK6uxv01C2SIsFbG0nuPY1x4nDum7o+kyvOaeK0T1JLu5eaZZd/wApTeTnow4I/Oqslg80&#10;oeW62l+hI6VcaxS1YwC5BiY7mYofkHf+VTare6NLaqlvJP5qAjzQuQx96wV1sevOpF7sbD4cvfKE&#10;1vc5HXIPH5Vv+FLvULC/jWeGIMpwGMYIP49RWZ4T1UlRDO3y5wD6Gt3UZVjT9zKFmbAQg4x7/SiN&#10;ScZWOSvCnWjdnqvhnWoL7Sru3ht7GFvMEhuZGAAIzn65IwPrxWxbXEerz+f/AGJLfzWUZBiDbGw4&#10;Oeepye/pivPvAEdpBb29rLO898qSGCRIgwdt24jB68Ej+Vej6zb6pFAL3RPEuj6a4ctNCw+8D2OD&#10;nIz07V9thcSqeEvI/EM+wCqZk4Q2f4HLeNPC+ta1oVjDZadOs0ZEUyvOM+UhYqCWOXOWJBOMDjnr&#10;Xl/ijwZ4lhutN03XkeDToY9/yyAiRsngY4HvXrsWl61euZLjx9FDzytvacH8Was/xRoyxQRxt4kk&#10;1WWU7SsqoGTuGG3+teFVxEpprue3lFOlg68JSd0jhILRIIVWFUSJRgDHQVQ8SagbWw2QfIZMg464&#10;q/fzyWvmQXMeyaEkOp4x7/1rldT87UJ41jRz5kT7cDgnI/TrXD1P1S8HDmWxQs5SLj7XtAMIHl+p&#10;boD/AFrRt42EtvG+WeR/MkJNRafbqAqgExxcsf7x9av2S+ffF+hXp7Z/+tXXShZXPwLjHNVj8a40&#10;37sdEXLmPapBGCTjFN0Li4YN/wA9AD9BzU9+we/G3oMscU7RIt18qE4DFz+lbWPkHHoUsNcagssn&#10;V3z9PSu00GPf5g9RxXKxwlb4KeFRS345rr/DqbZAjeuDUSOer8SNKzjH9oqh7AH9aueJMBk7/KMV&#10;CV8i+LHqen0qbxB8+wDAx1NdDX7s6OW1Ox4z4/mQzavdS9LaLavpuJ/wH61nL438K3Hh+zto0aG8&#10;RVTYwPXp9Ki+Js2dM1XaMI+oiNm/vYXp/WvIr3KGKRB905BPsaunRjOKTPrctquFBI960WTEQH90&#10;4xXofhDVzG6o7EDtXldldBWik6CWNH/NQa6TSb9lkBUj8K4a0NT3qFQ94R31CxATDEDt1rx/UvG+&#10;vabqk9rofh83irMy3Ey/6xMNjgVu2XxBt9DjBupFQEcbjUtv8UPBon82e9sIWY5YqNzfXisYx12O&#10;xNvY56/+KOoNdQ2WqaNfXUUuFeQxFRGOxzivWrK5RtAtroqQssQdQ3XGO9cjf+K/A+rQrZR6rp+o&#10;bxuaNhtP05qW/wDEunTaesFnKmIV2hVPQCiWq0Qa31MD4h6oIbd/LxlgQPrXlmsWH2PQNRhuIFSV&#10;oi29sBmJHQDuea0/iJrkiQvKjAuhGAfrXG3mqz6pcWccsaxpHwxUkmQn+Js961p2grnXhsDUxU01&#10;sX/C908mlQfOVeMbQc9q6jTY7rVbkQICgQhpJB6VyHgaGWeH7OgyTIVOeAPfNeneHbeGKVILKQPB&#10;EN80o/5aP0/KvHxaUajP0bA/wI3NLXzFa+G7a1tbGCNlbEtxGdskmR90n061qWPjvxBpej2NtewQ&#10;TR3EgkQMGE7hRtPTqpHGcc4Nctr0zPM0DH7pyPf0rqdMvG09RdRTN50abIZG5ZR04z04z+dedUpR&#10;qfEjgxuVwqRuld7/ADPCv2gvEc3iD4gXN7PbpbubSGMRIxKrgZ4JrM8HafFczRGNGkY4JIGAKtfG&#10;HTxa+M7aaUKY7qFXGenBKn+Vdz4KsrSLT4niAyQDX1lLlpYWEY9j82x+FdLFSpPozr9Cs1trZI1w&#10;COn1rpNMlmikC7c+5rB02/htnBn6A8DvW03iKRcPZ6WZwP4QvJrks5MpNRVjtNK1KdcKMj61oXGo&#10;SleW5rzu2+IEMcnk3ujT2zjpW7Z67BfWzXCjC46HrRKMkNWZc1K+kIYHBBxXD+JILe+ilt5kBRlK&#10;nNaGteLtNtW2PDJK/olZqeILHUFYmwmhXHLEcilGMk7luSR4TZwSaVq1/pEu4rDJuTP90/5FXNxW&#10;USKA2BnntW743toG8RRXdvtbz4Wjz6lcGs2LTZhG4kuYst1VQSRWeItz83c/Q8inKrgorew2PVLx&#10;BtSTA9AK2tF/tW9ddjMF7kiqWm2FtBKGuGDjI6HkfhWlqviWz0iBFhjLs+fKReM47k+lc1nOVo7n&#10;qVqkMPB1KrskXvEmqLoumGFJN11IML3x6n8P5153q+m+KpLZtWh0u8m09l2edsDr2z7jkirujre+&#10;J/EcVuSWmlkG49lH9ABXZ+P7tdOtP7HsLg7I0AwDjA/x5J+pr2sNT+rWXVn5fnOZPMqjltBbHnln&#10;E7xBp44UmcDdsXAHtV/UPCHiK40w6vaTWwtkXYFM/luQMZIB6jOfyq54T0h9Uv7W1TjzGyzf3VHJ&#10;P4Dmuq8dT2ysNMsMiGIBCCfQYx/nuTXXOs1JRR4dOinFyZxej30tho6QqokvmGZrmTDMB2VT2AFb&#10;WnWct54Bl1zRYDfaik5S643vCuT8wXrjGP1rKuLXNsyqOoxj2qfwpqF34ZvEksmlSUglnU8Bf9od&#10;615rmLXYg0rwvqN9aPqupTGysFy0l5dfLn/dB60lhpVnr0tzDoo2WtlH5j3EpJklHqFHbir+t+J9&#10;S13xRp1/4jQXdlFdIy2CjbEIgeSVHBJ966vW/CAl8SL4r+HWu6HbJMqk2sswg2ccgqeCKadyWzzi&#10;HQzerjTrqG7cgkR4KO2OuAetY8sG1mVl2sMgqRggjqK9d8Z2ujaTPZ61a3Vk2tiMpcw2MgeJWPJY&#10;enNcFpSXep6nczReHLvXdxIcRqVQOTkncOOKLiWpV0/xVrum2a2kM6G3TGI2TjjpnHWr9z8Rb6a1&#10;kiu9Isp2ZTh9oBB9ap6l4c16yDPLoN/DGcnHlFgo9MiubnDNJ5Kqd5ONp4NJwizojiakVZPQZbRo&#10;sc2oTyiPdlI3PUnq7D6D9WFZ/hy9338riJ1nyHikT/lnjoKs+Lri0i0u0tIsmdhu4PyrH/izZb6A&#10;VQ8LM6G4eM4+ZeT+NbNWicbl71zf13zNUECXcKqkQJCoCBk9T+grDm0aIH5ZGUenWuhS/k2/vkVv&#10;wpXntSMtF+VcqqSQrHLf2TIp+WRce4ra8EBovGmjR7gH+1xkYPvRqk8CQboFO454ql4GeSPxxo88&#10;g+YXaZ/E4rRNzi2yqejPpmNti/ezkdPSlYCQ5zyKiCcAj8aUHGea8U9hD1Xkihjjp+VNjcZJY9TS&#10;ZOcnpQMqhiJmUj5eo+tWM/L0qNxySO9OdwMD1oEOmGINw5wQ3T0NeTWcQTxg7PgLvIGffmvW4m+Q&#10;jP1rzjxTaGw15pONjSq0Zx7DitKbKir6HWat4cOoWAmtp3hmVMhkAOa4mS28ZaXKkukXjPOj/MoY&#10;Lkfia9O8DXX2uFIndSAMYNdXceEbW9bzGZVzzxTjU5XqdDhdHmQs9bu7eJtdghmvDGHaWHjk5+Un&#10;uRxXT6Xp17HozShH+VevpXUCx0rTNlv+7znBz1ruLPSIT4RuCkQ+Ygg+1Jz5mRsfNGtvp2nK1/rh&#10;uJIVcBggOWyatReLPCFxZh9M06eGFTsMrZxux0yeK9O1fw9ZajbzQwxwvL0KSRh0b1BBrh38KCBW&#10;046XDbQbsmOJMKffk1rGULa7ilqZERtr6Zmtm3IRn6VieBriHw/8TZ7yQO0aqYeCBw4GMV6LFolr&#10;p2nnyoFiAXnjFcd4R0hdQ+J9tJcQFrV7jKk/d3IM4/SlzaMipBWPoG3kBJX+Lr161Hdrk528ipoY&#10;Yi+QoBPXHAp0qrjpuI9TXAYIrI2Oik8UM8mPujH1pw60PycUCZErln+biiXCnk9adMikjnBqpOGL&#10;fePp1piLCsygDk1G4DZJFQLJJ0OCPWmLLIrEOeO3GKtIQrr8/r7VHNjpipcrnJIyarTNluvSmgIn&#10;ADc9Kz7wZZdudq9vWtBlBB9Kz5sbgeg9TQwPnPV4wl6IQwby+Miun+HEkVvPetcTBV2qADXKYE0n&#10;mPhXY5AJrY0K/uNLnYxRh0fG9T3x719diKbnTcUeNTmoy1PQmvrAKWNwDgZOAa4HxNq11rU4iht5&#10;o7RD8q7Dlj6mu0064s7y3E8cSnsytzg+lQeI7u1sNGnnW3txIV2x/uxkMfSvnakGtD6LKcRCjXTU&#10;OZvY84QKkhWQfd6j3qc3uBtUAAVQJJ5znNNY1yctz9QjUaRbafdyxpUM0qsyjCKOWPAFUd1WLu9l&#10;nVYztSJPuoowB/8AXp8g3iH3I3fceua6jwn4lh0+yktNQ81kBzCVGdvqPpXIGUDpTGdm74qpUlNW&#10;ZksW4S5lud9qfibRZTmJpsdx5f8A9esufxHp4XMNrLI/YsQBXKYoxWccJTRUsyrvY1bzW5pydsEU&#10;Y7YGSPxql58kp+ZjUGPalU7WBrZU4xWiOZ4ipJ3kyalH41bt1t5UVmkRT3ycUkkcK/dlQn2aoctT&#10;rUFa9ysAa0b+yvbDy0aRgWjVyqsflzyBTNNtjLfW65G1pFHBz3rsdUgS5upZW5LucfQcCsqtXlNK&#10;dLm2ZwUkk7ffkkP1JqFsfjXV3elpg44/Csl7DEu0rg5ohXizmxGHmtiHQZXgvY5V42np616PbXCy&#10;RIyj7w5Hoa4C3gaO6UAdGrXvL+8sP3kEgCnkgoG/nT9qudHxuf8ADMsxpc8NJr8jsL9R9hjdOuTn&#10;+n8q6Dw/P5+lmXuWAPHcAV5hb+L7hoPIntoZV3Z8xSVYfhXf+AbqK40yQRPujefAI7cVdSV0fmub&#10;cP4zAQ56sdO6O3kQNJZqSMgAYPsM0lxG00NsccktkGkkZPtiAMMqGx7dBVuD/j3hVVLOB949KxTP&#10;kZbMfGvkW6jozdTnritPwcCGkI5OVP6msSeffJt5O0YBrb8KnEEzDr8o/nXRhV75vhI+8dPeEuH5&#10;4riGYIZ4DwysQK7RlJtXcnkgYrj9chMWoeYvSQBs+44NdeIjomdeKhombDsZ7e2YHkoT/wCO/wD1&#10;q5iUZEUrcE5zjvXRaUd8FuM527lrEuYiYVTpg4qK2yMqyuokQQPcwhe4Zf0pl6paONhyBkfyqaEF&#10;buDJzhwakuoQEkQYyrZH0rKe6M5rYw9Tyl1FP03Dafw//XTAxJyvOe9Wr9POsSQOQu8GqNuwPA6A&#10;d6maujKpT0uXnBktSR95eeKNMVTtbGd3y0+0dX+RAWJFNtVMMjI/G19y+4p0nqjTDy1RNf22+JmA&#10;J4I59K46VmtZyjA7Scjnoe9eghllBhzuJXIrivEkQAd8ZZCTgda7pQ54nseydSNrEPnLLCY3A2Ho&#10;cdDVC6Bto2eZgq9m9agW+mtxvjjUjoQ3ODUVxczXUirhnBxtB6KfpXL7Npiw+XVak7JHL+JHubi6&#10;GZjFER+7CjlfX8ay7SGa3+aO/vAfdxj8sVf1NLuO7dbqOUOhxlkx+VVtxxzWDlJOx+uZdltCjh4x&#10;lFN9Sx9tvAoHnEkdyoz/ACpv2u5Jy0rfkKgyO1Lmo5pHoLCYdbQRN9om/wCejH8aeks8jKkZkdzw&#10;FXJJqxo+mXGosxUiKBD88r9B7D1NdLamy05RDpcQklI+aXGWP4/0FLml3PGzTMsHgU0oKUu3b1Kd&#10;jo88Fs13qly8cajIiEhBb2z654wKzNVlVrh7ZUYQq/TeSDx6sTz1rpvs+p6ncLDco5ito/tUzKgH&#10;lIDjOfzP1rA8N6xDoWoatfLpMOoXTfurFbpN8UQY5LbP4mK4xnjk1pCVtz85xOaVcTOTk7eS2RDo&#10;Flc6lqcOgRX1hYBiTumkRI4wFLEvIfbtnJziveLWDTbHwaW0GW2dobARHUFj2rIzkIz7QAMkAhen&#10;4818/wBlbRy39tYPZtNLJMBOI03FyzD5VA9jjFfSni20hvNGs1hRLPyplSOxLhX2RDAygOOCR175&#10;rsoyUIuY8C05c0jzfU4ma4AUMdgwCfSqaW25sMvNdDcW+WOVIbPfrSW1iCwAWuJzvqfa00uXQ5y6&#10;0qR0wq1Da+GbiWQAjH4V6Da6eoHKg/hWjaWSdQMGlzl2Oc8PeFrOBlaWMu3vXd6Zp9soAWMLj2pl&#10;pbIhHHNbulWE1y+IoywX7xx0pxvN2RnOSgrsILWMLgR8fWo/E2oaN4P0cazrULuUf5Y84Ct1VcdW&#10;Y9h7H0pvinWzoej6lbQNZzX/AJbG1htmaa4fAOSUX7qDux4/SvnTxZ4s1zxBfrFrF8JPs0hCfKY4&#10;YEOAcA/+hHJrsjSjS1lufP47NEk4QOu+IGvX3i2wsdYvojY+HRdNDBZQ3AkupD1eQg+mBjPC1xmo&#10;6PeX9tcaXr+kW955H76SO6YieKHhQ0UmcqMkcc9c4xWnbXeo6Bolrp2nxW0N3qkjs8gtm+0pE6hY&#10;+T0VxuIAA4PNbdtqN54U8Ky3MRh0/Wr5i6ySxk3It1+RgCeFO9eFznr7VzVMTOUk76ny08VNS5up&#10;4nr3gPTNPuEMFqLm1nfZDKrMPm/uNzwwz+Ndr4c0Gw0a0j0+zhCxo3mzNnO9/wD61acLXME8816l&#10;zcfbbiITQ3ALyb+T5ox1IzyakZJoJJIpY2Qqecjqa9DC1JSveR9dgsfSxVFRaSkt/MrmUJfjzMEN&#10;yeO9XpZNy45OD29apCHEbXDjlziMH09ai82aFRjJB+7nue1GIoX95Hi5rl6d6kS5Y232vUlQgmOP&#10;EtwenH8K/iR+VaUgEty27+DJODUukWzW+niOON3ldt88rDaC3tnsOlY/ijVRpEZgt2SW5kG44Gdg&#10;7E/4VwXuz5VRc58qG65rFrYkrJmSd+EhQ/Mf8B71ztzdanf21x5lx9lg2fJHGpAm4zgsfy54qCxg&#10;EdtNdXUubiQguznLHrkDHevUfg74Q/tVNe0m/jMOoPpcghim58guOGK9QcYxnnrVLdJHpUqMKVur&#10;O28M6dJdfCmyl1AWlrdRafujO8DzlCgoo5wDtGSPXNcre2ZmQFED7h2r0D4WvZ3Xwe0yy1ORhc2t&#10;wyyRzKFEnlOQVB7AZAya5G9tWlmd1UxeZkhAeFz0Fb15c0Ys+1ytp0zjNR0q7kac3Fq8UpkIKlMF&#10;QOAMduBWVd6OyKCUIr0XU1uftCyb2mEsaOxJzyVGfyOR+FVIrcTNtaP9K5nKx68YaHmv9hNcPgRs&#10;TXZeDvBcIYSTofpXUWemQocrGp/CtmwV4sKq/lUSm3sWo2Rc0fQYIFUxQrx6mty3tvL3TM8SBgAo&#10;LdFHT+p/GslHvZLj7LE5Ryv731WMj+tWoLdLrVbbS/OkLSthtvJ4BOPyHehJ3S7nDi8RGjHmZX+K&#10;+qr4d8OXH2CGAw3uy1lvklCzIX644OVO0genNeRPoNrqOp6d4f0OZbnTmvpvseqLakhw0YYo79GC&#10;seRyRW/8dtRhhstT8PzXqWSwol7bxeWxa7mc7FUccbQG64GT9KvabHc6b8N/7U1W3sLa2jcyJGzB&#10;MqQiFNiYIkby+Dn+I5rrxE3G0D4jHYhynfqeV3A02O3niuod4hQxLuJKmXJywHXA571k23hW6v5i&#10;dPeJVxu/fttYj/d61qaZpt3qH2i8ks7i3tbx3ltxjEbDfjGe6r0OO4rpBbg29rcAbLkZjeRCfmHQ&#10;cH6CslVlDY5XiZ0tIdTlD4F8QCEmFLWZifuLNg/qAK04/AV1oAF74ja2W1mUKohm3Msh6DpjpmtG&#10;31W/Zbm3ijkkvodpjSNc+Y2ent710tp4s02406XRvFli1uWX95b3UZVh7j1+oodZy0Z9bkFGpOH1&#10;ie6eh5vqmkS2sZubZhPbZyHA5H1rLLBgcnnqc9675dE+z2M0umSzyaZcPmCScHKD+6T346GuIvIB&#10;DezW5zlJCrHtjPFCPuMPiHUVpbohXGScYA6D3qYoViDKyndxtB5FROmH3I5KgccYoxKgDENhunHU&#10;U07HRKKZl6rCbjU/KGCUtWccdxS+FLnyri4jbgSQlh7Ec1bspAPFWGygFqVc+x61iMHsL+RUAzGz&#10;KM+hBH8jWMlyu56VJKpT9i+1zpdLnFt4SLjO4K7g575xWL4ZRTrURblY0Z298D/69aZBXwWuMZMf&#10;P4tWd4ajL3c7A4ZLdip7ZJGKq15xRjhY8tKs+tzbvdOTUFXzLtohFu4Chup/+tVyVXjhjjLDcihe&#10;OOMCuZXWdTSYwBYWk37DiLqc4roEM0UP+lKpmxlwM4U81qppt2ObE0qsIRjJ6HL6mgle9ux91bhY&#10;wc+x/wABW14RDPpj4ZPllZcMexArIERPht5eGLS7z+eK0vBEmBdL/dZSOM9cg/yrGnZT1OrGe9g3&#10;bo0YmuL9n1C4iCgANuUDpg81e1sxyWVrFHEAXKiIegPpR40iMeppJtAEseOOmR/+uq+lSSX13bGR&#10;cpaRbcgd88Zq4aNxNG3OhTq32Nm2hW2t/KiRgg7/AM6liRo3C4GT6Hg0AgowB5fgD2pI+JMEMM9c&#10;9RXYmrJHiTvJuTNC3R5CzkDCnBUnnFXmikWOOe4Hlwlwhbvz/WnaTaA4uLhWXfyOM5p/iUsIVk8r&#10;Z3VT0yadtT5nMsxjBuENWVdQt1kVnt5FO0EncOtbvg3w2JrSO9k0+WeaVg0cJ4BX1OaxdAaS5sZI&#10;UTeE+8T2rR1n4mHSNEi8Padp/nain+sniUySMew46ccVEnJqyOfLU6sm5nqUXh7SYFjvtTkRGjTC&#10;2kXCZ9WPU1l2mraNf6ymm2QgWd2KosJzjA7ivMraLx34ssV+0tcaRC5Jlef5Aq9sDqxx+Fdx4Ptv&#10;DXgLTWlt7k3upzLiS6nYZAPZR2Fcsodz2dI7GhqilZHilG1hxXPXyCFX4+U/MK2BP/wkV2ogvoYJ&#10;QmfnQlW54GRWT4gs9SsHEV7ENhOFlQ5Q/wCFZw92RwZph1icLJPdambB96Vu2H/lVSKRS5PXNWbB&#10;lAkjlZQd5ByfasqJJd3y108rufnEqElK1jVhceZn14q/eYk04L/dJH51mQqAQJJ4lwOfm5q08m6y&#10;Chg3UZFa06bTN6OGmnew/SsvZJnjy+G4/CrVy8c1pJAGyyrlD/SuYaWZL6SJXZV4YgE9xWnpv7xx&#10;C5OJOAfft+taLCuTudCy5ybbM6bWLeC6ZGRnkGM7T04rBkl8y6k2jAYlvxzUOuE2+rXKA/M0uR9C&#10;M0y1dRcAk4yQ317V20qShsexQw0KUdNzs9I+e2gY4PAH5Vti13WpXadvsPWsPw6Q9q8fHytkfSts&#10;zTpbMC5wAK7aaLkg0wMdPCLguu5cH2Ncz4psUeaGYAFUb957A/8A1x+tat5d+Q9wsZIJIcAd9wzW&#10;HqGqR3MZjj6sAr+3etrpLUy5TF1Ry9vnvn+Zqx4X1RY7kws3Q45phtp5gxKBY88M3SucnZ4Z2liO&#10;CrHB9ea8TMOVnt5dKUbnW3C61o95JLaQNdWcjFguM4zU8XirVmBjTS7tpT0/dsAKoaR46a3tRBKU&#10;Vhx8/T861YPiBFFC297U8fe3KK8rkPo4Y2SjbRlrShe26S32rN5bSD5Is8j3Nc1rWoR+Y7CQCEHg&#10;56n0FZ3iHxl9udhETLnuBhfzrBs/P1C9WSclgnIA4ArWMO5wVqzk7s9a+HYMlm5C4Mibn/EnA/Su&#10;gtoV/tJrk4CRxhScdWxz+mPzrkfBOoSW4eCSI+WyhQyDJAGe34139vFBJZbLdmYg5bcME5/rXs0a&#10;kOVRueDWhLmbaOeuittO8j8RJlsH9BVv4fWN3qVvNdrqKwyTSMSWOdp+npWV4/ZrexR84EjhGx26&#10;/wD1qy/BTXckdxbw6mtnIDmMsNwYe4rjxju7I3wztqeohfH+jys8Vpb6rbjndbTAMR/ukg1DH4tt&#10;L6f+zvFmjyWsbZHlXUZUk+oJ7/SuCuvEHjTQGYXMMd7Af44XPT6VraJ8TtG1C0OneJLBbmN+DHcR&#10;5K/Q9a4eVndGornWwBrf7VpPh57TUbW/UR+beP8ANCCfuf7R54OfSoNJ0NW8J2jXc8UaLeytfrLL&#10;slikjysWwAkjqTgg5IHNYWnW9gdRiu/CmtrbhW3i1u5vkyOQFbkj6HNbTaXda5FZ6ld2sTajqEzX&#10;UqGQossUYAGXHyjLgj1GM1OqXYxxUo6S3F8N2l5J461AxaZPBcW1jJcW1rOSXuGXgeY/G7PUkdT+&#10;NZfifT49OsdMigWeaJWGyaWUPBGGKh0XHJYsSWHutaEQu9YuLoXl/LdWmi2zyJdq3MWd3lpu5Ljz&#10;MAdsc5qq9xqmgaXBok6K8WpHy5bCSZZhNIWyJotv3ecKM55HPFaJtO6Zxq71Nrxn4eeybV7m6W5j&#10;SG2jtQiRq32uMLkOwOGjDN1bGAF64rjNfSeb4dW08wFxc32qLbRvjf5Pln7rMefm3cDOABXQuNa0&#10;7XLq+tLq7uRplssAuJWWeAFV3ypMT1wXKgeuByK5vxTJNqOn6bd28lzb2t/qgf8As+3VmjDYy0kU&#10;ecsePYZyBUzjJwd2ellybxEbdDj/ABxAbTxTeKh3DfuWRYjEsjDhmVT0G4H8qckoGvmW1uftLbkY&#10;Thc/MVBb8iSPwra+LWpTaneWLX1nDDf22+KWWNNjSoTlTIv9/jk5747VleC2hacW96zxWrSmQywj&#10;96rKvDd8qpwxGOcVxxXJWsfa1av1jK41Oq0/EwNjz3rEBY2aQkBQcA57VLqy3DagxupjO5VAWIwc&#10;bRgfgOKv6POY/EkVyZt4WdmMuNpYEn5h6HByB603xPHaDxRdLY/aXtxIixC5b94F2j5WOB06ZrDm&#10;uvmeopSjiFDpyHd29reTeGtR16YXDx2EYjsjdxuzuduF2YHO3J5OQPSuQup5oPAkduNTSVL64NzL&#10;Zqc7Cp2q7ehOD/k11Ws67ex2l/daSg061hha3e1DNKkbOqxOFJHyliScnvmuRuNNu4NCYLcyG2eH&#10;zwojxHIFbB2k+h4+oNerXTcbLoj5PKfZqblJ2vNW87HRfCjVrvQ7XVNTsGmSWN4llLqjW7xHd8jg&#10;85J6EHjFdfHHqkkGmNph1Hy57l7tbO0UuLZB91o4ychGZjgnrXB/C2bQDfXljr0d0qzxDyrqIBhb&#10;kZ5ZSCCpyM4GfSvT7LxBc21jpGlz+Ho7iZLaS1W8ST99LbJuPmRk48sgdj+VZ4ST9laxwcTRUMym&#10;7b2KtnqWu3WsXeo20UVhf6dZuuoSWMeFukA3KGHQFiQMjknJFU73WRLottYa3AJrkhXtdRYMk8Ey&#10;kMUIb76jpnHPSregX+haHc31rbpJr2i30EdwzKpiMMkYLYmHUc46EE5pNVurPUb7TvF3msLjT54Z&#10;59KutxkiiyTiEN94EYOOTkmutt3Wh8+S3niK/fXrq08VGHVIrVI45bLa0DMTh2mjAAClQcHkdT1z&#10;is6bUru10nTbGx/s8WC6k32Ge5O2aNXG6RZWzgDDD9K07+fSPEd3e6Jp93PpiyMHD3z4Fy7EN5RO&#10;D5Zz2HXaBVTTLzR9L0jR9OncR39t5lhfWs8P7pJGcssjFuG4VQSMHHFZNq1rCsP0+902DVp9R8P6&#10;UWiuLGW3v9NuZPkhjzuLxMuN4wMheTjmsq08VeKdc8Nw20EFrBDaTlPt8koHynP8Ock89quw6O2k&#10;atrc2s6jElxdWDHS72MZhuHz88aFQVGU4wegPtXE6lpeq6haza/ayxWun310RNHCwIgY85ZVJKoM&#10;HnFTz62ex2YaUYO53Ok634d8PLIb+6Go6grHdczsCB/uDoo/WtTw38QbnV7gxaXbXt+EbG63jZ1H&#10;1IGB+deO2kHhyyP26azm1SWMHz3mJeINnqFHGOOK7268favo+l24OhX2mWhRXiIsnSPaRweB/Ooc&#10;UjuU+Y9Ot/EWrK5jn0a+45IkgYL+fSuK07xJpWi+I30/w54Ys7O6lbM7rAFCbz3duF69Kz/DfxIu&#10;76dIbXzJ2Jy6KjHNa9otveeINTM8s0UdxEj3Fig2/aWTBRN2CUB55FNGdSfItCOKxOmwPdaPfO4k&#10;s/NubYFSyh928Ln7yquOevNTWEfhGKx0y6FxFDcQzzBrtVwznA8pZQCSF5YluDwMdao2mmyC/s7z&#10;VrPzdLnM72yrcbisYb7jHqACQOfetHTvCuragv8AbH2hReS3CRtb+WqpsCbt/pgDAxgk596T9Tgm&#10;lLU1vDGt2thFNbXWkPbNfIssEe5hHdbGOWjLcqG4HqcCvmz9otP+Ln3k+6Y+bBFI6zH5lcr8yn8c&#10;19KRabaapd32p6nOyXqoXiy8kf2N92D8p4CgfNtznivHf2vtOtY/Enh/Uo1Qz3tm8c08ZO2YI6hT&#10;tP3Tg9PfmvUoWdO1zgjeFRo8Hd2uLqGyJ/dqQZAD39Pwr0DS40ltImcZXeEArzaGQrdNI3B8w5/O&#10;vRPCk6z2KKevmA/rWeIdkejh0mya408R3IPlhhuO0fyroPD2iI00qyqCRFzgd6fqcCNAm0gufujr&#10;zkYrq9BtI47mSSZ87jxXBKqz0YU0Yuu+FYTpKFIvnCg8DvxXn+oaNc20iXNszoucEr3r3S+uIIbG&#10;Xjf/AAxjrlu2K5y40RPsIjZcMTuPPQ1nz3R30asqTvFnjl4t7BN5c0srRtyu5jVqKMmNkXn5etd/&#10;c+HYrpXhlT/ln8px0rmrDw5qivcRMmEXhWPespx7H0WEziPJao9TnpLz7OEtEkw/UlTzXT6XAlxb&#10;xsxaRioJO45rh/Gmn3FneR3UYKMDhsdM1618HNGXxP4e06+nvIrJFneGTMZDOVI4U9Ocjk9MV20M&#10;E6lnFXOKtxFTp39q7JHe/DbQdTtbL+1EEiC3QlXUqSobBKjPQ4x+Zqx4n8MaELqW71DVtR0xNQcm&#10;2aIB1LKBuDL2OT9PrXUKsenWlvZSeWVMe6aJG8vCg4y2eOeuawPEWnNdW19basIrqwSNfJMb73w5&#10;AQIO5AzyOcV9CsEvYezS1PzvGZy6mMda+n6HN2vgLT57kTR/ESUwY+48PAP5ipr3wGNItJNRsPGC&#10;39ypGyGRAu4E9Ac5Fcn4t8I2/htoNXW01O50d++SrYAyzYB7D15A6gV0GgeHvCHiGyiuPDXie9sb&#10;4DiK8l82Pd6c8j86+fr0J0Zcsj28PioV480WY3j2O4u5ra7nm8u4mg8q4jIwwZeA3vkViXT3DLHa&#10;wqscQQJ8vUj3roNbWR7ezivWD31uWQsrblkTPBB781juvlkgkl2647e1ZKmtzLN+IMYsMsLB2jtp&#10;uVn2QwhEBGP1q/pEIhtvMf7z8/nVRYvNly+evT09q0XwkJHoMVrFNI+HdNpa7lOGQvdTP1XJA/lW&#10;toiAXCORnahJ/I1mCAxRM4bqRxWpYXVhbziC5lmSWYYACr34GMkVTTCOGnWnywV2MjG68Ldc4X9c&#10;n+VdP4c+a8VWPqazVh0G2uBDdanqFrcOQFR9OyGyOCGDYI9xW9oWn2AsW1WPVkktDIYfNW2kbYw6&#10;khQSB74x71NveVyZZXiVLWDLeoSIJjITwPTmqWu3hmtD5CMWYfePGBjk1Mr6ZqEy2dj4i06aaRts&#10;SlZU8w+g3JVC+sts0llcavpSyxko8P21Y2OD0G/GRx2rd22N/qdW2sWeN/E4H+yL1VyUTVVb65jI&#10;z+leZ6tGht7aNB94kfXHU/nXsPxD8MeL9aUNpmiIdPyoMsd9bssrLuxgh8Z5PFcPc/D3xyf9IPhP&#10;VXitxsJiiEgB/wCAk1tReh7eFpyp00pKxu6TIZtC02XOT9mRfyGP6Vo2l68bAb8Go9A0PWYNAt4L&#10;nSL+OWJSrK1s+RyfaoL20uom3GCZD05jI/pXDU1bserF2R2uk/2depsuLeKd2HHmAEfrVO50K7tX&#10;c2XhCKcHr5cW5SK5Sy1WSydTKWXB4PSu60r4jBLdUa9SEgVm4yWx20MRY5s+HYbwiK58KyWLZ+/G&#10;CpH41fl0+00GHNvcTYx92SQsfzrX1L4lW727ozxzMRwVGK8n8deKbu5CpCwjEhOW68U4RnN2ZtUr&#10;3V2ybUr8atqM9sjblRGJ56tVa0LbYXRSzLjOB3FZvhQiN8kMcjk/j1r1Tw5odvCcRqs0Mi+fC4Oc&#10;9Aw/PBrHFNUm0fV8PyValozI+Hmj39/FdEJ5MIuAHOMEkjp+Fem6faQ2lv5EJ4/ib+9WH4Xl+z22&#10;oJGNuL9x+SqK27OYM+G5HSvKrvnm2fW4aPLTSOe1SaNfECSXDCOBWXex4AGe9dOZkIAQJIjD5WVh&#10;iqmqabbXavHKm6ORSr15b4j0TUNHmZN0r255SRWOCPeop0oy0bsdMndaGr8ZLbTfEWjLf6Q+L/SJ&#10;GhuYWOGZDyHX1Gc0/wCG1xI2kwGXJIOOarazYvB4fsdWt4Wb7SpWQjoQAARTvDNyLb9ycLjnGK9q&#10;m/3XJ2PyPMpupi5Tfc7nUYLyNVu4bCa6X0iXcao23xOtNIlZLnTLi3EX+sMtu2QPpXY+DdYBt1iZ&#10;hjOK67/hHtM11My2kMzEY+6M/qKyhJXtIxtZXPHpviDpPii8UWsJO59kTmIpub05711nhu1nvdOn&#10;eONo9nDAjpXomj/D/Q9HR7mWwtl53AFF4I78Dg+9aGgWNg5vY7XZ+9RsqooqOKdohGSaueET6lpW&#10;j3n2nWHSKJZNu9u5zVu98d+FbwNFb3MLJjCyIwxn+ddrrPgrRtaMtpe20btknaw9ev8AIVzln8KP&#10;Ddi4VrOQBSSox8oojKm43b1L2exxgjsLjW9KlIWS2mlmC+hYpx/I1q3PhvT3B+zh4s/3TxW14o0b&#10;Tra90uG2jVBbyl1C9jtI/rWR4n8Q6d4es/OvZA0rfcgT7z/4D3rkrXqTSifecPVY0cE5zdkmzA1v&#10;SrfSLF769ugkC9v4mPYAdzXnWs6q+pzRtsWOKFSsSdwM9z3JqHxP4jvfEOpPd3TbU6RxD7sa+g/x&#10;pfDVlNf6kscUfmeWpcjsSBwPzr1cJglQXPPc+Wz/AIgljpewpfB+Z6H4Bt49B0KfWrgBbq4QrFns&#10;vc/0+gNcnrl7JeXDSby7St168VLO+prpxsr+4lEjtxGzA7EHp9TS6Np6STn98iOFJQvgANjitoR1&#10;c2fOTkmlCJ13hrZomgNdl1+1TpsXnO1R1/Mj9PesCW68yRnlyST1xVe2sJdNgkjeRZZZG3OwbgAe&#10;ldTo2kaGbTytbj1izunBcTiI+Xg9B06Y5zTpwu3ImtVslEwA6uAFbk1KNnl7SoJ/iFdTB4WsEh+0&#10;6drdvcTMn7qORRxk7c8VlXXhPXoAfs9qLpQxBaFx2OMnPvW3KzmUkc/f2yTxmMAhmPLjgoO+Pesz&#10;VLWe8EduZfLgiAVAE6CtS/TULOby7m2nt3H3hNEQPzqubhicuob3U5oV0Mpvapp+meTHuPUgd2Y9&#10;69V+KT6hpvwm8PXHhGQ2umzJGt3JbjDKPL6Ejp82cmvOCsVxA0jzgGPlVbj8K6fwl8QR4esG0y+s&#10;o9T0uf5XsZDyCf7pPSmmTJHnWk3mtW139obWL855BWdj+YNaHiXXYtTsAt2lu0qHH2tYtkxUD5yT&#10;6AcfU0l68M13K1paLaxyuSsKsSIwT0yewrkfF12oVLWHJaVQWHon8I/E8n8K1hqyJaHN6jcG6u5Z&#10;yoXe2VUdFHYfgKlsLq4tQPLCsrkZBqF4iWVFB3E7SO4NWIir6qiJjy0bAx0wK3laxibMd+wX5onH&#10;05qWO+hc4fGPyp0aLjhRTLq3R04jG72FcF4tmlirfyrNKqx/dHPWpvDGIvE2lSdxeRc/8DFQJbEj&#10;ONo71o+FUifxfosbrlTfRZH/AAIVfSxUVqj6MZxvx0HNRmQZIApsoJcehJqEPtbFeOz1lsTx9Gzj&#10;ihyNuOeKYhypOajZyQc+tIZIrDpn/wCtTmPfrUAC/SpNwxwaAJU45wBWdr2mLqNrcDyUaRot0LEc&#10;q4HGKvxNyQeQasLIF2gjOORTTsBw3hLVGtpRnj17YNem6XrTTIEWXLEcV5n4o002GqPe26n7JO24&#10;kD7jHqPoetQrrV3p8az2yvNt5CqMmqaudamrHp/inUNZ8P8Al6jBov8AbEU8RXCjPlt71naX8arq&#10;10iS0vbWSFsYaF4W3LXL6f8AGHV4VNsdIRv+uiMx/IVq23xW0OWRW1Pw/aLcdJHaNlBH0Iq1EqNK&#10;cldI6jw34n07WHS90h5WJTM6spAjbNdU2oWstqHkjjJx1rltK8Y+E5bV105Lez835mQKAGP1HWsv&#10;UNfhKOsUgAz2NZyjqQlrZod441aJbeRY8DjHWofh/p9ydOsNTK4it7jzFPeQng49gD1rD0eB/E3i&#10;e304B2hzvnZTjag5PP6fjXsGnafYWNkLSzh8qFc7ULFsZOTyaJy5VYxrvl0RahlzuIHGelEjkqe1&#10;Qlgq5HXOOKc78L696wOURj0FRPK6fdGaGJLelMLHpQIEkLNypHGaZNtI6/SlLjbjPSoXY5zTQBwO&#10;CcYqG5IK55xQWGeTmmSfNGcc8VQ7EAJYZBOKicljjPPapIUdO3HpSuo38n8KZNxgOBVWePJz144F&#10;TNJkADtVWeb5zzTG9j541fYIMoArocn2rFg16OGURxwy3c2eFQ5ArpI7JLq0mEoZhKMHBxxVSBbH&#10;T2+zaZbwq68y9S2Pr2r7OXu6nhJp6HYeBpZJdMleW2a3kZwSjduKx/iBf+bexWEbZSAbpMH+I9vy&#10;rrNIA/s+ALb/AGdnTJQAkg+9cze+CdYkupZo7i3l3sWBdipNfOYmXPNs+oyJ4elXU60rWOTzTWIH&#10;Wurt/AWvyth/ssSf3vN3foBUvirw5pfhvQ980j3WoTHam87VUdyF/qa5VE+zea4dtQpy5m+xxLyg&#10;dKZvZjxSAZ7VYhiwu8+uBV6I6FzTZH5ZXrS9KkcZphqb3NXDlG05WI6Yz9KSl7UxAc45pOO3NOxn&#10;qcUDrtRf8aVyLDWB9c00g9Tn6U/GOOpprEAU7ilE0fDTsuq2oxnMo5Jr0FlywA/GvNtFJ/ta2bp+&#10;8FemgcKfUZrixa1R6WW6RkiGaAOgPcVh6jCVfOOhrpwvybjWbqsIcbh361xrRnpTjdHPWab7r5jV&#10;rVwrWZXqfSodhin9MGpLnMqHPOKu/vJmMaPutHNYFvLuJ+U9D6V6x8HxHJobbTwb0fyFeYTxBldG&#10;/Cu4+Eet6bpmnvZX0xSX7SXBKnb0wBnpmu2XvQufFcYYeosBKMVdaHrMo/01nGdi4X65JP8AhVyw&#10;lcs6/wB3GBj/AGTXPTa5ZR20371XDYfgjpjtWgt55M8w3Ku7BUk8fdAqYwbR+COhJ3Vib+I4Azg1&#10;0PhcboHP+2M/lXMeZG8U+JNzLEWG0966HwO4kjnQ5O0IfzyK7MJTbnY6cJQl7Sx1SSYg29eMVzXi&#10;NcBQQcR8/getdRAseVAUEHrWffad9rmMTnaGBA/pXp1MM3HQ9GthJSjZGRpDksFXqDx+VV7pPLkl&#10;T0c1Z09FgnVSX3E46dKh1chbuRV5bhsdzmuOtSlGKujhxGHlGCujPV1W6SQ8bWH41fu0H2l8chxi&#10;syNv9LaVlB6YB6CrfnTGcq0YXAzgHrWM6baTM6lCXLFoqxqBbYcdiAK5qSOSK5KseEbn6V0rSRGJ&#10;wA7NHIVPtXO67NI8iywoqhvlOeafspNbFLDznHY0bJlj2lD16n1qxqaGW3aZTtYcg5rEsY7plHnt&#10;8vYDgEV0v2OKbQHkQEyRtzjpgiroYaUpXZeEy2pz8z2ItMYxNBJuLBhnJ+lVNes0N0WA+WVc1b0I&#10;edpx+XLROVPsOv8AWtG5tPMsld15jOM+1eyqaSsfSwpqGx5lc2WZWUgjB5HvUtlaosg469fY1ueI&#10;kEd1+7UfMuTx1qnbbWHzKyjPOa5ZUkme5h2uS6OK8c2rQ3sVxztkGw89GH/1q53b74r0vxTp32zS&#10;5Y8Ayld8f+8vI/McfjXmyqTx3ry8VT5Z37n1GXVeeko9UNx+NX9E0+S/u/L5WJRulkB+6vp9TVQI&#10;QPWu10Ww+yaYIyP3jDzJPc9cfhXJczzfHfVKF4/E9EIYD5SwRosVtGMJGO3v9asaRYRbnuZJdiA7&#10;evU00sSgq7osRutNu4wCGFwAp9MqM0z8zzGrKSs3vuU9e8V/2TpGo6TZxvJPeACWVwGjWDb91QR9&#10;4nufXjHWuX0V54HSW6idlgRcNgZaUgkfpVnx5aSpfW9vEuUldVdv4uD1/Kuh+JmtWtpp+ieFtHt7&#10;ZbSFIpbpFO7z5V6Ox4JHXPPc1T1SSPE5Yr3Y9TvfB/hmLw1d6RqoaHWNWuAJUtN+Vijx81yGXgFQ&#10;cDd+GTS+OFtLXxBClveWck0MbCWOXKlsuxA3jvgg596k8IeI7m6mv5PKtrLTZbWCxSeJTGIBjIjj&#10;HOFZg3v0zUHiePT9X1XUjZDzGiKtFKRgyjaAWHtkHHtWzjy4Wze50c3Jh15skgngmhj+2FY3bhSZ&#10;AzfTPRv0NaNpbxAfJNG3p2P61i6ftvfskO1f3a5kBHccc07SEhcXzNHiBpj5W1iu3txivI5Zw0i/&#10;vOjC57Xw65d0dZbog43J/wB9Cp820fL3Eaj3NcdbxoPllMrMOBmZyD79a2NA02yvNUt7ea3URs2Z&#10;H2FiqAZJ7mtIe2k7aHYuJK83yqKO08LWtpqkzSecGtYz80gbALf3d34Vy/xG+KGmeH2u9I0+0M2p&#10;RyG1TO6KOMHqSDgsw4HTHc1reL9duNK0v7N4X0yznlggmvYZrkGNIoY9qhkj/iJ38E4ztOa+fNeu&#10;rBTZ6zq+rx3c92Wa7jhAM0bl85b+FmYZIH517kEsLFRveXUnFZhUqLkk7s6HxBdtZajPq1veiK/j&#10;822Ty5VKINqkbmQYfsPTiuWsTp50PUZNRtr251PUdtnp4gT92GJ+Zm/vE8ALXW6xCni6y16TTXXU&#10;VggSa1ufsmy6YcJHFsX5eT6LzjtXK6tdWNnrkMOirdGGCNJGZywkEyxjPHGG3bhXA5PmueGpct11&#10;KS31/Jr1vFqgaa8sJDbeW8jZG0hQu7rgYxweK63Vtcs/EM9xHNpH2d4JPs8Vwkrstum4sc55eRif&#10;vMTj278dpIvr/XGaHzGvZGaQvKSWDd2JPU12mnwG30xrcxBSvYdCe/4nrSa6jceZ2RaubOW0sDLa&#10;SPIw+ZC5LMcdfm61ZgcalpiynaySLuwR+dR21wfs8ahsxOu4D06/1rI8N3TQtLZSYVI5WCNn3P6V&#10;UG1qjntOnO6eqJ76APJGsRBi6AA8LT45Le1XzG2/JwC3b6UuqI9o2wD5JslTjoO4/WhLFZLiCS4/&#10;1cQMj57YrsniJSjY78RmFSrSUSfUbtLa2E1z5jSuMpCp5x9Kyo0gk1Fbu6sbW4GwF7e5ZijAA4yV&#10;OQRnOAatySrLe+bu3SPzz/Dg8VQ1KRhqkqgYwwUH3AyDXM4NRuedDDtLmW5a8TRXWr+J/DukT6B9&#10;j3WYWG3EYg8wPk/eY85KnBJ/nXS/CHVbvTtD13w7/aH2DXPOlkhmEiMPMA2hZJiSMAqBtrjtd1iV&#10;7+PxBeTP/aELr5crLuMbKfl2joK5fTbiSVpbAv5mRPKzMxGNzHk56n/Gs2m1ozeEeaPoe8fBrUtQ&#10;uvCOoWt4yMLCRjJHjBnErl2ZnzjaWVlG3HI96t+ZFd3twEjMLpI2YW6oCTj8KwvgZDcweJ7rQdQg&#10;gbTl0pLi5hYAs+B+6KZOT/EePWtTxfbPHqVrd6W5i2xiFJwcpOy5+Yeh/hIP92umSboqV9j3cJjf&#10;YQU+nUt2kcEhmtG2rPAcqp/ijbnI+hyPypn2FVfIwPpXMzeJ4hLE2qWtzp1/A37u6gTcAe4ZG6qe&#10;45FWk8ZRBS0n2G4OeHWK4j4/3dp/nXLe579LNsM1fmOntoQGAGcDvV22ljeT7PpYS7uSPmkBBigH&#10;qxHU+ij8cV5/c+KYbqQpcyTywE/8etohhVv95iTI30GBWva6lq1zbRWlpAml278RQKm35f7zdGx+&#10;WamUrGGJz3D017up1Go6laaNatbW0vnXcjYdwAWdz6Y6n9AParHha1t5Ipr+7eY3RYRxeW5XqDlA&#10;fU/mcGuVs4YoYmn3eayZUSsBlvUj0HtXVXWoSeGPBi6tf3apaW+6cRCLPmSshCKD65IHpgn0rfB+&#10;/V5n0Pm3jJ46tzS2XQ8j8eeL4de0DVHNldy3l5q0NvCzxFoTDAoZIxjkPkEnHr6VHpk2mXugm61y&#10;7kENtb7IIRCXWabkIAc5JxyTgj3rh7LxTqmkaQ3lpA6Nf/aFZgDtlKlSR+HFQ6ddyS65Hai7eC2m&#10;BjUQrkBQM/UDANXWvKXMclSPO22dl4VsZYo4kvJ5ZHeMDDcKi5zgDoM1o3xxHGqnAUljj2P/AOqs&#10;XSLz/SD5ZIjH3FPYVfnvBvlA6IhGT3zXM73FTp8yMa7m1Cy1A6jp0DXTJIQ8SfeIPcV2Om+MdA1i&#10;Aab4o0tGkxzDfQlXX6ZAP4ivPbrVb7Srtb+zEko43KgycjvWwfiNoGs2gtvFOmLJxw08LKw+jY/l&#10;W8Y3R+h5fDlw0El0N/VrPTN9tZeHtZuRB5wkGmsTJG+AcAN94Dvg5rmptBudS1u6jWZY7oEvKjpj&#10;Z7H0rNVvCS3a3Ph/xDfWEu75Qz+ZGn58n861bCKYX8lxFq735ux5lzfBSuccbQvccCs6suSDdz18&#10;Lzc+hzt5FLaTvBN5ZKHqDlT7imibGPXoMjgVueJbOIw+bAm4xfeYEZK+47HJrDMzS7TKVJAIXAAp&#10;UKyqQuerKmkZtkLpNakluLRWjlXyxIDwgByG/Sq3iKMrqBk28SIDkDuODW7GsZTaPMMvtjGKlgTz&#10;OFZQcc7z1/OtnT5lYqOK9nU57eQ21tTceGoLYdZID+B5/rWP4YaOyvbo3VwsDLHgiQYOQeQPeums&#10;JG3MrMFx0Ciq+sWVnOQ9xZq8hP3z8v4cVbpt2tujkpYtRc4T2kchYuZdXiYPjfPuyfrmum1uUppt&#10;y8s26QqRlfeoXsraOWJUtVJhJZdmcD396de2iXlognZh8+dwPIIGMH86FBwizpr4qnWqQtokZk2m&#10;QLpYlRJVmWEOx38E9eRUngyRlvbiMDiSIfof/r1enhnfTfscNwoc8NJIMkjnj+lUbHTdSsLtZFWF&#10;g3yORJ0B6msuW0k0aqrGpQqQlLV7EfjMqViwSQJD+HFR+FuLads43SAcdwBTtft76+uFjigVlQkq&#10;+8Ddken4U7QI7q2he3nt1RC2/eWGc+lapfvLiTjHBcl9TSPEXrz8vbFXtDiWfUEV2JAUse+QKpHg&#10;IwXnPfkGtzwyiRST3ckQZFjGBuxiuo8TGz9nRnI1VR2dpWcbFydo4wPQVieMZmEEMIYluy56LWlP&#10;fyJZvJlQNuScZxXI6jLPdSiWY4kcY6YAUdP60H5y580rna+GPEHh3S/Dd0PEEuyYYFtCFAVhjq3r&#10;zWXB8StJhlP9kaMklyerW9rkn8hWVbahEbD7LJp9jOVYsGmj3MOO1Q2fjHUtGlMNjo8IJOFaNFG6&#10;sWj6zCYmlKmoJ6o6WS/+IPiPYbbRDZwN/wAtr0iNVHrjqfyresfB+jacqap408QjU5h8wtoW2RZ9&#10;+5/SuOGo+O9edHd7fT4WODJNL0H0HWt6DQPCVjbi/wDFPiCfWZgMiGNzFFn6Dk/nUNHW2i9e61p7&#10;3bTWKxQWmwxosYwM9ufbFao1tNT8PobhgxeIEk+uOteTePPE1nczw2+k2wt4YyRDHGNq9MfU+pJp&#10;+n+IvJsI4NwyqhR74o9n1Odz6HS2Ltc3d0jEnqwH4mlu4HSFzg4HvVfwrIsuon5gS8RP4jBrobyF&#10;ZLW44GQpr16dNSimeDUpx53oczagnWJ1PISMfyFa9oxmle3UohUqMswVQSO5PAFZXmCLX7iNZFGW&#10;VWHfAXOK2/Ax0+48XwxaiP8AiXyzL5+WC5TODyeB16mrcOVXJ5Ylq48Kam901xFcaW0PlgmT7dGF&#10;/MnFaukeEdWupVSzk0u6ljcArDqEbEN6cVra1cappvj250zTJpL2S1t1t7e1ng3RTRsvmBG+bACx&#10;sRk5yFrOi1G/gg1bVtOuJ9IjnbEtrYhjCZXYLjcOE4BIGfalBVHrbc1lGmtjkvF/w+8Q/wDCSXRV&#10;tHUKFDLJqkKsrdMEFsg1Tb4VePrSyi1C60yyits7VnfUoVR8ngAlsHr2r0K6bUb/AEy0aez81mmz&#10;a6o7FZ5dqkbMZJwCOBg8j3q1Lq+rpqlzbSyz6r9kRIJLG7jYLKqANIxX+Hbj9OOtdcKV7X3Mpzst&#10;DmfDfgzxOLsrHaWcy7CjNDqEMgDYzjKsea0b7w74hhmmthHphlUbXhOpwBwT7butaMGpalaaLdDS&#10;tQvbPTJrwGOBDnZJIS/3gOgC9M1dfUp5dRs5re1SLVY5d8GopGQ1wDhQxU9c49Oma0dJwdjN1E0c&#10;W/gHxLdyWOpTwixtJGFvdyyXUAwm4j5cvycZ7eldPqmguiT2Xh/RNOu55T9lilWWLdbxqOcOW+Zw&#10;OOP6VsXGqXj3N2dVC6rbGYq9vLkbdvDSjGAvP88Yqi8l5/YVnYnUFh0wXBWCNgMQgDL7mAyeG98V&#10;nHDzqLllIh1lHVI4DWfC3id7Vkg0htiqR+7niIAA9m/WuPuPBfi0LGR4b1JhKqvHtj3bwx2qVwec&#10;n0r3OO9S7uBcW1xbafqCwywyjCiC4hIbcqhiCJCCCBkDjms/TZZdM0ySyh1KCG1vJfJ3RkPPCEO7&#10;IBBXlRnAPbPpXFisvhTXNFtnTQzST0cUj531LR9UgYi40y7iYE5DREEYOD+tUbfSL+8uFgtdPu7i&#10;ZiAqRQszHPTAAr6GuNDtrM/2naXlvd61GvnlxKstuShUsWLMQd2c8j7wOBgVP4LSOHxJLqRmgv52&#10;mQ7y2396V3MoUHgAk4bj26VyU6C2bO5Zg3sjxj/hVPxDij8+fwTryRA8n7Ix/TrW5pvw78X28Slv&#10;CWtqGAwfsMnOfwr37wnrOqW0v2XWle80iWbZGJpiJIyfTB3FfXr0FdXY6Zb6pIsd7d3Qjsi0UKI3&#10;G0ZIGV5PFbvCq2rJeMdzxXwt4K1q3hV7nRNRjJPG+2cfzFdnY+HL2RNraZeFT38lx+uK9LttIvoF&#10;t9MhneFLhWLoJSy9gRz6jPpUyaZplrdFIP7RhjhGWQu2c84AB78dBWEsDBvSY/r0rWcTznUfhvB4&#10;h0RLHUbbU4kiJae7C/vRzxhdvOOPXNeQ+IvhJ4v0GRbvSnbUrWRsRssEiSjqfnXHy8fnX060AudN&#10;kv7q6vDN0X94Rkehx+H51FaQzSacfNu7ySCIEvDDJyPqevb+VbwwsFG3McDqThfl6nyNeW3xAtSV&#10;vNA1XyOhdbKRwB09OK3fDPg2TVruJr6LUooSCHkazKCNiMAkkcgHqBye1fTVpAsel32oC6vJoIVZ&#10;wJJ/u8f+PVyOm2+rXbALeTm5VlnLNIcOAD054zVxwMWrqQTxFS1rHlT+Dl03WmjndxDDcLFNsRkM&#10;yZ+cqQOn455rt4r3WdKstL0+zntl0kvJHbtNGBJHEvMkcpwck7gPT8c11twurI1xcXV80NtEFchJ&#10;GbazEYGcn3rOh1XVYVSH+0bosJAA5lLJIT2wcj0rSeAjPZnMp1Le8zBtr2PT9RvL7RtJW2tmsyNQ&#10;s9Q3MECZf93z9ODwM1kXtzZXEVtc3iPb+IoGgvIHRgbe6CtuWNiozGwAx1GByeTXbXuq3iymZZ7i&#10;7gO6OTkDnBzx/dBx1rkNb0mVPE2la9qEcMmhpdQpfSI6bBk/OzhOQMEZJHauLE4N0FzM6sNWlJ8r&#10;LWr67Y6xNeWGvaINNsTNH5ktkVZoblzuJbJ/eJ1PII59hXD6l4bt5P7OWFtTnu1uRBbXNtIPKnjB&#10;JHlIVBUrkHr612mtaQmqQaoukXVlquol2luZUixIYm+b5RkBh0GSAQBxVW0tdNl0Hw+GmtLtZrf/&#10;AI9BcnzxfO2GywIKZVUHzcDnivN92S2PWo1auHlzU3qc94k8OaRewzXtlezahbTwhlliUCa2lWQ7&#10;jOHP3ccbyQCa53w/4cu76xeHTfPfUgjTqp/dgxYIJjB/1jHGAFrt9D0zU7P/AISmG9gNvcW1orSW&#10;LnyswSZWTaGILMEyVPPP1qK3t1vPEGhf2PaSWFnNm3tpZbokiUu7IUZsEbMAYzj8TzE0nO52Uszr&#10;06bp3ur3OEg8Mzx68mnfaAZdwQI6lMsRxGx6IT0OTx3xT/EPh3VbfUml1V1guJZMOWQ7dwbblcfe&#10;XGDuHBx611mvSHN5GtpJ/baTO2ozGf5C6SOWfB+XBUhQAf51Wv1vv+EstYryKW5aKNfs0ST7wISC&#10;UQEZyKmnQjseg+IMU/f0vsVvFUlxaWz6FpkdjdadBdC9uLiCViLlh0YFjwMMBg55FWfG7ajeaXb+&#10;IZUS9trmOWBLa3mXFluTgFAOMHkN1YjJrf8AC3hlta0F9Ns54VvvtJkvFe5eGO3t1cHYcgAuWyMN&#10;kjA6VFpul2J8fHS9s8NvbB/Oe4ZfOupU+bheQCx4BweMV6MoKz13POhmFnG8U+V37XPMPDyX8F9J&#10;ZRwXnmzxGIxpH8xJ5GQfpmvc7Sz8M3Gl6W8eo2F7KbIJZ6fM5+W4/wBZIryLgqS5BIOfTp05bxXZ&#10;6n4YsbJp4pYtRMr3caeSEli3cOTKpwwxwAenJxzWzqnhp4At5cvBZ29laK11ctbboGeX5iyMufnC&#10;lVBPJauSlS5NE9B5tmP1+qqjjZ2ItA0iRLPxHa62ILPUPNjN0l63lqtuwLybFByTnbyueKrjRQ/j&#10;rQ7cQzR6VdSbILkuW+0AhjlXP3R22k5AFVILGfXPDt7qF3cS+as66fY3FyWLLnBbdj7qeWDyQfSl&#10;j+13+pW/g9G8ywlkSU2kUxlS12JlikmNynGSQOc5GOK65Xvozykm1cm8W2MlrbapMYZzdyXbPdxR&#10;Tbre3lOSG6ZBC/Kpyf4qsjSLz+wPD93PJNBuszc2tzDCj72kIzHsYfMFVTjGSSwrOgvb3w39o1a3&#10;uF2XMzfvGnDxXVuMqiPF94HaN2eDjHc1alsdQhm0i5tjehUja8NtbOryWjNxDtVs7UbhsYOBzWXK&#10;+rI6mfoTXEmg608iZ021jjjeJwWaAStgSoBnbtOcgcnPXrVCxvLnT/EEEGlqsxfbagiLYk6K5Co4&#10;GN4YAZ9T9K2k1KTxFYalN5zw6w1vFbNHa/JHqb5VVEgzgMAQQF9yaZp1/ZwPp+k38lxGtsY5bG+E&#10;AhnsnbO6TA5lUNnAJxg5NYTTTZ0UrKJ5z8SJUi867tpBFLqVxK01okZVbTa5Aj59B27dK0PCHxZ8&#10;Q2DQrdyfa1RBH8/zfKPY1gfFBL4+J5XuzI4nLzRzuuPtKl2Hm8AZ3bc5x3rC0+zeWRVUHJNbRV4q&#10;41Ucdj35PjVuhUWdhbx3BHO2EL+oFbnhbVJfE1vebbCL7XcOJ/tKOY3i2g8n+8gAzjHevFfDNiLj&#10;RRqqXVsbXz2heNTmZAuPnZeoUkgCvSPC97YadbsY70QXPkfuwQdj4ySpxzk8ACpmkkbJua1Ott7h&#10;zqa2638BjXdD9odD5cqk5JIPbJJ/Wmajc3MKTJptvdnTLYRiaQsMb84DAjseMDniqE/iq3RLfTbz&#10;S7pmiMjrAPlkiMgGG56kLnA6fN7Cq7a1qGjFLe5eAyXKqIUkK74fLc7POXH3+SeaxjFroGi3NDWJ&#10;Zb+WFNJXEMaSyNPOGEkrhAZA7dM8HHTjNcr+0t4dm1z4PaZ4jgtLi3vNAuSLuJ4trCKUAknnOAQv&#10;PvzW+rXltdx3VpCpvbsiRLK1QyRiNhtZz3DMe2O9ei/DCyXxF4eu7LWb976yvUeKW0ljXbsIHGcZ&#10;yeepyK78HKfM0tjkxHLpJH55XMe24kYcKzlx9DzXW+BzIdhOdoHSu2/aV+DyfDK9sZ9Lvpr7SLrf&#10;HulKl7eQchGx2K9CfQ1yvgeHOnhwD6VpinoaYd6neWDLKqxMBn1xW/bRgICkyKe3Nczpk6xlgVBc&#10;jAz2pbrTpbhdyXzK2PlVTzXnctz1YyO2t44UKyTSeYy/cHZfw9akaYO2MAivOYrvUtNl8qaaVvTz&#10;M1v2GsyTW3zLl8dRSdN9C1M29Rv9OsIWnupFUhc47msOx1i91OfNpbCO3B/iXrWBrFyJZybuRUjT&#10;5nd+iirU2v8AhxdNjTQ9akubtE3Tqtq7Ko+o4rSMNNCJT1K/j3SYp1cRpgsM7SOhrtP2f78XXhG2&#10;0dZ2iltPOYRxRln3Z4Jx0HrmuV8PzXGry/vgSvrtIz+dXfhbHPofirW5ILWe4VJUZRCSGjUZYsMd&#10;vWvSy2bjV5Ty83gpUeY9ibVb5LWTz0srcsDAhukOANvJDHj5Qf8AGsy21SK6uxpB02DU5bdJJ4nL&#10;bI5NoO3aeMAjGBxhue9WX1XQNal8261G8mtoVf5oEBQOwZl4xwxIAB7EHNLeX0OpWht59WFm7RpH&#10;c+ZGDLII2JIkUcA5C5IwdvOa96U7aKR8jZvVo5zxVe6baQ3+j6npf9mz6okptIbZ/MVWmVk3H5iA&#10;44UjgFWJxkCvE76wn0HVJIo4ri2DR4aMt8xYHAIx2NfQtxb2EJuRaRaVqB02SaaCUwLGJcxSBFck&#10;5kywOGB/h5PIrzrXdFto4zezalH9oXT45rfbIXw+SGjYnocq2B15HpXi45qU9T2cqbXuGd4cmng0&#10;EHVEZWGTCj/f2n1Hbmmb7eICQ3CPIeceh7ViyM7kl3Y/U1GoOCSeK5FFHvYjAQqL3zoLTaXAYgZ5&#10;+tWHy7hSRgcmszQNK1i+kE1lbyeSp+aVztj/ADPX8K7rTfCyra/aNQu/lPRYl5bHoT/Os5SjB7ny&#10;uYKnRqWckcrMkkjIkYLEtnCjJ/Kuj0m2S002+vnji1FLnTRBfRC3/eWLM5WMfMOpxkkdjmtiKOyt&#10;IwLO3EYBwDnkn3PU1H4aj1f+3PEctldwwFbM3ZglhMiX0S43RHnheevv7VmqjnexOT4lPEtraxiW&#10;E8t/o6afquox25sUc2McquxjdVUhQeRhtu0L75rodV1jUbHxrHc2MUOjXP2SKzv2WLbCrpgv8qfe&#10;UjB/DFVb5bC50yK40wy2wlaK41GwYoYVKgAGLHzAD5vlznv7102qDTV1dLfxLqUUjS2kF3aazawl&#10;GKEgrGyPwUHXPJOBk9qtwk2tD6SpWV7rU5yT7LaeG9YjWO1vbC6giWC6ihDS210eVQnhlyEPQccV&#10;G93fa/ptrcajfQSXFhETaW9ywMkm1kBQ5A3biQAM8BWra0EX39n+IL6e6s7rZi91LT5EKm9iYggg&#10;rxGQWPK47A8VS146WGtG0fUv+Jc10l7cQTJzZOQFQBxlio3HHOflJPPNaOi1qzL6xfRIr6vrTWXj&#10;G/XRrK002HUEWC9tp4gkEMygrIpHI4OTlfY5p8kGlaf4a1O3NhbTO4t5dOvbf96wkZQzRF1PBIBJ&#10;4HU+1dBqlvZv4hng8R3ljaazCYrxdVtxutrpSMqrxsdqjpkgZP41jeHZrtPC+q310tlLYR3vnanp&#10;+7yp8u3yNFgfJ1xxjIGKmztoVKspdCO5uLvxOI9buIdLmubVQwtFIWS6TzAuwquCWJYAe2aln1CC&#10;HxDrWm+H7SK3sL0lx9pPli2KIwdY/M+6ynPAxzT9Yt7a0v7FtH1K2nsRe/aVlliEM1rIxwiO/PyD&#10;II47E1p6sjNqd+bz+zdO8QafMs0wYedZX25GO1F42bh97PUmh6WM5SfQ5e7gttMtr3RL+1bUbq0u&#10;F1CK7S6PzQfKfKOOMlTzVDxa0tpd2niKaDTjaXCI8lkohcbZA+0ZC9flOeM9K3/Cshm8G3izeH1m&#10;tIL7ZM6TpBdxXDD5SgZeE6Bl5PtXMzpa2HjC1sbx9KvHtTsim8hhbl1yR5gwd+OQQvfvxT52tjSi&#10;uZ6mRIludMvLJdI0mNbGUSM9xEjSsW4AGRyOBxXY6v4X8P22haabnwzosmrXsCzW9h/YwfPOGV3B&#10;DLngg9898Vzeqq1tY3F1FYQ21leoFMcxEkqumCzLg/KNxYDI6HFdnNZz2+vM0t+2jQ2+4NPGHk8p&#10;lRcIzjnnjGeMmt6bUlcqsnF7lm++GvwynjSzsPCdlDrxtVnktFmuEjQYO4KySEE5GBxisfwF4W8E&#10;3mq3NvbS6jZ6VaQee9/b3MzQISBuBWRCVPXvjip77StY0a1utQl0W+ih2pFFdtI4Rld8lhhsNu4y&#10;vI71WlGsN4dht7a+ae1XdMLOwhJeLOUJkGz0PQ9QfardCMk1LUKGLrUXelJplq88NeFfD0S3kGoX&#10;11o9/cTPbXT3MTeYy43YG0NnpxWxa+CdNnsbC6g15oLrUAph06eJfP5PA27h65+lc/AdT1PV9O0i&#10;Nyk1h5a2qapKECsiZIAKgYPYHnpk1dXWddttavdQvbm8luLe1k8phAHCNIVAZM/dUEggjBHFYSy2&#10;jLdHrU+JMxgklU/AdpukaZq1yNOtfEUaXRLjy57R1wU+8GIJC49TxVfVfCTNpYmk1bSJbWS4+zLJ&#10;JIyKZMA7ckYzyKXSZta0bQ7vVLdTDYX0rub+ELJIWGcxtk5Cs20nI7cVLHs16w0nw3ZiP7b5fnNG&#10;V8pJpWJIYnJDtggDjuc+0f2TQ3Or/W7MYL4k/kjLsPC15L4ci0yO80G4VpsW8Q1GPcxJxgZx16Yr&#10;g9U8HeI9J1w2s2mNnftUJcxSHrjB2sea9bXVBYavp1l4ihkS2gXzbu1ms/LksygZY9jLguoLbuO9&#10;Rx6dJYXT65JNC1nqEcobU5LcXaHKg5cAEozZAwcEZz60/qsI6Jni1sxnWm5TWr10ON0ey1jTWVrn&#10;TLqFQwU7l6H8K9L8N655O0AbT096xU0mw8VaPHJZtaQ6xcyST6hYRyCMFNwMcqKTgBc42jBPNc/p&#10;w0y7nsNNNxZwJIU+03mHjksvLLhmbO0EEkE9eAO9YVMMu5pSxycbNHoXjLXNUbTpZbW2lujGu4xL&#10;1Yd64m1+Lx064Vo/Ct7aIvBuHQ7SfQjtVPUo/E3h7V0tbvxALeKVGlguJZQ8MyDlWTGcbh0Unqaq&#10;a14v1HTtEt/Ed/NDqMk0xheylbleMq4QdiO/rWTw6SudFOtztRSNfSfiVp2ra6tsLG/jvpWAifys&#10;I3qPpXokmoRSWxSdcEDrjrXiulfFzSJtRWTVdJis2zhZo0wFPv8A/WrqrjxbZ6lY/aLOQMjHgg1y&#10;zptdDus4uzM/xkzSaiotZSj8ndjOK8R8exyT6kRcTs0y/eYjoegHt6/jXputa9Z2t15947AEFQFX&#10;JzXnvxA1jw/q1qZ7W7MN/F9xjGw3j+6eK7sLFKSdjkxVWvKPs03ynFtG6KA6kHPUDg1Lby3MEiS2&#10;t1LA4OSyNg1RXWZdmyQROfULgio49TUNlolJ/KvTeq2PM9lJHYxzSykSTStLIQMsxyTUdxbnUNQt&#10;4fN/dRfO4Hc1j2OuWxwJopFx1K81r6ff6Xl5La5RWY/MHbDH86ytYhxktWdbGsRVEkcKhIDHrgV3&#10;en+I5vOC2+txXMKgKIpUVuAOnODivLIrpmUFWDD1BqVJtkbH+JjiknyiauenSzwXs7Xt7pUErMQh&#10;IfooycKO3bnPaoIE0xL/APdX+r6JCtrjeitIjzFwT6gKAOOnJrzyG/ubf/UXMkeP7rEVO3ibVhbP&#10;AbhXVuNzIN4+jDmrUiXE9Jmk1bULO60yPXtM1MPbjZ9oQJI/BwQynORuOcjqRWZJpFpZWMKan4Cm&#10;ukSNB59jcbmYhQASBhgCcnkV5/B4i1KG4UTSQXa9B58IYj/gQwf1pbTxJq+nag11Zag8JdtwXcWT&#10;6YPaqTTFysg1lmgv51k06awjkYmKGRWzGvYZPXjFZ8iqH+0fLLjoe4+ldlb/ABQ1mG0lsdQsdPvF&#10;aNlhlMYVoSeOByK4cMfOVEb5Gzk9l9TUuPYpNkqzQrC00rfJtJYd9g6/nwv41z3hayfU/EN1qmpM&#10;qxWuZpG/h3fwge3+FXfEeyWO1tLWRXuLpBPIoPEcQH7tT7nJY/UVQv746foR0tIWjlmk/fHu+ABV&#10;axVluwppOV3sVZZhqGt3mp+QCA+QBxkngfj3qOO1sVkEkCyJKD91uQK6rR9H+y6bHHPEBM3zyDHQ&#10;nt+FU9es47b7OY12l2bP4AVMpvZEOzZTiA2deRThjoajQlcH86fnrWAFWfJOF4FWPB4z420Vc8/b&#10;os/99Cqt4zYCIvJPWneGj5HifSpZDjZexEn0+cVpFaFQ3PpCdkWQjqc1XYfPnjFWLlR5hIOfmNQ7&#10;SScc147PVQinGeajduTjoaJTjjp60xTuUkU0MVd2KlGAMe1RIQMUvO4ntSAnifAzVgkEAgYwKr2c&#10;NxdXKW1rbvPNKwWONFyzH0Ardu/DV1Bp895Pf2Mc0Klnst581VAyTjHJ9hWkaUpbIzlUjHRs5jxL&#10;KkXhzUTIo2+Q2D79v1rz7SNS8tgsmAx4OehrZ8a3VxerHCImjtkO456sfcelctNAwGMEiq5Wkapm&#10;/dadJdyC7sG2yrzgNgj6UI/itv3bxeYpGMlQ2awLbVb2yOEO9B2J5H41sW3jGWMf6uUEfQ0+VnXS&#10;xEoqxZtfDluqtNqFq0ch5GH24P0FT2Ud7eahFpOmRGeeZtkY3e3Uk1hah4hv75iEBGfU5Ndp8BrQ&#10;y+M5ru6k3S29k7xqT1JIU4+gNEnZEVKr3Z6h4E8MQ+GbN0kkWW/mA+0SjoP9lfYfrW++VclT8h6g&#10;Um8hsEZz3FNLHOQcVyN3OGTbd2EhUrgcGogxyeeKJDg7gOcVGj70OBikSNubhIsAgsx7Cqoe4mf5&#10;jtHbHFSNAWbc7fNntUsShRxQgGQLsG3v7mmykc9qdIgTJVj+NRSZ9KpDGHaO1MLjsadJnHA5qsW5&#10;qybkkkgVck/SoHlYjNOlGRyaic7aB2GBsdaqzMN2V696kkbDA1XlYbvTNAmzwKbWItRlWx01Zfso&#10;OJp/uj8D1/Kui8LaA97ceXptput4uXmYFUX/ABP5mui/4QmeCy3zQw2qIMhGdUH5LWRbeIoPDMLr&#10;Y65BM5kAfT3Jfce2wryPoa+pq1r/AAnjwh2NXUNXXRv3N1DJK4OAyDg/jWPc+NbwnFpZxRD+9Jlj&#10;+XSuyHw6m1vy9T17VbsmRN6WltF5axE84Y9WrnPEHw81bTg09lG93bjnoAwFeDWqRUrJn0eCw9GU&#10;V7Tc5278Q67dH95qc6L/AHYsIB+VYereZMyNJJJIx5Jkcsf1rYitLqR2iitZpZFHKJGWI+oxU9po&#10;8t7qSxbCojA35HQ+lc858p9ZlmDp8/uJHPWenyOu7YcnoMVLf2z2sMUbkfMS30PFdtfxW2l2+0hT&#10;KR8q965HWHafY7ep/pWEarnI+gVFR2MlqYRUzqQaaRiuhMiUSLFPQCkPWlTrVNmaWorLSMcLgDFS&#10;N2qGcjoKSCa5URlu9IFJ+Y9KAhzmnuckCrOZ3e5e8PxGXV7dFGcEt+QJr0a3cG3HcrjivONFnS11&#10;SCZydqnBI9wRXd6XHM22ZCGjcZ4Oa4sUtUepgbJM1iQ6AAdKq3URK9DVxU6dhSyRFxnPSuFs9a10&#10;czfwDHyryDVJSyhgR1roLyMByCMmsa6XYfY8impGsIKxl3dsTcEr90jk0zykCFCPlNaSReZbSSdQ&#10;hAqpKmVx27120ndHh5lT57x6D9F8ySWKAkkNIq/eP97Fev3mTKevyzlf0ryXwba/a/FumICW33kY&#10;2f8AAgT+gNezXke53cfda43DA9Sa9qhSvA/GMRlqpVJJ9yqQ8UsbrgnBU/Suz8CPtuZeMb7VWx9G&#10;/wDr1lWVkScbckeore8PxfZ9XGVwHiKf1/pXRRw/LPmOCGBUJ8x1EaKsBk5qNWPmhjkelTwoPspJ&#10;OecEVDtLAkfw9a77GnKY2rxiPVdw+VWw4/H/AOvWT4k5uFlXjcmOPY//AF66LWYiRbSnqrbT/Mf1&#10;qCWxWezldSrOkZfHesK1PnVjGrQVSNjj7PzGibzeu47fpXRRRIssEqKuyVMEseB2NY7Amc7R8p5z&#10;WtabptOEaZJjbDL/ALJqFTUVYr6vGMEjHWMLfatAvRLkFfoVrMliAlKkZGe44rVVoY/FGp2aMWcx&#10;RyY9Rt61zet6xcW1y0dtBEP+mjjcR+HSqcVY1p0uiNBY3Z9qqTx2rqfDluP7PuFuMJGy5DP8o/M1&#10;5dcapqFw3zXUijsqHaP0pkbSykrLK7jHQsTSirHQsOdzpLwQ63PaQXcEolXIWNw2GHbiujspS8b2&#10;06qA2VJP0ryixleyv4p0G0owP1Fep2s0dxBHMvRgCPcVvB3CpT5bGJrthE8Q3oN0bYLD3rAms/J6&#10;c8Y/Gu71S1L5fHyyL+tc9IiAfvBlXBB/DiicOpvQny6GJPF+4Vxg7W5z29DXmniew+xa1NGowko8&#10;6P6N/gc16lNBNbTMrrlJBxnpiuU8e6e0mnQ3qrlrZ9r467G/oD/OvNxtLmp37H0GW1lCqk9mcKqn&#10;PzH869JSE7FfACAYIJ68V5zyCRsJ/Wu/0hmltI5JJCRJH0NeIjk4sTjThJeZFdsFYqi4AOan0g+T&#10;p26QkK07SEeuMAVBcphiqA54zT9QmEVlDChyQuSffOao+KlH20F3Oa8XSXL3LagJnADFHUdhjjFY&#10;QgDwHUJZQcsscYicfiG9DXRa4kn2Wd1ZVHq3TtXFiW70mULIDLZyZ4wCCB/KtUerlGVUMU5U5y5Z&#10;dD6M+EeoW0Xgc6de2MFtpzO13LdEhpSVUq2c9e68etUtHWF7e2v7AMEhHkyR55Uds1wWh/FDS9Q0&#10;O08LarpXl2sVvJbQvbNsZmc7ld2Po2Djviup8Mat9l1MQXqNC8g8iYshRZGAGG5HBxj8CKrFzj7O&#10;MV0OXN8gxlGCtC6XbU6KzxDbX13twxJC023TyLCGP0GW9zTry4sYwsMd9asofJHnr1HbrUQkSQts&#10;njPoA6nH5GvPR8v9Vr2u4P7mTRqnV3Getd/4ckg0LQbXVpI8z3SXEnnbcmBIlPzYJHcYz6kV5vYS&#10;Xc3iDSLC1ljhlu71YiXjV90e0lsA8Dgdfeuh8dw37Xtp4e0BRL9oh87VDMrGOzjVjtQngLGWXJAO&#10;W2Dsa9LA00r1ZbI6cJQ5E6s+hlaNa3WuaRdfES6nkmvMH/Q47kCNIYyeHXONvAwo+vJrwnxPPLqz&#10;G7kiiWW5u3bZBCFVQR0AHAAr0jxHqHh/wnZ6zp2kajJqltqenRxxy5OIrkNlxjC7QQSe/SvKr24L&#10;wW/75Ykg3Ash5Jx+prGm5Sk5yJoXlJzfUh8MeItf8Na0trp+oXEazPscRttLLnIBI7cZx7VvWc8E&#10;2n3uozXx+2y3CQ2tqqkyz5J3vnooGB9Sa5MBrrWLYJnzycK4Y5Y7T+v0r0jVtN8OfaNEn8PzybLX&#10;C3Mc6MJGdRkuW+6ctwFXoOtbVEjasldWRe8LaXDFGYLwt/aRUSecrHr/AHQfb9a3I7iWTSf3iKJ5&#10;Pn3Y7e9U7JslJzwEOd3vjpWjvElvg4JJOSB71zSeoU6TVQqQFVaCIk827E8dG6/1rnNKu0mCyOcG&#10;RQ2ffof1rbupsSTknhLdyMdjWFpkAiXy1UlXYbT3AzzWtJXIq01zGzrWoA2tqGH7xTjPsR1qaa9a&#10;6txFGVRQwMp9hzVLxFHENNjYNiQylQvfGBWZp9wYopI5j94gVtKFjmnTsx8l8k1wyJwzZxjt7VZ1&#10;aUS3Ms6gr5kcUx9jjB/UVzzJNDdCVSQD3rVEjTvD83DwNHz2IORTl8B10UmrCanb/arSaHq0i/If&#10;9rt/hXGWNxnVImb5E8vYZGONmOufxFddI8m2MHOMcEfSsOODTrf4haauowST6ZfupliifaXBcB1B&#10;yMHOe461nDXQSp8rsek+EtRutG8YQ6xfXsd9qc2nQtZMXZIoC7EDzBgEgL8wVeOcV6V4xFvpVgtj&#10;cSI91fXCTxBf+WbhSJAOvykkYycmvmrxNqZt/Ek8unTTRxh5FWKWXc6xg4RCcngDA61asvEmr6TH&#10;52l+ILy9Eu0fZ7+IEScAnBYnGGHHc/jThO0JQ7n1uA4Vq4nB+0hNe8tEe2yBZY/mVT9Rmqr2ljGp&#10;ke2gH/bMf4Vx/hf4jWeoP9j1K1+x3IGWZc7R+B/pXTzyfao1MMiyI54KnINcNrOzPlcflOLy+fLX&#10;g159H8y3ppj+e7ZESCL7qqMbj6cVcnnMFlJcSyItxcHaZHIAjXv9ABWNf30FgsEEm5vLUyGNF3PI&#10;2CQqgdTgE15X8QfE9/q9z/pM6W1nEAYYo2BHI6N/eb196fLzM78l4dxGaTTWkOr/AMj0bxD43t7K&#10;6TSNLhilAhDtdTSgRYIyMYPJP4VgQ/GDxNfWtxpOsR2x02W3+yNAgK+UxB2yAE8HoT2Neb6f4wNn&#10;bXVlb2kUkF2qrOZVG5tvIwR059Oe1SeKb+31aO3199W36lcqY7uAoE2suAuAoxt2hffIropqVPY/&#10;TMPwzl+GwzpwhdtO8nuJqsjDTpoHOGUqQpAAHz5z9etXPDB3z3V2QAsMXlqe5ZuP5Z/Ose8do9Nv&#10;WfDSeYuWA9cHrXSaTHJF4ahAQKbqYyn1wPlX+RP41vfQ/K8bS9hKVPszb0eQiQg9QQv61cvnAjkI&#10;PLNiqnh+BpHaU5Khmcn6cVZcbp41685xWEtzKhC0bmXduYNki8P0ww4atBfF91Fara32hRTqi4Bd&#10;F2/gap6sjTapHbpzu6D8qj1VFe2uQvIiVcY75Yc1eq1R9BluZSjXhh5K6bSMLV47fVNSS8Nhb2u3&#10;gRwjGfrXc/Di9V2SzuQ7iLJtwDjj0964uO3LFcMEU/xE8CtPQriS01OORdp2vjjoa58TTdWk7n6R&#10;SoQh7sTqta1e21C6ljeyRWWXDOoJBwe/euU1e3jtr+SJEwin5CDncDyDXXadG0f9rkMYd92Qrld3&#10;zEZwfbp+dU/FUf2+0FwsKRXMEa+YkZ7A4z7c9q8/CVVSlyGjirWOWaMiISCaPcxwUwdwqa2BlzhG&#10;baecLkYqB0kQCUqSGHXPX1FSW02wYVjHk/MFJGa9yLV0cdaFkXYHHml5I+PftilkdrgBOeufeksJ&#10;EaYB8lc8gHt6U6XDOWQBdhyHz27Ctot7nnyjqVVMkTh45GBB6Dv7UbioWSSMMzZJU8jrUty4iVZG&#10;jjdX5bIzz9PxqOELLHH5jEDHy4pzva5cdXYcqRhwEBOfvY6D6Ut6sSr+7Z3UHB3cZ5ohi2yeXn5i&#10;eOelF6CsUaOwZc43DnFKHoJ/EVAAzDgpk8D0pnycoFIkGQTnIxUoDDgfM2MA9zTCMKGVgc/w9MVX&#10;Q1SEKqNpckxtnocEYrpNNiji0jfKrjeN2fUDoKw7WDz7hVJ28DHuK3Nel22qW0JC5Ayo7D0FXFdT&#10;w8+r8uGcUZN7dyT7Yoo1jhXk+5/+tWffIZJZJkTCsMbQTwBVsR7W+YttBywB6VFLO6JuPy56ZGeK&#10;TufBJmbChW46cFcDmpkEaMJLgr5CnLn0A5J4qRC0suXUI23AIGBVXV2Sz0y5nlHyBNuPUmkbQquM&#10;rmbrOpy293JbpfGWDhomV8jaelZf2qWY5+3SAE9Nqn+YrntU8q7vTJYOIy3Rc/z7Vf8ABukX+tTy&#10;ww3VtFLDgskrEMR/eGByKtUb6o9mhiXPdmg/lKSybncjl2OWP+H4V03w88Py6vqkd5cowsIG3Enp&#10;K46KPbOM1t6D4DsIIjcanK97IsZkCD5I84HXHJrtNOVIIIwkaxxsBtCjAABxgV00sM73kdU6+lkc&#10;H4YZl8WyqjY3STqMf8C/wrv4MXFhK+CMqykfhXmvhucDxbbv63jZ98k/416bpCbrC4j6EAkflXVT&#10;XQwqrVM4X7/iy6PYM36IBWz4YSFNbtjcxJNC0gWSJlJDjPQgEZH4isq32y+INUljPAd8fXcAf5Vs&#10;aPI8Gr2syRq7pIrKpHBIIIq2YtaHq2p3nhq6gvNB8Mm90+6vCk093NcskciZ+ZWBb92AOMjJAA7G&#10;qthqvhaB20XUNEnTTrFWmjhtbt3aWYMoZ/M3ZK/LuH6Uuv6FPZzXniDxHpmpPaahdj7JYmdFE7Mo&#10;2ZcMCoXBPIHYUW/g7XHsrbTbexlTVDOHu7e1njYW0QYlSx3ZckMCDu7YoWjVjFctmmSXGq6fYalJ&#10;4rngOoCSUNYFrg77JFQcPEDgjBxuzk8nrRLdaJqsR0Pw3eXlpcSGOe4nvJyq3WQCy5J+TnHbnbjv&#10;Wbpvhy0vdcd7dLgWNmzw6jqk8ijzJhknajN8uSNo4wOOtP1vRrvTLc3Ot2upE6hds1jYuE3SSHkP&#10;vU8AKeQcZrpV7sylGNty3oWraFa6RaJqyXgm0tmxaW2UA3vjcznIYc4HfmnGRNP8TwaxqV8s9ndC&#10;XZdRtu8hGXABjXlCMj8RSaT4c1O70/TIoIbkySM1zdyxorpAU3Isbc8nILHms/QxbS+IXELPLawB&#10;7ku6D/SWQ5IRW4BbBxkcVrbRGKUeaWpsy3FnqNvLpPh+5lBtCyyw3cirJcDBOVJ5684HJ3D0qvp+&#10;t6PBpGntLLd/b4Ivsc9qIiqwE7jl9wIJOB07Cs/V7CfSdLhN6J0v52a5igNv5ciP/Gxcc7Rwo568&#10;1pxaZLPHZS2zBTFbfbprhrYSwjfghHHOdozknuK3i7T8zlnGChvpcqGw/s/Wmn1e7hAmgMtncGLf&#10;bTTgsVRRHxkjPBqFNXk1rR47i/uEhfT5hKYbW3SS5lkbA3pjJVQF5BB7/hJ4Zupw11awCFrFUOWu&#10;G2JErZ/eLkjDBscjsalmZNN8q4sNR05r0zSnzrS1bz2ickh845XrkZ4HFcWOvKm7bdR0klUV9zN/&#10;4SEwX6aHp9npx042q2S308IZJDJh2ZwDyTyCQM5GKn8C6bDJDbynUI3uHu0K/uQjokeMs27AA2tn&#10;5hjnqaiuS+s6bcXF/qmhWaCyM62LEiOJyy7I9uSVI5PsWPersN//AGvaRymzSBIUzLKIT5m1oRtW&#10;TPUL0HFeJhJxlWfXQ9mouSmoo7bxX4Ygi08apYXiXGo23LxpOAGjJG4opzzxn3zT7K6iTZNpt1OY&#10;oo1EhcEKO/OOpwOn0rldO017qRJbZbjykiAaWRNwdwwyq9jnHftSQJqOk3X2F/Ma6mUtBbxwZL8k&#10;NnKgEDsa9qDfJyyV0c7ajLc9Kk8TTXuy6D7AzLDHgYVWIyCfc56VsWY1honuXLQw7csWIOCO4z/T&#10;2rkvCcOlsireCVRbAzv+5BXLdyf4cAV11tqAv9PbdcyxWQRQuQC7gg9B6dPeuarHlSsjWEr31K99&#10;d6q1jbTQPELbYTcO+FJwR26+vTms2z1C4Uy7ZIogWYc4AYnoPr/Kn3zo9jHE8u2QLk5AwASM4GOv&#10;T9KrXVhpwkaLzCY40DHb/wA9DjJHfP0NFJxi3dblNN2K0mqyXGi3dpDbPBmURyjjdtwMjHcn296w&#10;SNQKboIFihXaivyWYDtz9DW9cWVmI3BaSUjcyMwI2NjuR16d6yZZJkVrVYikciiMI8nUkZHJ9f8A&#10;CtYyW1jOS6mffXM/2qaBLfzCHCSAH5WXvwPr2qhY7xYpdSFfJaU71Y/xAYH04P6Vo3Fw6q32e1t8&#10;7/k/ebSMEdc+9V1BnV1EKpIXG4HIyo9O3B4xXRGy1aOVtsRhdHUorf7KEEn70qknUDnBPoQCKxLz&#10;SLi88YLFYolutyytcQyMdjhV3DgkgkgEDI6mt3y4zMbG4cyBJDsbdkoPr6CsC/vrqy1STT3ZRcxX&#10;Xmw3ERwybsHBPfH6V5maStR93uZyqSpSUkZWsQJpWmf23m5sLmadrmxjEJEwI5HzDjYq4GPU+gpl&#10;zpjTS2VxNa2Ud1Fam7vZLliIpPNz5chZP4guSScc8VZOsyjTr1tfs5NTs7l5FZZ1K+QHBCvE543Z&#10;LHp/SoLnV9UjfSWn1C3u7KCy8yFZbYqssYYiOCTaozllPLe54rwI83zPoadSM4qSRR0+S71/R559&#10;SaSY2ZWxsLuc4ZZZCNoY9cbdxJbIGKS2uIdH1b+wZNOS9tbiGP7RaLP5zYBIfy3ydjnAfIwRxVm7&#10;1VRoutN4et7e1028jjN1ZzASPHL9xWjYkkLlvr1q54aa3m1fTjbvpdvr9gVWCUnzLbUGIyfMJHy8&#10;FgCOrCk42bbWhqrGBqtrBpyQ6t+7l+2yrNDsnVl8g7lCSRevygnjv61DbMJ9VF7ppawht0L7xMFM&#10;cijJZTwduei++KS3jWW9ke8eKOzku3QbRl4OdxKx+h5A57VfCQReJYxParexIFa4gsZTGHUDHysO&#10;5GCffIrSna6RFSpyqwz7JqWp6ZHrkoea71a68mPEoWSbaSZWC4x1AGWIOTwK0lTWtU8R22i3l55d&#10;zpiGYSwsqy2sZOXEkgIGRgDJPfAqfRfFur6AJzZrbXMEkoW2F6A0igksRg9BjvgHOO1LpOrafZa4&#10;l5ollNd292jpqOn3CKuwOdzASYJaPHIBJJxx2rtd7GakkQLrlzHo8kWsWz3ltqBkaeG9hIMRbhGh&#10;lOT0IJ/LvWnNqPiy2uLG2vNRuL9Y7IPHbXVuWSbeCEiYDgHaCcnBGOe1U7oab4h0qS/lcaRfgGXT&#10;bRoj9mmjRgMxnorEo3Xk8DoK37rxHpGqzXdvJBqGhSalCJru+lkbMZPygOF4CNhRkDOCe9c/wrRF&#10;Oz1OfXXLq10fWLnQFXTtKunjMlsF3m3nc7QVk6ovB49Kms7yBtasL3RrK1j161fIlLsbTUUYCMOF&#10;OMEnPQDcSTU9hd+HtD0S50jVUuZrrTr6S4t5LMjyrhJCqgl85JwThSMjJ9KWGztLTxRbeJdV1eK4&#10;0m6heGO9twSbSQoPKUxoMowKgDGegPer0TM27FCG60rVVvZdft/s0VxNNBaXNqytJaEDkPEMnaWP&#10;Hc7RVi+v55LvT4L3RiEGmeXdyW8w3XNpHgCQFj8rcY2g57e1U7vT59d0a6OkvbyTaeGSZIgq3E2z&#10;gOP4nGPTJzzWlqtvpd7qUGnaTNY6hHPbxfYt5K+Qyod8e44/iZmx/eIrOcorUzbZSvYrLSvD2qvp&#10;PmX2nzywXNreI/lyWMwGRHIgGNx5GRxjvUmjWdr/AGnp2qiK6vtRtm26hpUuFmlBT7sOchhg5I7A&#10;VWNhc6bod411cRLJbXyxXNhO/wA8sSnIIUdVDeh7VQgs/EsGtWJtImtJLlPNtJ5JlAcKMg72OBx2&#10;464rlvzN6myqWR5x8RLpZvE724lke3tEEFurtuKxgkqv4A4+orDtLki6jjVVZS2NrEgH64p/iW5a&#10;TxNqkksLLMLl43BI4ZThh6dQelZdlM73hJ6IMge+a6PZ1JWS2PewMMHRoupV96b6djsvhPs2arA8&#10;S+bDcqLYk/KjnG3OeCODx3r1HwzpOraRdQa+wWfAkuLiAxbvLw+1SV/i3HJAX0z0rzb4Ts80/ia1&#10;3wCH+z1nuEePc0qxyDiM/wAL/NgGu68N21/NfWFq8V/DpN3PI1hKkoLiIEFgGzjIGBzjk1VZNPR2&#10;PJU02zc0fw5otzYRakmuq969yo+0eY7qqbCWWRWHUkBR6fgajivrKGTW01i3aa9uUkQvIVlRnB+Z&#10;4ZMZL7RgduR0os/D+pXlvJqOn20VqS62QsFiZDIMHD5Pyt8oZmOfWtXUtIsdb1DUBDqkUenabGza&#10;XHbTKqo5AXBjcZAJGWbttNYuMd7mXtLvYz9M8SjTtaTUoYD9hgZYUuWQpNBuyMZyA7AZJbBFevfC&#10;VjPDBcR2MVpGMR5ifKOAOGwTnJBySeTXkup2mjJ4l0Gw1y4LpbqkbhwGgulZ2JZGUjC54yxr1H4S&#10;myjZbe0vY2FvKyTW4Vl8hyzHaM/eUDgN3xXZg4pTucuIndI+Yf2kLbVZ/iXr1tqjSERz74ix48s8&#10;qfpiuS8BhI7d4Dg4PB9a+mv2x/Bq3el2viy1jG+IfZb3H/PMn5HP0OR+NfK+iNJp+oRRvG0auMZ6&#10;jNTWTi3Fnp0LSipHW6lZXZBezUtnsO1c683i+xdrnSoUa4jfDBoxK/sQG4/IV6Dod5EVw+AfetV9&#10;Cs9QxJG+yTHJU4zXPCoovU7vZtrQ5OHStev9L0691S5Rruf/AI+oJNilcn+Hbzn26V1fg7QAboQS&#10;9/lGRWpo3hq200NdSDcwGck5rU8MTwTaooUAFXzkUqlVSeg403FanO634OiuTc28sBdW6qDtzjtm&#10;uU0Dwrb6HeTpp2iTRzykAyXE+8AA9AABx3r3bxfaPbzCa3XeXUNgc1n2H9n30HmMgWVRzx3qY1pR&#10;Q3TUjltO0cWdgJJR855J781keHrVF1jUL9/Je3EkQeKWZo1l5wVJUg9GJ/Cun8RkpEdsnyjtmsvw&#10;LHbulzc3VraNHDKXae4DsiArt+YKMkdvxFdWAlJ1ro4c3tDDO51+n6JNbzrb+FrT7CZ5ZXebeBlQ&#10;pCIVckNz82euCD3qneaWh1E6rb2t9NrD2vllPOScmV9wJcjiQbA3TnjHpVqysZNLa4gvbu4vHa4E&#10;drHb3BjkVFjLFlYkblIIXB6j6VNcW+qWt79piMVro3lSXBiguld0zx8jDg/NtO3rnPWvddWyeh8L&#10;7R30Zia/4dt9SFodVmutPntZhG6xWPlhYAC5K/8APQcA88g57VyvjQWp0NFjsYtOupt11M21185M&#10;ttByOCSD8vOCDz2r0DUP7d8uO/0KK51KS6k8maS7hRTJJuYZRTjAxlSCBkc471g/EPTlm8PS6pce&#10;JI3lWCa0jjaEk4Rncxs2cbiSRnHYYrgxC9o1JI9LAV+WqlfqePSfc3dB3ra+HmmQar4mt4bpRJAi&#10;vM8Z/jCjIX88VjXChoYxj6itvwM7Q68gViu6GRcj6VzTVos+tzCco4abjvY9GuLyG2lBvJraNI/u&#10;WsePw6dBWVe6rd3knysAHOAfT0AFZt9EFbYwyyE5PqD0NJp5ZA88gGIwVjHYk/4V5611PzhwT13Z&#10;evLpYAIYsymNcFv7x71oaTq1udMuLXWJCqtbpHZSRKGNuTIXZXbGVVu554rnVV5JNo5LMK7Dwprc&#10;Nna6jp8ZjFstrIbuNYz507uDHHtPRgMg4OO9deG9yZ35fRcavyGTW+peHrH7Gd9vFcMhsikQktZ1&#10;kTa5DkZG1WwM89fSreoWMWp6nJrXhyN7mOx8v/RlAaW2wVDBIzyyA4bcOOeKx/Ds8Uvh/wAvW9Tn&#10;hgiUpGiwPLHAwVwHbBO052qMcfMfStfxFqXiG18Q6ZMZBbahFp8dvd3gjBDBsOrqAFJ4IB9xzXsN&#10;qydj1XFxk0hlte2WpvqVvc6vHHdM62mn3GzyDcLuJdJAOFD7x8zDHHrWfNDJoFmdJkhhglkk8jyJ&#10;oAVmikA3SxzcA42qobPfPetfSEjtNO8QC0kXU7O7tGW+jMGJIZ2lKxybWGRkDcQOm4elZsd1PfaJ&#10;DFrGrQWs9nGYrWKSNnEZRF/i5XLFFUDpnmsZJykOLcb2Za1nTIp9Xj8SaferqGlQTJFBMymb7MgP&#10;COhyxVBxuIweMdqfatBqemX+mQXVmdSuTHY2zRExR6hbxZ3AAnark4bLAex61b1zVtW0/wAXRS26&#10;xaXdy2sNpfny8QrKoBLbY/vrjn6cHFViLC08Na3beVaalYXNtEsc8SBnt7pmIVTnDLkKTwOMCk6a&#10;SuP2spWRiWiW1lanS5Vs5GNy1rNbGErOMlS0wfo2FUqOf4jjg1peI9Njj8SReIJL611HTWuFt7W9&#10;m/eQNHg7A23nKDhiRzj1qD7dcazplpNdXthFe6fHiztZiS3y7AUYkYbJGAueOau63rb2PjC7sNGt&#10;7fSYdQjS2u0dfLhhnQHzVwNw9TuHbn1rlq6JNHRGbbsZqabN4ktL7UrY28d0wFuLG3kCteIi7XuE&#10;yRkghmOR3rlJYLfWY7OwsV0uGRICtxcRswEQVzukfJ9GHTnFal1HbaNZ3ejrBa3xvYoby3vPOJlg&#10;JiLeVuXHLZYEe/SsfxDMyyaf4kWWwjFyrXLWMMmVjG8qFIIzkgZ5681inJto7qCsOv0i0271CG6t&#10;bFrpxG0KuzPjkfMmOoYYPPY11lzNpi3a2n2jU1RwDrEEE/mAhQoyj9T1OQc4IHNcSFtr2BrMLaad&#10;5RDKzSkvIzlQFycjCjPTFekM9nZXt5f6FFqbXF8rjRorJEmQblAlWTcDkEkEH2rpgrWuPEIsWPi+&#10;6e4it76yn/saxs9qWH2qNojzsRn3EtkZGQPmBGQKzfDnjCfSr6bV7nVby+8QYa2BS3URwxAHDfdw&#10;/IXqM9a1ta8MeGrprLR7GzuIfFNykU07w3BltIdjBZGLBiRg8HdyKoeG7Gw8VRpYX63n9hafHJv1&#10;KO3WOWOQHO1iM+b3xgDHNdlr6nArWKnizV5dS03TZLtP+JrdFJtTu7m0Vd6yAbMJ0IXGQwHQ11Wl&#10;+MLINYeG4Ll59Fto2+1XFxbM01zFHghldDkK3OCemBmuW1XS9J0qWDxJZalb3+hTSmK2GpQSN9pY&#10;RjcpVVBUHJII4rY0/wAI6PdaVZX02sX2jX+rwqkGmEbHO5gAA2MBTznPUYzRewPlsZXhK+sNP8Qa&#10;lqF3K1rYRPIBYpEZXuFflfMXdyq9SR0x15rR8a60+oeCtKuNtu8x1Jrmwa1HlJFbqdmG6MpyCQAT&#10;3rP0ex0++uW8MXMH2LWLeW4txqcEhLKijJ84DgL1+bn06VoX+j2fh3TrHUotYg8R6db3SWd9abf3&#10;ClhuJVieGI746+lTp1HJptWHaBf3VzrOktb6r9r1oTRjy7mEjzIQGLxhmBVlVR948kt7VmR+IJYd&#10;Y1u2huTp2jajLLO8M0ZxIpHMe1chSSNobt196uILKfWNIk0fWruw0mFjBavcDzGsp5CeV7sudozy&#10;CSfQ1YuLiwt7zUbbULj7B4k0y4mS3vrdBsvZCmB5sbZ5bpkDAznjrXLUsjamtTB8Q3KweG206zgt&#10;b2KDVDcaZfwxDdJsAZk3jBOM/jgjtVKSW51Ce08Vy3VrfXlu0DtYSrxODu429z8oJx2IrV0q7ubD&#10;wTN5503U7O3vws+mShklgmPS5VwenAOBgHmoLW5Nj4t0WPT76G8tUmUWl9eRKi2srtk79hG7bjvx&#10;ya5ua7ZqlynOv4ku45NS01YhBp+ot5xjJwiLkfLGTnbg8DHHrVTxIdFtPAqaZqOn4vU1R2ivol3m&#10;ZAuGG4cYU4GK7TxVdWrz397CdM0zULN3ja3gRbiK/Zxh5FDcpkHI4x+NY+k+IrHSPCVhDq62lzYm&#10;SX7NCBuliYEb92eRknIHSom/c0R04Wa9om0eaw6boGpXUdvbWMlwXI3STIQAe/FbmsS6XoEjWVgq&#10;rCo4UHgHFbOv+M/D/wBkd9PtIUlK4QImDmvLruaW5naadiSTnHYVzOTe57ii61mlZEurXbXs+4jC&#10;DlaozwxyoA8aOPcVLxSAVSlbY7FSSVjIu9C06Y58kxse6HFZ0/hdCf3Fww9mFdOVz25ppXFbRrzW&#10;zMJ4OlPdHE3Ph3UoSTEFlA7q1Z8sF7bn97DIo/2lr0U5BzijG4cgH61tHFy6o455bH7LaPOoL24g&#10;bKO6H/ZYitWDxHfpj96WHoyg109zp9lMcS2sLnucY/lVCXw5pkgO1XiJ7q2f51osRTlujnll1RbW&#10;ZBB4ojbAnQe5XitCDUrK55F0if73FY1z4WkUE210rDsH4rMuND1SH/l2LD1U5rSMqctmclTC1I7x&#10;OvJDAlGWRT3Rs1X81jmOTIx0zXP6ZBbbSl3ez2Fwp6spINWUvNVDOkNxDdqjbctg7h2PNXy2Odws&#10;atrBLfXSRISWLhDz0yasG2Frps8cmZJLhyGfH+qt1YAn2LthR+NO8OXpivYZbqxEcisD8uR/9atr&#10;Wba7vrKa4tVkAn2xtErBVCr0z7f1yanntuYzTPPp5JLW7uryQbJHYqoHQLnjH4DH4U7RXk1DWvt2&#10;oyborbB+bpu/hX+v4Ve1+xdY0Qx4ZW+VO54xk1m3KiIpZ25LCM7pCB1c/wCA4/OtOZPUy1O3S/Rx&#10;ner59+ay/EciTNagcgb8j8qxrWzunGRvA9adI0sThZyRjoTWEkUWIwNuCOaY6DBIJz6UqnIznjti&#10;pNqPwxK+4rK4GdLFITyCPemacyrrtkHJwLmPJ/4GKuXpMEOfMVwenNZ2mAvrFmOrG5j/APQxWsBr&#10;c+oLhODj5ueajhUKjNIvy9lzy1XAqtIxPCKefrUN6Yg2Ny57AV47NcZjVRjZbiJYwTw79jxg9fmJ&#10;xUiaLEse77SUj/vHmj7asVsI4gXkPRfU00ypDzfMbi46rCn3Y/y70tT5yrmuIX8ORXvLBYlJim87&#10;HJ+XBArFl1W0ziBmnYckIP61vNrF7E8cFjp8YEjABjnAJ9e9YfiXS7+FJ7x7NI3HzOIHwq/7WKaa&#10;vZl089xEVyVVr3Ky6rqqPDLZsbGVnHlTKcFSD13V6tp/jbQr+4tPDnihdOfVBJHFNqVqVlhnjJ+8&#10;xPIPbjvXld9a6lPo2g3FnD9oS/naCBCQG8zIBUjPHJ47VLrU0Ulzpmm67pi6PJZ7rC48mEh1V/mD&#10;suTk7ueOua6qVd0nYwnmNWc05M9K+JXwvkjWW90iL7TY7TIxTIaIZ4yp5PBHTNeO3uhNhkVMSKcM&#10;jdfr716Z8HvG99ZeMk8OXd/f+INHuJGtbYDIITnB2NyRjnBOR29K7XWvCWlazY3Op6WIJJopJvK8&#10;t8hvLbDo+ehrqqQjUXNE9/B5hGWkmfLl9pFwrkLHVQaVOGG9SPbFe8Xvg6y1C1S9sVZNw+4eqkcE&#10;H3zmsS48JzRfejJ/CuRux7UZX2POtJ0SR3XdHgZrZ0KS70HxIl9YgF4QUKHo6kYKmu40rRyjBDAe&#10;D1qOTw/suZZiDlzmobT0Kd2dpoOuadrVnvs5PLnA/e278SIe49x7itHb8nbjrXnD6ekTCaMtHMg4&#10;ZTg1p2RvL10A1e8hYY2sGyB+BrKVNdDCUWtjrpGA56ZGR71D2wRjNamhXdxq2nXem6gts11p/WSJ&#10;QjPGeQRn69K5my1mzn1OXTLkS6fqUJG+1ul2MQeQVPQgjng050HGKmtjnhXjJuL0Zp4x0pEOCRin&#10;OGU/MvfmmDnOOOawNhkxwcYBNQSFsjnrVkJj8ahmUIQR0qkMhdsLz6darAZGfep5HAxtPJqBsirE&#10;kMbdzUcmcYFSEkZ5qKU5GehoGV3XPWoJl5BqxJ19ahlzkccUEnLWHgn4heI7Z5/E+vNpNvMQzQIq&#10;yTkdgcDCD2z9as6f8JND0rUodTshdXt1Adym6cFS3rtGK9Q8T6hpelWvnX19FbRltgc5O9v7qgDL&#10;H2ANebeOviD4g0h4G0Hw7MbM/wCtur23JJ9NqA5H/AufaumNbEVpe7ojRxo0lZnS22v3tjcBNVtJ&#10;Ilzgy7CyfmKv+JPFvhrTPDN3rD3cMpgQkRI2Sz9AvHqa8nt/iD4i1gGLStDuNavYuZJZIh5URP8A&#10;dQnYuP8AaBNU7/w/8UI2VV0vR2S7BLwb1l3E/wB5ieT9DitvqsU1zvUj202vdR0/w/8ALuNOufEG&#10;rTBr+/JlYA7RHGPuqAK5T+1GszcPGV3yOxJxk9axdYk8TeHp103WLA2EjAAIZc/L0428YrHW9dZi&#10;tw5YZ61z42F7JH1XCsnD2kpdbGldXslxKzMuSepNULptygHAGc0+aQFd0RBFUZpGOd1ckIu59e6n&#10;Ucy8ZqJxTBcEHBpPM+bIrZRZDqRkKVz0poGDildwpznrTWkDkYHNWkzKUool6+2Kt2Wly3Q85gyQ&#10;KfnkKnCj+p9qv+HtDN0wur4Spaxkbyi52jP5Z9K2vEutQXrRabp8P2PSLT/Uw5yS3d3P8Tn8h0FY&#10;Tq2domblKbUUjnNUht2YLaQ+XEgwM8s3u3vWTOpEmCMVq3l2pBSFePU1lsrMxZjyaum31CUFshuD&#10;V/S9V1DTnDWs5Ud1PINUnQqgOacjKwA6Vo0mtSoXi9Dt9N8Y2soEd/E0T/3kGV/xrfs9S0+6ANve&#10;QuSPulsH8jXlQA3cHNBYjkEiuWeGi3poehTxU0ve1PU7yAs29SuO5yK57XJ7OCAiS4jD5yqg5P6V&#10;xU11c4wbiUj03mqyFnfJyacMGk7tk1M1lHSKO/0MrNpTPtyHY4z6VmX2UBX0ODWloaSrpVtEox8u&#10;Tn3qlrCBZmI5BHP1pxSUrImrJzhdnU/BKxSbxBe6g6gixty0ftI/A/QNXqX2bdbRuOm1STiuW+Fl&#10;gumfDwXcihZtTmd1PcoBtX+v516Bp8aeQkbngxpn8RX0uGivZo/Mczt9ZnY0LWyXzMhR61bij8rV&#10;oCRx7VPCsaLGWcAlBx+FOnYR3cMynIXrxXSlY8eS1NOBRGhyM89MU8BPNcgcHtUkaZXcD8hORVeR&#10;SZm+cDmtLGDWpDq8W60IA5Vlbn6//XrLty0NySM7TkMPUGtwI7rISQQFIP8AMVnabarcagqP90uC&#10;3sKloVjltcg+w3ojA4Gf51X0rUWhvGSM5LqQQal8balpSX6XGo63ZaeJjIyJI252GR0UDnFcbqXx&#10;A0DRyf8AhHdLm1W5Kc3d8DHGjf7MY5I9zXNUqwho2dlHCVKy92NyXxPqB0z4l6NdhHWK8hjRiehU&#10;sVP9Kd4msTBqk0RORgY47c153q3iHV9c1iPUtVu/PnjZfLAUKkYDAhVUdBXqfjl3j1Cxu8fLPCdw&#10;+n/66mjUVRM0rYd0FFPc49ozG+HBqzAmSNuc9CRVidYZ13xnBxyD2plorJKAT8taWMxH/utjI6E1&#10;23gu8Elo1tL1i+Zcehrjb5TvyFzxnNa3he6+zX0MjcIx8tvxqo6MU43iejOsc1rsVgT29q5m8iP2&#10;iW2IG4/vIgf1H8634HGSpIHasjXE8qeC67oSua1lsY007mXLPFNbGOfBHvxg+oNYl5bx3dtc229Z&#10;YZkMTfLzz90/niptYf8A0l4oshGww9wayZtQttMO+5uo417oTyw9ABXJVnHZnrYenJWa3POhuVmR&#10;gQykqR7it7w9qDBPs8hGU5Qk/wANZWrT282q3U9mG8iSUum8YIB56U/SESWRgzYccqByfrXzslaT&#10;PZzmjGvgXzrpp3udhCnnuGVuSQP/AK9U9UnWS6WGFQEX5FPdvU1QguzCxiFyqZHPGfz9KlhkUFZp&#10;JLfYMksGABoaufnOFjOErOL8iv4ocQ6aQQDuIX+v9K861adHW4Z08zgrGPMOAeOf511fjXVre8SO&#10;GxuY5gAS+w9P881yE4EcBDLgt94VtBpI+iyrLqn1pOcWkjNgurmFQ0eVC4+bjgj3rcs/GGpEytqV&#10;/e3ZKs0ImlLASEbQ3PoP5CnaF4ls9J0jUNNfQrDUHuWR4prlNxtypzlfr0NWYNL8Q+NbiLUdSTFj&#10;GNqSLCsSbc52oqgDr3ra0WvePrsTjVhYObeiObfUrwsUlmkJ6g7+/rnvT01bUYQCl5OB3Ac4NXfF&#10;WiNpGoYt1IiZc7fvAHv1rEkhKruAYbl3A9qajCWxNHEe2pRqJXTPTfBXxTm0i8guru3WeaGBoEeQ&#10;kkK2NwHYEgda9A8G+NvDupa1qOt6ysWpz3LBLeza4dVt4kUBd6j5WGCBzk8dK+dYbW4khEnlbUzg&#10;ueBXT2ktxpdlBcJABaMBh9ozuI4IzzUVI+44Re587xLhsPPDXatJ/wBbHpvxGsLJbCGG1uYHvMST&#10;NHEu5AjnKDf0JHQjtXm15jcmQyqjY+RQcnHrXYWnjTw/qNmW1vQpJprazjtLa2gmfZOyjaXlYtlR&#10;3AXuOa5G4aaZGdzHEUZBGgQDIHHasKcXHRn55SpyprlaKulWz6hq7SybYra3PmSAfeDZOFB9T/Ku&#10;98MQPdESMuxEXnjARewFY/gi3jure9V4iA0y7ZAePlX/AOvXo+l6ZHFZpmPbAgyRn757Zq6skUpO&#10;c7IQ2zPbIixlFP3OetXvKhtLFi5JzhR/M/yq3YqJSRK6qoGfSsjW7mNiYY5PlUYPvXKtWenSoOK1&#10;MkkXWoNEWC+arIB7kHH61YWBLa6aNCrCEKoY9yF5P61hSSeVqMEhc4Vw3H1rT1K4VHmEWEQMR7nN&#10;dVN8qOLF6T0Kd7I93fRwQ5eaZsID0GT978AKbfwK4WNUMNwvySR9ww6H3qz4ViVpptTk7N5UOfQf&#10;eP8AIVb8SWxviJ7f5J1OEI6t9a9BUeandbnVDLZ1KHMlqZCRfa7QjAEidVqJhIHtZP4BlcehzUY1&#10;GNLgxzKILxTtZW4DH+hrTisrnUQFtkRV3ZLO2ADjmuK9k0zyaUnBtSK92n+iqVADL3rm9ehW6t45&#10;FIWWzcyrnurAB/6H8K9Bk0CdbOcre2kq7DtIfBZh2Getec+IBJaF/NyjMGVQR1JFZ03qdnNGVmjn&#10;IntDq9vFdXDwW+F81ypYqCeTgc1r6Hp+vanJdaf4dH2yyklxJGEwJPLBZeSMqWGcAEZ6VylwvmbZ&#10;Fds7uc9q6T4c+K9Z8P60n9mXDLNIQhi2F1kb+H5e5yeK1nG2qP1DhnEc2G9l22IPEV/EdSuEk0td&#10;K/enbEhL+SQMbQxOePQmun+GPiy5trwaZK/2qBiSGAPyjHU1zfigi91S5vboPPdTSGSUFCrb885A&#10;AAyc8VnQSSoryR3UVtKkbyKmMAkfwDHcj1rNxU1bqe7jMPTrQ5MTG8DpPHOv6tc+JHFlLMrwghWh&#10;yMe47jjArmU0/VdQikuUs5DaxsBJMQFUE+54zV/SYpLm+tbPVZDYz38iCG834VA2BlueAOta2veC&#10;bqw80XXi7RHRJMAR3W8Mv9/A4HT61UYKCszLC+wjTUMN8PY599MtI8YniTH3g7gkn2xSa7Jocstp&#10;Bo0NzhIALl5nyHl6syDAIHQYPpVfTrXT5pzHf6strGASJUiaT6DA9a0fDOl6ZeaosOp6mbWzAYG4&#10;iiMhXCk7toGSOAPqarbVm9SSlHRbEckUy2d1blGIk2qpPckgYFd5qFv9kMFuCNsahFX0AGK5zQ7Z&#10;bnWtPtg4kVrmMs+OCAN5OP8AgNbGo3Ynv/M3ZZ5SB+JovofiWa1FPFSa2uzY0Cd10XAx8+WP4k1c&#10;sQHuS5xhFNZ2mYi01I24KjB/A1p6YoaCUqRycDntXPLccWtEUBhNQmujklVKp7E9T+VY+p3bW8Ox&#10;MF5eWGM8E8VqaxMA7In3Rwf5mueYma8BmPzD944PXr8orWNt2RhlOrjIcm99C95HlQrmUKzL8yk8&#10;dOai+1QQ3CCSVFAOFyT/ADFRXbiWQyNgKq8/SsBJzdaiXlRnijGQi8YH1/z1pSandJH6bjsfLLaM&#10;XJ3n2PU5dTibSpIrdgXvb3e4XBCoORz+ArQ11BZeIYZXQx2l7D5M3bJJ4Jz+FeP2mo3FoW+zzeWx&#10;cHhckAdCK67/AITiG50t7DVgJCFPlXAXLBuOSPw7V5dfBVIy5oamOE4io4iymuV/gLqdm1lqM0Dc&#10;BWIBI7etQQyBYWjCqwJySy8j6Vtagsl/ax3rkuXRWEmflPAH4dOlYwS3EBiMRM27/WCT5QPTFehh&#10;pvZnu1uWcE46k1nkSFXXKkEdcGrF0iRvGIlO0jLhucE+1U7ONXc5mSHjO58/lVhSJsiR+R0IGAa7&#10;YvTU8uqtR13DG2nsELGZDuPHUelMaIkLsCphRlWPf2qwTIFCbV2HrgZNRzBlcbdzBejAcVVTtYzh&#10;O0iO2SQuAxGAfmGOaS8V2kCqNqgfdPAz61YskOTJySec+pqO8DHarRlsZIx1/GlTasN1VzWuU1O0&#10;lmBBHf0NIEfjKcN90AZzV23gdw21Q2QRg1qadp0cWPNT94Og7im2rHNicfTw8W2xmkafLvWWdNsY&#10;AAUnDY68VPrfzOrxjahHHQ49q0tof52B5wCfQAVnawoWRTEnljac5HcelaqSeh8dj8xWKTuYPyfa&#10;AkjAAZJODzVeWCeT5o0UZ7Z7fSrcEBZCx6gEtlqfA+04G4r37mobZ4bkZbLIzkAbCONuc/U1BrcF&#10;nJoUy3l0UBdfLVo2KytnlSy/dAHOfbFbF15e07VJB4ViACfrWp4M8Fv4u1CCxvf9E02KTNzdBdzR&#10;k8L8pOOfU9OTRZvY0gpTPEXty1ybqFo4gXPygYH4e1bGn29rDawXcUt5Hq63LbiuBGIto2lcc7s7&#10;s54xivQrj4VPb+JJLezvIbnTFCySStKARGQDn9e30r03TPhJ4Qt7PS7rUJLrUwg8y4jhUoY0B3GN&#10;mBAYHlQeuK1jCZ2RjPocF4W8QwarYm2wwvFi2MFG4PjGSCK6RQDpaEnmKQZHsRn+ldn4m+I3wx8O&#10;TLFptnaMjxFmFmQjgdVUswOMdwOprjLLxHp/jCy1fVLLTItOhC/6uPoSFJye2T1OOK76c9LXO2nU&#10;2izy3w8hGvWUp6G6Un8TXq2kH/W+8fr715XpzNDcW8gH3JEYfgRXqtj5aSO+cBjtx9SKdF7nbWWi&#10;PPfD0mdd1iI9fPlYf99nNdBbSPBqVu6MqyGRPLySMHI5yOlczo5EPirVSXUBbiQYJ6gyHpW3HtfU&#10;o2Mg271XPHtmtbmFj0OXV9YbV9UaQ3euCAsZYbks9syRHaZGBODz0X1waz7O91Sz0c3ttqeo2tve&#10;yxxKYlcquPnYh89VBxtHvXSXz6Bqemnwz4eFxp0NtcCW+FzfssV8Cuf9ZkkZPQKMEkA0uk+I/B6R&#10;W0Or6JqMCaSFjsbe2mOIg5Y7mbd8+CePbrXO5SdhaJbGBcyate3FtC9kLPUJEEqXqBvOulcrhmQZ&#10;LtgjAPbrUkPiDVLu8vZLiKbXrZSzyW14GKw4+XzeTjOc49M+1WoLmLQ9Rn1i+aXULi/SRPtouSWi&#10;t2bYQ0Q/1b4xjBOKuanHomr2g0rwn9vg0+weR762vLox/aPlJG1yScnn5O+fat6Unq2RNJWVjNs9&#10;Q1Ky0qzt01qa3sbi4xGwBKRhFyzFgPmHzYIBOMVcW9vbzW7M6fAmkauj+XJJHHkTK+WLlCDyRk+3&#10;FXtA8ReExaW91fDULa7s0Syt4Y+Y4hjIZ1OQxPGcdcc1DoSR6Xr17/wkepcalYlEvoWMm5mkyNuz&#10;7jHHTtnFddOfU5akEr6FWDWZpbOefUkXV7a5kfhywmtA2QjBjgZOTj6fSpYtV1mO20m1fWwkAZzA&#10;GUiMRodoV9q5fkYzz6Vc8QRx67o5TQZZjZWKFZLaaREmYqBg+rYAwF9ia0l1LQTDFcwajIb65tkg&#10;UPF/o9s6oB8wcH+Lkgcdfx33Zzu3Iny38jDtrhr24vrmw8rSZGtWh1CzwrrLGCNwj39G7nPTmqul&#10;yfYNFXTrjWYLOyu5GPnWkrG4jdMjDKw2hOFJ9BmpNOs/7OudXt9VmhTVGt4pbCVyZUnkIyVUx8HP&#10;v/Q1Ylvodb0a31LUb23tFgmcGGytUecMwYvJleQmCTgjt1rjzCcnStFak07KeuxkLaNZ+JbjWbK8&#10;0+71CD5rl5JALZsAodmS27kqwJ54Jx2rsbG9udHthYvqFpq1iyTjGAHdwg+WUKOFBzgDrkZrFtNS&#10;U3F74Xjj0u30tYxZQag1tvjkjQE7sbuWbkgr1Na3gzSLHUdPIt9RaS4ddpjuI/Lkh2oqkyE4wCMd&#10;uc142GhyTv1sejUl7S3ZEnhSLVJrzyk2QJFAJws7Fgwz98KvoPSrPiGO4CSarNcTai0e7yLhAyNA&#10;xJwCcAj1x04rktc8SWfhiweS0gvE1mfdFFuuAyi3zgcryG456frU/g3W9a8Taq3hq6tEguFTIhQ7&#10;GZRyRknk9/eu/wCuRjUUOrO6OU1quHeI5fdR3PwttG1S/uEkuiiBCJkbgnkFeow3OT3712PiLV9O&#10;0m3kiijS6nHzELlQTtOTx7celcNbpbxGeZZ5YbtEaK3HlDygABywIyDnsKo2rXEN2dP1O6ureW4V&#10;Myg5JDc/LjjnjI/OumVNyktTy417J+6dfZXcF1o63RtisUqKFmYHcqluQPp707UbmERIph82NU80&#10;ptBVxnnPcnnrmsoXaL4eSOBZpbS2kHlvLGA2QeQQPvA9xzV9tRjuLYgOrzy/MGcZXI+6oPbv19RU&#10;cr1NvaJrYns72FopdRsolRERhIk/IjUD72D94k55PpWFe3NvdX+65lRXiIKOABvA6cAcH6dK1o/I&#10;FhfRzRm3lb5Szj5QMDGCOD7Cuf1WGSBG/dRrCx2DCHgHJznrngVdOGlyJSINWltTdyzyzQhFIDxo&#10;CeSeDz36fnUEbQqphULtDkxtg8Z9arXAaWeSOMpcys2RIBwRx+fT+dTW5+yWwnnWNyzYZN+fUZ9a&#10;3s9jn0L6x6ek8c0EIaSNyskecfXn0rlJBZ2fiCe/ki+2IzSxXNsj7Hyw4KnnK4xzWysVzPq9ruCw&#10;faG3xAtgHHTJ7j/Gse9sJpvE+oNGFtpPLeWESsqKSowDk8HPPT+leRmy/dK66mFaoo21M7VILbxB&#10;4Ye1TUfsNxAsz2dpOx8mcYBLBicBhjvxgDuaLzVLG91x7XT7y70iC+tFW7eaIBbeRI9mcLkBGJxk&#10;9Mk1leIrSWO0hltIpVs1nRDJguqtuAOOMDk55wCa6LxPoVxaSaskkks1zFbrBDHDOMz2yrw8q5Py&#10;5JLHPYACvDimrXPZwNVzp2bMuSCw8J6Tc2k7Muq2eo/a7WaCMSxXNuyqoYPkjg5IUjIIzio9P0iz&#10;l1EaxfXvm6LcxbJbmzjLGzmKL5asijKsHwAec9T1pmk2t3N4Ptrm7mcadc38kZ8qLP2eeJTt+Zhj&#10;5iRk+2Kd4Yg13/hIr2a1hY3ENvJcyRPGczKBtcFRkAn1x9MUpap2Z3c6juUbm/vNR0uBJ5rYyW08&#10;cflxRoJZCilQ3HONo/M1Botrc3epSWFpPDA0sLeVJM4i39DgMRwTjFS3kSRW9qli881tA+5ZDEAR&#10;uRSckdTvJ4PbFQWs0uoalercRH7XNDjaQsaKTjaxP8OOvHetKSSOKtJOeh1Xhi58Nf2fZ2XiaeWy&#10;udJfyfsssPmRzyybjvlyMcD5cjnGOlSaNYXcHiHVG1yWzs9Qu9Pzp08oQQY3bP3YGc5jyBn5hx3p&#10;ZfCV9Ja2BJfesLXV9cxxrNAjdADgZJAUsTznI4rP0ew+1QapJbie4trSMfYo3XfNvl+VCq54Abkk&#10;c+3WuipNShozaC6i6/p8EVpYXWkW4GhrcRtPewljhi+0rhj+7AGQB3610Xi/RreH+1J7QQXt9Iii&#10;3trSckpbJhUeVPmD4A3HBzk54xxzlzYX+mS2WgwXQ+1XXl209lEGRJFblDLvHyuTyenBGO9NntLz&#10;RNRvdW0a7S3SxlWC1uPOKyx7cB0EbfeBYsO/AJrG+iszeylqx+kaZc3PgbTZmdntX1B2uJAwTyJI&#10;tyoq56g53HIzlaPC9td3fjDVPIt5W+x2kt21vcLmW42EKwdRwGbdk8H/AAq3Fnd39ta6i0LCXU52&#10;uJLeB1iM0SHJkRTwMyAgeprTg1XUNT1IWl/cvFdadDIovrdwGVOcRzOuAw3ALjux+lU27GM9rmXO&#10;x02GwWzuJykIJicxCExiTaXG9cFssTx1AwOM1r63ZrZ3d6t0ltHdx262k8X2UsHBUN5sZH3WY47e&#10;tR2l3JpGkjRdWsppYrlSbi1uYghhm3KQYpF+bAAXjPXipNY1S+sdYfUW1Rr8x2iRwTXdqJRPuUFk&#10;fspVG/p1rGUk2czl1KV9dy6totvFqbKJJJ2iivJCWkURqxMBx2b5cD8af4Pv45bqfTp7NLnSUzdX&#10;NuuCiqoHzpn5sqcEAHHrmqOs3cNx4fSGxuJIrOS88ySyI8zyX25aYMBkgjPy9BVz+2ba3s7i602a&#10;DTNbtLKdDMkIMN3EF+4Y2ziRgAc8Ywa59HpY0T1SufPt9M1zf3Vy7l2mnkkZj1YsxOaqWUiRTS7j&#10;1AHT3p0b5jDHGWHIFQOVE557Zr2YaJHp20O1+FtxOni2VNPuZ4nvLKaBvL4B4DZbPVRtyR7V6t4S&#10;8R6hqUqaFI2mXEozZ/vUCQTRls54AwDyxIwTxk9q8O8H3MtvrtlLbxyM/mhdqZywYEEce1e7+GdQ&#10;0yGGxVrO6hudMV41kW3Ek8U5KqSykfvABgKp4HPWuXFRTWquc8/dbEt7q900zR2b6jeaSNqG6k4S&#10;K4A2fK2eEJOBnGRirOuaTqF9qjr4fRri4EM09zqU8nlm9TYpcFWAXC8gYHOc+9XrLW7zRYH0rUtL&#10;05L6bybxISQI5yoI/egHAcAlsHGCoz0qpe6rqXhaTZsMaX+Vj0cytPJbxSKCH3k4bcTwCazhFrWx&#10;zqRC1lJqGlQ6RYWv2Nr0xf2g88fmSDc+YiATvRQDzjGck16j8KrS50eGe3u/9JjaV/KvMf65Vcjd&#10;ntnJPPXg15h4glnksoda1i/M2t4eGBbW3RJBKpUk3AbqOSAcdq7X4a3Fxp0Uj6/dy2d1fKLhYJ5l&#10;2Ek46Z+U8Zxx16V04TnjPXYzr2cUet+NtPs9Y0C/0m6gWWK5t2jcHuCvr6ivhHxx4dutC1iWzlBw&#10;twywMerp1Vhj1BH45r7f8RTebiaK4tzG8Y2OJlH8J6ZODzjmvmT4kabE2r29xdTB5LEhUCEEghcg&#10;EA4PPFdc6PtnuaUa/stOh57plyVCEkhu9d54av4AAWf5uOa87BbzCflDP+82jtnmtHTbponHzYry&#10;asLSaPbw1a8T1i8uzcWjRxtnIrgH8dwaSsVqttJ9pSUq7qv3ee9bGjavGi5lfArH8Ra54Y04tdXa&#10;xyuzZEYGWas4xN3Jt2RcufilqUskb6fazXmMK5CkhR+XX2rrbFryO0ivp0MTXC72QjGM1wQ+K3hL&#10;TrNVsNFwZW3SoWHy/TFaTfEzR9bjWGzdg2PuMOV9qpwfYHGUdWauv35eFlJ+9XUfD3fZeDYfMvxY&#10;rqc8rlWjZ2ljDKoKBec5GMDkivLNT1B5sRplnkYKijqSegr2jw7Fp8Xh6CJLK+eWO2S2jkhmYCOU&#10;AHjHI5JbP1Fehl9JuVz5ziKuvYKPdk+gaxqK3DYsrSNrVlw1znZI7kfdJzhm+9jtyOKrC/tnvk0m&#10;8tLa7aSXchjYG3cA5IGBgYOQ3r8vPFW7i607UEjS6uJ1Xz1ku1VSxZlATDgjkqOp9wRTTMk9nIkd&#10;80bxxvDBLJGgfY/Ayo4wF6H14r3Vh4tas+JlWs9gn1CCxnaS70s6fHcESIkcwYOyjb83zHDY5GMZ&#10;Iwa5Xx/ps8uhTtZaReGxhsnMbSF3wwBdtpzjbjBPeuma0sPtMenCS0niRY5WlaE7o+7bmJ+YAY46&#10;jNVNTmuXivtHjnj82a1upk8kMRh0dQgzwMbeme/FTUpKMHqdOBrXxEfU+e1vkkA+YA49K2fC8hOr&#10;owI4jcjH+6a5GEDy1B7CtzwhJjxJYqcgO5Q++VIr5iVd6pn67mGAjLCzt2/Q9HuV8ySGQDIdNr59&#10;+lQsBC0NsfuoSSD3JrWht0W5fz2AiQA/gFB/nWJqlw0sxuEXaCcAYrGm7uzPyOnH95ysfcyxW0bS&#10;R/6zB28fdrS8MaOuq+HpXttaZNTkmYLYxAB5Y41Z2LZYbk46dc1yt7dM8WO+easeG9UudLiuLi2u&#10;J4pZk8hDGF+UFhv+Y8ple64NdUJe+e/gabUtDqrafT9W0NrbSrSaxvjBE+oJDPut7pU7EfwtkAhe&#10;+Wrc1iTSYHsbXVL99T0rUrEzW93s8q4tNrY8qM9NoI5HfB9a5e0m1rQfDMVyhu9PtbkedYz2pR0m&#10;fO0CTnoBvPIzmt6ewg1ownQ4XOqWdtGr6eQA7OqgF4BjDKcMWb9M4r0XK0U7m84+/qO8P/2nNfa4&#10;0OuFbg273Ki5g3tqFvHkeXIR935QCR159qr6tLpN9oyz6Kz2rTiG41HTshoFCKeUP3gMnG3Oec9s&#10;1LJrFpdalqlnreo3pVIPs9pdS24Se2nZgzhgo4XIZSx4A+tZFzLqfhTT5bWGaS3aZ42s5Y4Fns7p&#10;nVo22yY/hDNg+v0pPERRMKHMzpNau7GG7tbTxDrEdys1hHdWOtWsWyRUBG2IqxwwGD1545rH8LX2&#10;uXEfiO6kuLObMIur20uY9v8AaEOei7OEIyTkcjI6VBr2j2N6YNQ8PSS38VgsYe0Vy81q6geYFjb7&#10;8ecNuHGenBNWdMvbXUV1G2n1NVmA+x6TciH7OZiXLyRuo4UNvxlxgYrhqTc1e51wpwS0RHrdzpr2&#10;8cul3rtp8s8d5fWMiLmzwFVdkq/OV+Yj1+XJrV8TTyjW5Yda1Kxt9Vjjiu4tWtUEkVynVI/KYgDq&#10;csOTxnqaw7iO48N6dJo3lJHM83lRQS2gbz1kQBnSfodowASeTzVzxNY2cmp23im0uzqGgWk0MMIY&#10;GY2yjrEYzliqHJ3cg9B2pX2uynGLe2xleGtWnPhvX5LyysZ7U3KPe2cr+TLM77ijQ9k2nk4HI+lc&#10;1euth4it7G8u7e6FrL5UU0aKUiJYMTkcOAe3Q5NdY9uPEQmuIr/TVmt0+x6bEiLEuoKoO9sE5Rtp&#10;BGQB0xmuLLDUrLTdMgk06L7NHIk0oi2Oo3glmY8OcZIA54PrVQV5nVTulsTakHmX7RGLaKS8fy3t&#10;oypYkY+f/YBY9K7RrHXrC9uIrqW6sIdNfy9Qk06HKW0exQkg29d2Dkjrj61w7yLpl5KtnNaTH5PK&#10;fytwkVWBVhnkZwCRXS3GpG40/T7a8NzLEr7bz7EWj+0govyMe5Ujp06461167E4hXL+o+GdZsbK7&#10;12LSGl02WBEhv/tW4FZHXc/DYZyeo6HJ4rN0S01S98P3MNrcXF3JHKbn+zIFaN4uwlx35bgDI61t&#10;6V4yvYdUjDWhg03RYpNmni9McZww8oOpzuYA8gAbuorK8MeIo9E1G51gSXt5qiIUtH37Y7aE53Fc&#10;9SPlABHrXSmkjis7aiTRaiL3S9BvJp9KktY4kt31CRjFESC2/niMEnpjitmG+8R2fiO41O6bUp5L&#10;aCe5EscKsjs6hS6ZXAUfKfoMioNe8U3l34Z05tQuZf7TunFxfX08URdomO0IqqOVAXPIBFbmj+K4&#10;LWHS/CWj3F3LogEv2qSayMpuoVG8sMDcqk7gRngD0q42YumqMjRrfU4tJvNfs5ZhpkxYXb2U4FzF&#10;Ii8EgnOGyCT3xjrimwmfWdL0jQZnS3lmdpDcTxmOK4lZ8qGYD5mHPB6UeGrqxh8a31/Gl1DAJWnh&#10;sLVBJLMGHEbHPzIBklfQdav+JdQur/4dsYGe8sJ9TMti7HZ9m2bQQ69PmySAD1qZSsgejI0u7zR9&#10;V0uy8RQagqxyCTUdMuLdCiwoSUMTDk8lm2jHPSol0z7PfNr1pcXE+l3LSJLfRRC4mtkKkZmjIJUk&#10;ZGPQE9ql0Oea4m0byNVuf7ZNzGLN7m3YRlt53RrIcgoFbOCM5Y1X1TVL3/hMdauI2n0ezv5JDcoq&#10;NIW+VlKFF4YN0zjPOR0rgnK7OiCs9CGK2tPFWl3EiajaR6/dztLLb7xBDd2wUKCDnarKVJAPJOax&#10;7a8iP2bw5dXNvYQMUg1CSW32PAkchO8ZxuJDHjk8Yqxrc89v4ZurOzitL/w/PqHmWl2sIUpcKiuY&#10;9xwwUE7efQ81y93qst/eW+q3ciXGoQtCywyKSJQGOFI71KhzPQ0+FF3xNpR0bUQ/2yO7t5Yc2l2n&#10;zrLFyEZh/CcAjaee9cT8StSiu72xkgRreZ7dprlF4QuznbtHoFUfjmunudSuZbi9QRx2sF4TNKgU&#10;qob0A6DB4rjPHP7zWoYFkikjtrZI0ZABkbmbnHU80VVaGptQ+MxtNDPJI7sS23jJq2VPrRpNqZLk&#10;KwOCMVf1PT57B18xT5cgyj9j7fWuGe59Fgq0WuTqZ+0dxSbRmpSpo2ke9Sj0bEeCOaO1SfhSEUXH&#10;ykZXNIU4p+CD1oAGeRQTyoY8TKo3Dg+hphiz3qYqexpCD6UXYuREOykKsAcHB7GpiuR2ppHzU7ku&#10;JXeFJE2zxxy5/vJVGbQrB/njjeF/WNsVrYPrzSY6961jWktmcs8HTnujIg0vUozstdWweyzgY/Ou&#10;k0PT/HFqocaWmpWpHPlSKSR9KoqpPbNXNOvr7TpfNs7l4G/2W4P4Vp7dy3PNr5VZXgyxqfh3Wb0F&#10;rfRL2OeTtKgAjPru70mkfDi5t1Bu4xv785rpNN+IN2NseqWomUf8tYeG/EdK6XTtX0vVk3Wd4rN3&#10;jb5WH4Gn7ZpaHk1MLUh8SORj8LW0I+YPkVka/wCCbXUkIW5lgb2AIr0e7gPI71mzQsvOeKFVluYc&#10;qPHbnwD4gsgTYXkVwn9xjj+dZF3DrtixW90uZcD76LuH6V7bIh5x2qtNGefetfbX+JE8rPBprl2O&#10;WR9x67lIq94Wtby98R6fFbW7GRrmNgDwAAwJJ/KvVrm3jbO+GJs+qA1P4Y02yTVDdpbxRSphQyjH&#10;DHn+VN11GOiMa8nSg5dj0l3Q7sEEjP4ms5HSeVyq5I+XpVJpZIrkfNhXOCfSrMV42mSsIQPnOQev&#10;NeVY+fre0qpybLTwyWmUEZ+0kZH+wP8AGsvTd7XBZySV756nvVzTbwvcNJOxMgbLFu4qOCPYzeuT&#10;QaYeglZs6bTfsws2SSMbnHLHqPcVQXX10/Vo5ri1N/YW/wAt7CQCZYyCCoB4ziklnEFlvH38bR7Z&#10;71jF9k8/Gd6DJ96zcdbnFiI+0evQx/GukWGma7pmp+GjcjRr8RXlmC4aSPLYaMck5UjvXXeObHwr&#10;qd5qGp6c2ow6gtk88iXMpeUzoUw7q7ZHcDbnPpxXnGjW5XXINKiR2uZbvELmTYAAx4yeB0616Ff+&#10;HPE2s+JbmXxPDfyzWkKRbpWhVkBcECMjCyjaScDJ5qpt2OetdJMp3hj0/wAYeG/E9lq2j6g87Qed&#10;DZbYXt2UBSGTPHf5jivd45dK07xJDocofTk1VmmgltpgoE3VkYdMP1yQQTmvDPHGkeEBqkkGna19&#10;ijttMc20ogcme4jZspIuMqegyBiu+g0S6vvBfhPW3aC41+yMc/nzgqHRVMmx2PXgAZ9a0p1XSnGV&#10;y6c2pwlH0Os8Z2UemXzXiMI1llEc6sRhZGGUY47NjaSO+D61hxXVjdZWX5HBIYN0B+tdNot34J8d&#10;wD+y7yKa8mAluLcXJ8yDIxtKE87c9siuMvNMBurm3ZVa+tXaMyL8rTovrj+NRj6jn1rXHwcWpw2Z&#10;9HPG4nBNKS+8uHTQV3REMp54qC6tGjXBj7c1lQz39uks0VyDHHn5XHYe4/wq7H4hnaAfbLKQLjO9&#10;VDDH4f4Vwxr/AMyO6hn9Cfx6GHfWTNOdoODUNtCbd/lU4B61snVNJlGfPC/jjH51DeNb2lrHdM6y&#10;xXJZ4mz1AIB6e9afWIWudc80w3LdSudL4BtrC6vtTuL6YJaPZpFKwfDRsGyG9Oma8p+OdtPb+OAZ&#10;tTivYTbIYJgoSVY8kKrAHnHYjtiu38OXVjf28tvFbxTXb3ESwxqjA4Oc89ASQBya8f8AiRe2epeN&#10;NSvdNtprO2MpikgkRgUdBtbgk45Br1aUubCqVjxa+IVX95A6Lwh42ksyun6zcPc2mB5U65do/Ynu&#10;K7yDWNJkYKl4uWxtLKQD+J4rwdmEMSgSOynBXIxkf1rofCGqyTRrp90QyPnyWPYjtXDOmtxRzKrS&#10;jbc9lI4BX7p7joarzqOtcxpmrXOngKziSHurc10UF1DeQCWBtynqO4NY2sexhcZDERutyBkIl3Ej&#10;FEijnFTOPbPpUbAY9DQmdlys44yeMVAy5UGn6jd2llbma8nit4gM7pDisPRPFug63qbadp088siK&#10;X3GEhCB1wapFqnOScktEabAcHNROcngcVaZFA61WcAcg0GLPHtO8bTT+I59b153nmRNllGsTFIAe&#10;uBjgn1ql4m8S3/iHUU+1zXD6XGwP2WPcu8d89OTVttL04n/j1/KRh/WozoulN96zz9ZX/wAa7ljK&#10;a0setLIq7d20dJB8TrPS1RNF8J21hCowySXixo3plQP/AK9ZuqfGHXWtJLa1bRLFXOQYVaR1+hNZ&#10;g0TRFORpsB92yf5mrMVlYxf6m0tk/wB2IVP1miteU3hk1e1nOxiReItT1W+Etzdz3skjfOxhY8fU&#10;9K1WtoZ1PnQq3+8OavKP4cYGOlHlgcgCuWrWUndKx7GCwcsLFrmvcx20VDk28zR57EZFVLjRLzOB&#10;PA31yK6Q4x2pq+vFZqbR6ClO25yo8P35P3oB/wAD/wDrVWayeOVo9wZlOCR0zXZEZPFRRWcZZjsX&#10;cWOTTdZrc6MPBzlqcg1jMx3MuBWr4d063e7T7TNDGoyd0hPboMAEkn0rY1S0KxKUU8VlFdnA4IqH&#10;Wc1Y7PqyWp0us3pNgLe3iFraJyIg2SzY5dj3PoO1c1axpNMIjMkZdsZc4Aye5pJrq4lXbLIWX0NM&#10;lFuYo2iLmTGZC3A+g/xqIxsLk5VykusQWFrdPHBcrcRoNu9Bw57kZ7ZrEkcljjippmZ3PcDpURQk&#10;1vBcq1J5HYYSSuKaBiphGakSOMfeyavmsHspMrqSO1KWrUR9OCqHgJOOTiodUuNN8rZa2hV8febI&#10;/rSUru1hTTgtTKf5mxUkKbSv95jhR60tugWIzS9Ow9T/AIVGs7i5WbqVIIFbHG5WtJnezTvaww2V&#10;qm6YRje3UJx/Oq1/aMbZFHzSOcZPqag0nXdNaIRzEwSY5ZwSGP1re04R32uafCGUxyXMYyDkH5hX&#10;LGMlNKx6UqsHSbuerXkCWtnY6cn+rsbaOAAdMgDP610lugfT7a4TkNGFc+hUVzl5+8umBbOZDke2&#10;a6XRxjRLlGwuxSwFfUUlZWPy7FPmk2WA6vAsu5tvAyKL+9+x2/myAugBJx1wBmkiZZNEsIwoAaBW&#10;f3OKo+IQV0eYhywVD+HBFbXPPa1O0iul+zQlUJV41Yc9iM1Bczt9plAAwG4qnojrceG9LkL7mFvG&#10;M+uAB/Sp7pSb2VImBp3MnHUnsJdzHc2A7BazrSU21zqUjHgQqFOeh5X+tW1URLGrH5t2SBWJPJnU&#10;9Qtz/Gjkf8BZTTuS4ninxZOzxBoikdba45I/6aLXLsRtaut+Nq7PFGgoR8wgugf++lrksA5WvAxv&#10;8Vn1uVf7si34Ys/t/iHT7PGRLOqn6da9g8alJtOjlUZ8hwuPYivMfhmwXx3ovQ/6SF56cgivTtkk&#10;ukmGVT5g2hwf9kkGu/BL3GeVmK/eI4yKYpcfKABjqTVuORGk34wR1FVkhDOxwW5pZZobSKRpWAJA&#10;CqDknmt72OTlvsXJY2lnXnAI5p6SbWWJQRgjn8azbnWFgUFQgJHVmyfyFZ8+quTv3sc+gwKmVSKZ&#10;rChKSPX7K6W5tEmBG9flb6isXxbren2tjcpdXsSyKodYw/zMc9AK8y1HxLqUVs1laXMkEcvzOVPJ&#10;7cHqK5tyWcuxLuTyzHJP41yVswUdIo9DCZLKfvzdkdBrfim7vSsduxt4VG1cfeP1NYDv5rs88skj&#10;44J5zTCeKBnP3iK8mpWlU3Z9JSoU6UbRQp4HTmjzfK+YOV46jvUdxIIoyScs33V9TVVWMsylsE+n&#10;YVhKVjvoYR19HsaFxqlzJFst4ByMGVhjn6VkXdvdXBzczvKfQnAH0FbUYITBqlqEnlx7yDjoB6mp&#10;jUb0R2Ussw9D4ImQ1n5aHzOFz3NEUMQPQt7Z4p5id23SMWP14FSxIatyfc6vYRlq0CpCkhkisrSN&#10;iBz5e78RngH8Kv2Wv61YP+4vXKd42AKH8O34VUZcCoW9Kn2je5NXA0Jw5JQTRe1/UV1mNGeFI516&#10;+jVgsqW8IZ9pZm2hBgn8a0NmTilW0glkRpoVcIwI7Hj3rWnUSdpHlyyqOHpcuGVuyM0291ItvcXl&#10;u8drI+UVkIEqqeee46DHvW94keXUYzdSlTv+YQwpsjiX0C9hz29K6vx9rmj6xomk2ulaclr5LSyy&#10;xqmAHYKPp2J49a5qNTJpbYibfEgBK5Oa7pSi7cux+RZ7WrzxH75Wa6HNW4lt7lU83bluTwx/wrVh&#10;LXCyxTMA2w5YHABHQVn3ghS8AhRolAG4FsknH/66WGYwrl4lJQEbgaTjc8qa5kdz4EvIdO0/yL5m&#10;SJpS6lk6jjp3xXoKyz3SRiBWNoFypQ53e5ry/wAKajZavGyC3kMkGEd8ZXPqPw/KustYLmzJlsLm&#10;S3wp/wBW+CwNctRa6hhcNUpv2kom/dTNEpXLbiOAaxL1xsJEgNV559T81jNcyyEADO7nPX8qpald&#10;3EUW8OJMoG2uoPFSo2OyVSTK6fvp5ZSQqRnABP3jVjWbyPyg0U2+RxyAOhqh5kssYVtiZG7CgAVX&#10;ZFiUkt97rzzVSeheCwE6uMgq8XyvsSQX13AqrA/l7emORWlp/iZ7a6ifUtrwb8konzE9ulYat05N&#10;VdRcloFUZO4nH0H/ANetKVepzqzP0fF4ShSw0nGNjstVjtfEd7/akMQZI0xuZMMxwTz361sPd2dt&#10;GgaSCKFFA3F8KOP515xFJPCp8uaWMHjCsRVV1aa4jXOSWHWtqsXNts/NK2Tyq1XLm0Z6oz292ISk&#10;0TpC6vhWB71xnxRjsXsGuLSQeevzqQeeK6TQ9Om+x/IuSRmsbXtADQTS3CB2wSM9qxpqzN5ZLGCT&#10;TPNLqNmuY5dm5HAOB2p8k1laamLi2Lh0bdGQSCjA8HI796sWZ8yNUk5KnafwNZt9FF9oYncAzEAj&#10;nGK23Z9Bw1XVKcqct+h1uo6toVtoIh0y4a6u7yJZL97hSP3m/IRM8/Lg5bPOa5OCJ9U1KO3QHdK4&#10;UAdAM81Vk+zxjJcn36V6F8K/D8jzLqV0mCeVB7DtU2UFzHs8QZt9Vw7V9ehZ8baJG9nHFGmGSNdp&#10;9CBXnnl+XK0dyCSDjFe26rEtxM47dBXC+ItAaRmeIbX9QP51EJX3PiMhz6WElyVPhZlaYfCx0qSK&#10;6tZBcmeOTcV58tR8yq2eCTjqpqLxRqml/wBoAaDDeRQMwULcupIHGR8o5Apun6NdXV8tvNG6RA7X&#10;ZF3bSQdp54xnFTXnh2506a3a8KBJovMjbPDDJBHPQ5A/MVrGDer2PsMyzyhHDXou7ZueGvn1uNgw&#10;J8mTy/8Ae2GpoLQTNG7KY3ikG7PTrXKXF3JbH7RakxTwglWyTz/hzXS+GPEY8QWbWzssN2i5eLaB&#10;uHqPUZpcjauj8uxdKfM5nWWdvA05jdGkTaX6/wCe5roLOaPStN8+KCLIj/iQHPOcVj6LdwWkR+0j&#10;EjDCgDOe5ovtQluJEhjQKi5JH97PauZ3uXQwdbEWcVoPuZobnUS8sMTGUMAuzjIG4gD8TWa5tpRI&#10;hiDK38JHIrB1HU76LUREHVQGZ1O3lTjGBVb7bcNx5r8+hxmm3bRnu4HhrFVZKrCXLbzLWrpjw1cR&#10;RIkcqg73DbmcbhyR/CMcY+tcYkjjDhnjj6YjbBYen6V6L4PtrW5kmjurR7mELm4jROXVsLwc8nGT&#10;7VtW3wt0e906T7DqNwojbAkkKKGPLBNpGc7QefUD1ruhS54pxNMwpVlPlqO7R5PkiTdgoFGFJ6kV&#10;3Xwn8Jf2hrK634h06R9Hjilmi3yKiyyLyCQeSg5JOMcCuu8G/DjQJbn7Te3f2tfsq3MMM67lwxwA&#10;QBhmHJ9MHPak8ceIn8Q6ifDGiWtjY6XYxpZyy2ibTPtwBEG6lF6n1I5rVU1TXNI82dqEXNnP6jqe&#10;oa7tktonstP80tbQoApk7eY2O57DoBV+88Nt5e4O6SFQXA5Ga6XTLC3GG8vEcCBUGOBjgVeuYglp&#10;5r+7muLn55NnmUM9xlKTlCdkcFa6Jdu7FP36Lw/HIP0qwNJMcZZ98Z6ZkU9PyrsdPtxHEOMOfmc5&#10;79/51rWsG6Haw4Pqay9q0by4vxf2kjzZtNkjmAQqQ4zgNyfSrKae4gxN5kfdkzjvXoMun2ku1nto&#10;d3TO0ZqSfS7S6sSkyM6RvlfmPB9quNdvcb4tqTW1mefW9tGiEIMnH3iP1prWQkud+8Ajgr6murbS&#10;bcRYjeRfmx1zVyLRrRVzGHZiMkFqqNVbGH+sVR7PU5620hY7Y4Ea5+7wOtRSxNHOWZ8FDjnvXoun&#10;6bZAKZLFZgBypY5FQ67p9nKS0MEaFh1K8g10paGdTHzqRvLW5wUeyUOXYgvngDGBiqF9E8wJjSWS&#10;OPJAwcZ7100M32dvLnVAw4DBabeFHUSLjGe3SuWVVpnkTxkoy0RwFlGuqXTQWcMhKDPzYUfj3qrr&#10;Vnq9pDKkUYRo8FtgySOtdzYWsFl4kmMahRLk8DuQDV3U7ZJLyUKuNyKf0p+2dx/XJXPCdUivJ4Fn&#10;+0TsB0+ckUaSdbhndba+nhLYdSJXwxHrz9a9BuNFSxvpIGjH2aYl4/Qeo/D+tV00tQZIQgDRHcv+&#10;6f8AJrZ1VbQ6Xi3FJor+G/FPje0uNg1ue2kKbPlRTuX0OQc1N4lPiW/tmv317UJI5MJdor7F2567&#10;VwMc/rWna2iTL5bjEi4aNsVqaXDGhe3uR8soKOPXPGaXt5LqR9fqdzyC30oi+ks7teNxjJHXB75/&#10;KvT/AAfp8GgaNd2DShYb2Fh57HCgkEDJ7GqXiPR1tr+KYDBP7p8dyOh/EfyqTS71GhbTNQQSx8p8&#10;w7eh9quGIcHzI7sLi3GXPucJY3FwJ4I3dSPMQNwP7w7ivSZ9XtrNGZ7iAbJgzbnA+UHmuK8U6A2k&#10;v58AL2Mhwp6mM+h9vQ1y12uQcjp3ropYlx17n2NJ08TTU4PQz/E/ia5TxdqM2nSQm3F27RNs++u7&#10;POa7DSdasNbS0nWVIJGnAliZxuU5X8x6V5RfHff3B/6aH9Kl0sEahakAsRMmMdT8wr0VK0bnnOdp&#10;2Pry50MppenT3lhd3l1rQYaXY71jijO4DfuDcDbgYOO55rWbwhq81pp1rafaytsjT6jLamNo7SXZ&#10;t24BBLAA5+Y5HQVyl5ea9Gb0ahp895DAWkmt7vcYrQMCoZfm4bJJB6gj3FPtNa1fTbO3gTWr62Sa&#10;QybIw+zagUfe437jx7VlTqX1kdNSnKy5TU8NWFhd6rPeaba3NvYQW/mwSO6tNeSoy8Rq3Clic4IP&#10;AxVLUfCt7pljbW2qWWoza5eRmS1sggRogD87Mw4IOQMZ45q1P9tfXYJYrBvD99bgeaYFMjuF3OZG&#10;QZy3HLevNVV1rUdW0y5fU7a416KFTmedmBsC4+VlPHJxnPpninotehm7s2pfCVzLc2v2eSaKxtLY&#10;3V1ei0WS2hd1DbeMkkDIOc8jtUXhWxjurm/udNtrw2FtGJraCVA0s+7KKUDcdWyfas+31XxDYWth&#10;bx67MiMWkVVjYo6g7AhOz94WxwxyOcVe0jWLuy1mWXRbdfD0kdsyXsAUyEhBlioYHDHHJ4Ga2hvo&#10;ZuLaY/xBZr4bsbS2uWkn1KOIOI47YxPGjH5jITgnLE4PoD61R8aa/b+GvES6Tcaet01vbgSMqKIp&#10;C43FlHfCtjk5zV1tUOo6D9m1qL+0nmTbDeb2E1q5YEKScA/dB79c965D4q39/eHQxqVwlxOls2xk&#10;jC4jONoOAMnjrWGYVqlGk5weqPW4dwdDGYpUa8bp3Oh8Ga+NUj1NUtYoIYLfbHcuTutsuNm3DDA4&#10;IOOvA6Gq3hvxJbtqMEejw+S8EEollgssNJGpJAkAPzA9Dz39qr/Cue5Xwv4ggt7uCO3dAL2Jow0j&#10;KSArIT0AY8ntkY5qT4c3MWNQzeHTZZL1Jbe7UKy+YgKqjg9I8tkn6VzxxVepRhJ7yOvMMrwdCviI&#10;qLtC1tSHxT42gM89ldaXDO4jAWHLCC3fO5dnOcKCVxgY5FdZ4d1l9f8AD41Sa0CyM8yb0UebcYQY&#10;3epAwAQOABXm/wAW7cp4wnuGnhmmui005hxsEhY7tuCcp02k4JHYV6N4E1S+s/BmhxzixvYvJlkt&#10;Y4+GRiCNshAzkAEAcdQa8uhWqPESjJnfjsswdHLKOIpx96TXU5LWvGeiXWptPJ4QhiuIkCgO3Mcg&#10;JzwV/MHvmtK28eX2i28cc/h4w3MSDyLqSARzqOSAHK5x1xXnviIzL4hvDcSF5vMUux6s20ZP1r0n&#10;x+NX8SaBp8VuLrUprKRWL5yVjZDgMTjJz/Oqp1atZzd9Y+W57dXBYLDRoRcfdn3b06nQfEzx3MbD&#10;RL5tNhdbyBzvwoOWCkjOOcBh6c1ycHjmPT5dkukXBkRMIs8uSvHuOhrK8afbrfT/AAvpN196MO4R&#10;R93LIpGe54qn8TLn7R40v5lthbfJHmMZwpCDp9arE4uvSu4syy7IsvxCipwu3zO6fZnoGn+ObPUd&#10;S0ixbSLuxFwyQLIXAVwzAFsY55PavQ5NCisr17cusqeVnzFjKhCCQxGeM/jXjXiC8km1LwT+8iby&#10;LWIBkGNvzrwffivXtG8R3No6w6gsAXyzIFKFmkDHIUDHX+fFepga0qikpu9j5bPsFh8O6cqCsne+&#10;t9mTW2i3Qgu0fOYcYVyCwkA4z6AioNbcR3jMJCxZBG8QyQpI7+nXNJ/bBdbm6gI/eyF3Mj7WTGBx&#10;x3x6du9SGGCe3Y3St9qwH8xWXnjgHjHfGcV2KyW5887mA81qskuyNo9yiNH6FGUjacVVaRL8ySxx&#10;BSzZVyMKwAJI/PHT1q9qyGxmnSWKOWRGBlCOADkDp/Wq2mQs6NbyMjWgl3rKvDqxGcdfTpXWuX4k&#10;zml2GadF51+tlPFvV51YKsgITJ657AZzgVwmsanMmtX9rcFXSG7eOLexJB3dM+lekWjm3vYntokm&#10;kgmAKSHO/wBx6V4r4tvI7bUNT1G9YKsVzI5VD95skhR715ea3cI+pwYv4UkJr3xOTwoz6aNNkuhd&#10;WwFxD52Y2Bc8spB+YgYBHTrXM2fxd0/T76e+0jS9R0+8RVWzZb3cIV3ZZTlfmBGRzXC6s99q2pTX&#10;9wf3srfdVchR2A+gq9oPgq7miTUr2CSPT97KjMpAlcAHH4ZFeYlGKtI6aNZUIJNnoU3xc0C/lBvN&#10;Gv7F7i4El5HZSr5JXg7kRuA5xyec12tj8VPC+pwNJq9zq0V1bwyC2vYotkxj5KxSFCMpg88ZNeZ+&#10;H9Ld746fpOnpEEOJ72dAzHPZc9Pwr0+PwT4WuNGW6Nn9puIisjzs5LMV+8p7Y9qwnKEehzV84jTd&#10;mV7bxR4cXRLWKW31p7W7Uu0b2DiMSZxlCuTwMdepAqLwx4h0fTfEd3fJr0Fmm0RrHqNs6m4Q5U53&#10;L8pC4Pb2rsdNg0+axezwWt2beuMgofw9xTxpW5Db3MENzbHgrKokRh9GzWCmot6HH/b8mrOJk3V+&#10;LCw0ybTPEcTWLzFokivlYIQAFAUuCoJ65xjFEepam099r2mNa6XMkBhuxYsrJMyDAK4zgnPUdcVz&#10;3iz4a2b5ufDx+z5PzWjN8gP+wT0+lczF4K1lZUa3dYLiJg6FwcAg+1dVOtC1rHfSziDSdz1Izanq&#10;ulwXJ01tRv4JFltdaRcHzF+Zo5Vb7wUkjoegAqfUtWvDqMzeK7eC701QgWO1ZYpFfA3TRD+7kc/7&#10;2O9cbDpWqWEwkSCN4lAKZzhW7nv3Jrmta8C6jqc8t69+0jTEM4QAYPHIGPbNQ3BS20N3ntPmsnoe&#10;mR3+saJpmnabDp1qbdnYWVzc7RJLbsSzqzMSEPzDkY+tJBcaLY213qulIr6TqVg1rPbXU/lPasH3&#10;BlYABxxwBk+teLtoXiLQb+K+tjNqNvEf3ltJKcspGGH5Gugu9I03xTpUl+l3qStbhYIklG4W248b&#10;09N3BI9Qa35YyV4nXTzCNaPuM9AtorLUbK1ubjUUttVSNbiITzRiK5iUgLsOThjjHI5PJqvdz6Td&#10;+JNQivnfTLCWRnEQmWQW8zkcMQfu5yT+HpXz1N9nhtWjukuhcIziOVB+7YA4OB6ZBHHrVa5tprjR&#10;zqDJOPLcpHMy/u5CMZjz64YVzLDty1YfXFsonv2ozW2jaZZWoeFL62lkWe5huopIp4X6Bdpycd/y&#10;qn4mk0bRdC1u+m1O01S01XT5beynjYGdbkkEbkY7lAG4Fhx+dfOm+eORZGZQH/h3ZK+1Tszhx5qu&#10;FbkEfxD1rRYbuz0MNy1NTTMyoiZILEdBWPql1NbX4KN96MZU9BW/ZsJLVNi8O52gjtnFc34lYNrk&#10;6jGI8J+QrqhK7se3Uo8tLmL+g+IrrTNVtr8W8U4hkEnlEld2PccivRh8XIbQreaZp982rySia4v7&#10;qcbzIrZUqBkDPfOcmvIolyBViNMn2qppM4XBSep67pfxb1GWWbyNF0yK/udxa+kTzZDnO8YPyjOS&#10;cgfSsu6+Ifi3SNNdrDU1g3FVZ1t0dwMEDDMCRjtjpXF6N8t7GR6H+RqfxHOkdkYm5aQjA+hrHl94&#10;6JUoKg3YZqvizxJqF4bm71vULhmOS3nNlj36GqSXt7PcostxNIwYEbmLHBqlE6KY1y27Oc+mRU8T&#10;5f5WClgRgc8e9Xax8rVqyTsdLcajqcNrFELq6lhjB3KxPygd6pxyvMTdxTzbN2GTkVUtXubi1kig&#10;t7jZ91pUUsrt2X6muk0Dw5eNYJLfRS2aN99Gxvkx0xzwPc1k7xV2Oj7ao9B2lXJNsGLEsrEGtOOc&#10;N8ynmo71QcRJEkSKMIqjAH+NZ5aSJ++awk7s+loxlGKvub63Pmp5W4rngnNZGp6NpUMwmMby55Pm&#10;kuKSC6UkZODW1YX8AGJkSRaE7HVTqShK5i2s+k24MdlplsZXGMiIsf1rftYFi07M1skLNyFCgH61&#10;pW+raTa/vEs492Ou2sHXde/tC5WGAKO2R0FCu2dFfEyqRs0O0jXv7N1pp7eO3ubqBcxiUFhEf7wG&#10;fvD9M11lh8WNdsbdYRpmlyFWZt+11JJHfDYOK8A1VtV0fWDDdLJbzBy6n+8D/ED3BrrNJ1SO/DxF&#10;gLiL764+8PUV0t1qKvB6GODp4HGv2WIheXmepQ/FfWElmuP7L0/7TKhRpU3qee+AcVHN8UNZnkhk&#10;ksbJpo/lD/Nll6hSM4IB5FefF+wNJuJ71k8dX/mPU/1ey7/n0j0K6+KGrXXk+bp1lmGTzAyfK+76&#10;49OMc1oWvxhu7WCYDw3p7TPCY0ldySucgk4HPBIFeWkmjcDxSeOxD05gXD+XJ3VL8xdqdqs6ZObS&#10;+gul58mRX/I1VGetWtI2f2pa+YQEMq5z069/0rjep61Xl9nJNaWPXZ7hLvT1lhfmVh9duAaxb/zW&#10;JiRWY9gPWrqSiGIShWdlOc4ygHcE9Pyqrf3V5clWtYmeDo3krlkz39cUobn4pVpuOJaSsrmPdxyF&#10;GST5SvJNaGgaq9vpb6bKQbEz+cyiMFmcAAYbqP5VVtbHVdUn/s7T7aS6uA3zMBgAerMeAPrXdeEv&#10;BWkR2strrl7bz3nm7j5RbYgwMrnjdz3roi0neR7mBp1Zz5ooq6FqlkGvr3VZYrO3vEEP2Cwt98S7&#10;RnzHQsACOxB6mtDxTqGtMnhuScg3cVhuju1Y8wS5KqOAdyggHk+ua2bzwd4PihEcN8bZmIDNHuLd&#10;fc4q9qeg2Vjp9zcwalb6vpAt3E1nct5c0CY/5d3AO31x3/GuuNWMo2R6M8NOLvYx9GLW+r6pd6dN&#10;dX80unTnVoJrcpJLGzKFlAIbLFnJ44wD61g6UiT6GdM8Qak8VlbECGNYXeKEBXKy7l4B5C/8COeR&#10;Wj4fElx4ouBZa3qVl9ogf+zruePzZXVAcW79wGUdPRR0zVDUNbstZ0Zv7NWXTdTmjUX1lCw+ySRx&#10;liAEx8rAheOp3HrzT5knqjn5J3900vEOq6zBqmg6lGo07UY9Pjt7m6WEZ2vtZXUIBkEYz6HjpXJ/&#10;ETSInsrvVtI1f7VFa/NqCopjO55WUMVPPzEBsds+ldjqN9YfYNLtte1KO80nUNPMtvcwQCG4sNuP&#10;9HQkYKgjBB54PrXIeIjPLpniR5dXy0sCypK6/PfQq6qEOOFIARiMZzxWNe0qbsehlMpU8XT9TG8I&#10;axd6hdnTtc125NrDau9p9pmLJFIgBCqDnqFxirVxfeLrL4iywpq0mk3l2yCbyVwixsFIG0DlcYNc&#10;dZzx22owXEkW6OKQF0JPIzz09s16X4xEn/CwtGn8QeIY7i3m06OW1vrOAZRCTsUhzhsHjJ5I6152&#10;Hm5Q5WfbZrhoYbE88Yq04vp1Rm3X2LSLG6061m0/UrbV4EkeWQEtbOm/CgnG0sR7HkV5/LqN7JMJ&#10;XnYPEcoOy46cV36atdyDWhfG1WSc+bdJdERi+RjkL8nCkYLAqM84zzXnMiMLe23NnKHJ298889+1&#10;bYmTi1ys5uGsPSqxn7WKd9jsLCLSnuoheXlrbwr5UhwjMZdxXcuR+PH1ro/iDftDb6f4k8LEae13&#10;O8v2e3cMLULGM47AHng8jFcfo9uLtNPhhMZlmkWHy84zyBuJPTk/pXYeNtA1ux0/WbbUIxdJp0aK&#10;ZLLHlLGY/kPQbsHgnr616LbdFSTPClThSzHka05tvI5NvGMckFws3hzTmmmjjRplkkDDYc7sbsbj&#10;69snFdbZ6tDPohF7Y32o+G9P3FwSkEke8jCiQcucnofc15XJG8ax+YhUSoHU9mU966XUpEHguxjg&#10;1K4NzeXCiSxWJgjbAQHB6Ny2Mdc1xYXGVLS5neyPp81yLC81JUo2TdnY1bjxX4ai1hLvSNMvYIo9&#10;jLFf7bhZGXrvA7H2/KvQtK0Hw7qHhuDWrvUbrSdU1aJ4rWwRCkcjk4XawXCryCR2HBNeFWERfU7e&#10;BnWItcLGzScBPmAJP0r1iFtcsdeh1mWPVbyOIyXH2uyGEkIQruU7SFGMexHoa6cFialS/M9jw+JM&#10;rw+B5FRVm/M1NGt7WHWJfB2o6XF/altcSRpqFoWE8A28s+MAxjGScjA7Vbt7e00TQJ9Q0/VJLqTS&#10;LxIruzuI1a2lR2IEnPO7AHOOMe9Y/h+31qSz1DV1kaS3Z/L1GKC5C3oCgHcM8jPc+gPrU1hJ/anh&#10;u1sdXaaCae6kkTU7mNvJYthfLkYDLNlDgHgd69Go24nybVmiW5j0i8vbC50y51TS9Eil2mLe0y2s&#10;js2Zoc9UB2HPr64q/wCIru10vUb/AEfV7m5Os6fPnT9XtAiSzSGMlGmU/e/hGf5c1SuX1bw/qWl6&#10;VrEOoKyTiS5spSkltcW0cm9fLxknJDHHAJqvq2mwvdL4m0576WzjncXBt08y7soSGyZEPCkDIUc8&#10;CuOaudEdzI0+8u9O8L34u9UsJjFebbnRrlCRPuB/0gMv93PBHHy1zslxZW2u2c2m3EjGOVJIppVU&#10;iHnIPvgjPNbyDS/E1re3t/rsa60CqwpJH5UM9sihcOQMLJhTgZySK58COGVNPmmmjg3Ks4aLDhA2&#10;fl75IJpU0rs05rljxFcW93NLcSOkd+pAZoQSlz6yEHoWz0HFc5Lost5cC5aMLuxkCuge5fSLu5i0&#10;68iuLa6j2ZMauWjJyoO4fK3AzjkVszAf66RArP8AMwHTJrPEScUkdFKOtzkLDRHgugTGcH0ru9J0&#10;uwv7JrLUYPMhdeQy9Pcehqvp5gml24ANb0cdzFFuhOBjriuRu50LR3OXX4RT3OpPHYakzWbRs0eI&#10;t0ikdARkZHvXBeJ/Deu+GbtYNZ06a3Dn91KVPlyfQ/0619S+FNImm0y3u7l2RmnCGWF/nhBHDEeh&#10;ryj47a/pWt+JpLGxgkmjsx5TzuSolkUkMypnA7AnHOM11ewSpcz3I/t+VGraprE8axmk2HrzWhPa&#10;L1gO4knCjk4xk1WUZGR0rkd0fSYTGUcXDnpO5Dsz3NAT0Na0GiarOQEs3AI4L4UY/Gquoade2DBb&#10;yBos8KTyD9DSUjVV6Mpcikr+qKWKTOTUjLj1oVcHjjNFzZIjAG7OM0ED04qQg0lFxchGVGKXaPpU&#10;m2k25ouHKyLG3OKQ1MVI7ikCZPJppidO5Bz2FIQNwYna46MOCKnMfP3sUhi9CKfMS6StY1dJ8V6v&#10;YEI1wLuEfwTDJH0PWup03xbot9tjuw1nKT0YZUn61wHlHHQfWkMR79KtVEedWyqFR32PVp7OORBJ&#10;FIjqRkFSDWbeWrL1HbqK4C2mu7Yj7PcSxY7K3FX08SazGpQypIP+miZpqojzqmTVl8LubVzF8rHA&#10;pNEZI7x95x8uR+BrnZtb1JzuaSPnt5YxVM+JLi1uVee3V8Hho+KbmpaI5MRk1eVNqx6zHHDcWrx8&#10;eYQcZ9ayTK8ihZOHjODmqWjeIdL1Szee3nMEkCbpUkGNo9fekttV0+/ndobuIufU4yfxrnejseFW&#10;yrEwp86puy3L14xRgVbbvwPzrUgl3Ij4AJwG+tYl026EI468cetPgun8oZ5weR/WjQ4UnTfKzor+&#10;4jMPlnqDmsuTLmVQSCVwPypr3KyALnn3qvPdeWvmKRjOCaEjj9ndtHKrdB7qQrA007sVjx1Hr/Wt&#10;tvEWr3NrbxXGr36zWLB7YSSs3l7QCChJOK5u+tZbbW5JIZzCu/zUbPQHn+eRWg1zYsXmnuXmmbli&#10;ibRn2qKk0tj6PJuEq+ZNVJe7Dv39B0guby9e9u5nnnkDeY7klnJ6kk9zU7yX/wBmFob27NqpyIPO&#10;byx/wHOKIGR4xJGxKkcZp7vheHxnrXK5Ns/VcBw9gcFBKEFfu9WVo1lgnjubeSS3mjOUkiYo6n2Y&#10;cius0v4geKIZzLf3X9rAkEvMAswwMAhxjke+a5V5SRgc81Zt4iVz0PWjmex2YvKcLjY8teCl/Xc9&#10;Qj8X+HdX0dybmLS718i4guPlBP8AeQ9CD6djVa48V+G7fSHh/teOSfZhVijZv1xXmU8JYYOMVm3E&#10;f2dvu5U0Hx9bw5wEqrnzyS7af5HpSeNvD0emG3jS+eQqRv8AIAxn6mugsfEGn6xoOm3Fi/Fpm1eF&#10;htfBJOSPrivG7V4iAH+6RU1r51jdiexl2YOQRzg1XMYYvw+wvsWsNKSl5u6/I998FfZVgl067W++&#10;3zyRzQzwfdibJChsdBkivDfiQNSj+IGtWuqwCC9S7bz40PGezA9wRg575rpD8WtY0nQ720t9ORL6&#10;5MRe6B4XY2eFxzmuM8T+L9Q8Was2qaxIhvnVQSkQRWAAUdOc4FexSrR+rqF9T5SXDmPw1C1SOxmo&#10;581yQQqIVHf6V1Om2EE/hjTddtYLz7RYXvk3bC2AgKMflbdnO7OB0xXOks74ihVmc8g8DpzXWaRq&#10;w1DwRDo2r6hb2Y0+5E1kBa7nnbOPL3ryAQScnjIFc9Vux8/UTTRtXcc1jfPE26SEkHHoD6Vf0S6N&#10;nqKNuPkSfK4+ven6kIblfPR/uHacjqKpwJiB0LjC/wAXoKwvc66DlTqrlO1mCjPICqMlj0Fec+Mv&#10;iPb2Mz2OhxJdzqcPO3+rQ+3qawPHvjqfVoU0vTZHitEUJNIDgzMOP++a4FwAx6e2KlOx+nZZkqnF&#10;Vay32X+ZNruq3+rXRn1K6kuJDzycKvsB0Fdh8EY4m1jUZCR5iWw8seoLc1wjDJq7oWo3ej6il9ZS&#10;FZEPTsw7g+1WerjMM50HThofQSZLEHtVWXfn7oIpuhataa7pUeo2R27hiWM9Y37ipZ0YxdcGkj4W&#10;cJQfLJWZ5T07c0KAT93il2t7UpDE9ePQVifoIwqvTAo2LjoKftXHTmmDv2+tAD/LGBzzR5Y6bqBn&#10;PB/CmswPegLAyIP4qaFBPFLnmkytMdhwjUDmVR7YOagMzQynbhgeRmps57HNMaNnBOMlealq5vQq&#10;ezlqVpbjUbwHCpFEBgseKgi0/wAx9vnL7tjgVBf6lK1z5UiNFCpGFq4Jo2th5ZB+lKzR6795XRVm&#10;sraNiBOZR6gYqtIsIGFUn3NTSFyCI0496qTLJjJJFUrmbViuqKpIPWpI4N56AfWo5DKgO0jjvgVS&#10;mmlOd0jH8a2UXIl14w3Rvw2Wmoubu6YH0WnhdDcFLWKedx/tYH41ztlbXF7MI4icfxMei100cMOm&#10;WDbOiLuZu7H3qvY+ZwV8y5XaKOdvLjEzpHEseDjHWoIo/Ocs5wAOfehVaebOMs5zVm4t5IoXJwFX&#10;j8a00joh+9UV5FK7l3nYv3RwKiAoHJp4GBWmxzX5ncdaQNc3CQoOWP5Dua9D8DQCTxfpUQHyrcqc&#10;D2yf6Vzmg6c8EX2mRcSSD5R3ArtPhzaF/FHnc4tbeSbI7HhR/wChVpRtKaR5ePqOMG1tY9LgYSXT&#10;MCPvE1vwu6aNeY6mHI/MDFcpanZc4j3HaCTmt6O6JjazUHLws5HtXtRZ8k9TZtXzY2oP8MSg/lVH&#10;XWf+x70df3Rwantiv9n2zAc+UCaqeIAw0W6cHIaPBz9RVN6XMVG87Gz4AmFx4XtU7xO0Z+gY/wCN&#10;X7lxHfy4lGQTnmuG+HGt28Zm0ua4jAZ/NTEgJ64NXbjVV+3zzRIXJlbcT93rShO6CrScZNHWTXVv&#10;G6lrhDuxjnmsy9CQalcXMjfMQ6qqjgK2OT71yXiLWrqGFJLaRYQJF5Uf7QJyT7Cs7VfHWkWckgkv&#10;oXYseTkmm5pbkeydjmvjmD/wluiTuxJeK6GPTlD/AOzVx+8dq0fHPie38VeJbH7GA1vaQSEPggln&#10;2Bhz6bR+dZ4VUU8D2zXh42ovaOx9TlNGX1dIn0G5FnrlpdsxRYbhXJ9ADXp/i7xro0Gp3C6YRdrL&#10;GHEiMPLy65PvkE9K8jYEsSDgUJx0xSpYx042RdbLFVleXQ2LzVrmeNR57J6rH8oFV4mDN8xJJ7k5&#10;qmuSarzaxZ28m3LyOnUIOPzprEubu2P+zWlamjcZSUAA68VWS7DnyIUaaRT8xU4VfYn1qpDqy38T&#10;w28UsRPBZiOPpjvVyzthb48sYHpWOJxihpHc9LLMklUu66sWWs/OAMgYHHGDUU+nxwRgnc/41qRY&#10;CgkckU6eItAWYAmvJlWnJ3bPqaeX0IRUVE5xok/usv0OaikTy+SMjsQauXSOoP14qGGOXdu/PIyD&#10;9auNV9SauXUpfDoUzbDd9qmAIb7vbAqaGS2LgKFz24qHUbBmLXMUrSR5wyFslT7e1U44irDrmnJ3&#10;NadLkVjoEj34I59ax9VIlvioIMcPygerdTV+NplQY5OPzrMMtrGC0pbeSSRjgc0QG0k9SJhg8U6N&#10;TiojdxO+EUrnpkVKhfNNprcuNmOb3qvJ14qxIcIW9BUTOJwpCKrqoDY/j98etCXUVTcSNcirdumM&#10;VBGoOPer0UYLYxgAZp3MmhzKkiMpHBHPv9PeoLaRIwbWYv5y/KhA+Vgeh+uP5VY+VG9Ko6pIttJH&#10;c5yAdpPOQCOo/L9a1ozadj4vi/KYYjCOul70TP1SF4VDvHtVjlTxVSZFOmksp3OxwDXR6hCl9DDN&#10;bO9zuHILEKuR/OuYuvtEUyW0hJDsqxhfc4Fd6bPySm3JpI9I+EmhCDw5E5Ub7hzKT3Oen8q76bQD&#10;9n3J8revpTPB1isEENqi4EMaoPwGK7aa2224+UDIrlq1G5XZ9rQox9mkzyrUra5sUbL7iO+M5ri5&#10;NXb+0I7eeLzQMgndjC9a9O8bSRRwMGxx3rx+M7724uffYv8AWn9kVHL6Veso2NeW+3OWSIIR074q&#10;q8mWJzk1AWB65pu7jg1mfWUcNSpfAiYuc9qikYm6T/ZTP5n/AOtSB/pTQ3+kk4/hArSiveObM5Wo&#10;MsMwIzTdLxLq8KD5sHNNkYBan8NmEaykssqRoqklnYAfnXZJ2ifLU6cpS0R6zoJQQBBwcYxVfX7c&#10;G2cAA5zWda+LPDOnEfaNURj3WFGc/oMVYbxR4a1hGh0/UMzbeFliaPJ64yeM1yRetzvq4StyXcXb&#10;0PFtRH2C+nRhhHmdkPoRjI/X9alisJtRntbSLia7uBFHgfxNgD9TV/xLai5muox99JmePH0HH41D&#10;bp5z2aCQws9zGquOqZYYYfTj8q6YtSPExVGeCqwqw66m1pXw3vYniuNYicRRzkMSARuUfc4PXvXo&#10;unW6WmlNKihQflUVb1dL60sv7IlBaSW/eRpVzjdtAI6deh/E0zWdsEUdovAQAYqMTpKx8zm2KqYi&#10;u3NmdEm8E45702SzSReQKnt8YGOatbBzjpXPc8rmsWPBsFgiahpNxtSK9jQupICsFbktkdACSSOR&#10;XMfHbTXs9eSa1ltX0qSMDTvsvKIowW3f7Wce2MYrrvC149hrPmRzCAvBJEz7Fb5WXkDcCK5n47Fi&#10;dO8hoV0WK22Wrwp/rZsLuDAABen/AOuvQpNSos9PDy5qZ5DMglbDNnJwCO/0rl4Tf2N+Lyxm2TW7&#10;kxsGA/8A19a6uQF5UZlAAyc4xk1Q+yxFbjekbD+EsOnNFKoonS5anp3gtLnWdPt7+6LM8sSscnoc&#10;c11i6VFHGx434qh8MLdI/C1kACQI8Akc9TW/K4MxiFcc2m3Y+qw8EqasjzHxXamC+jlI+UkqfyrJ&#10;VsV2/j2z26a9xtP7obzjrivOTqlvztWRvwqJXbPo8pT9m4xXU1odT1LS3iu9NuGgnRsqwPsRyO4x&#10;ng1s6R42vba2vFvY0e6vCpaby9vl4OeAo5B9PauRk1SCRVBhlGPpU0V3DP8AKny+xPP5VvSquCtc&#10;+WzXA5k6063s3ynWeK/H+oeKlXTtPhjsYhIFVrdDG6x5IALZGR8x4wK6DwVp0cNtiGPCriNSf4mP&#10;LGuF8OW4ivYzjJJA/m1eo2hSztILdT84TJI9T1NFao5bnxGZV5z0ZrQSK221hOVBAZvU96uammLZ&#10;IsZ3HLf7o6/0rP0j5WXuxbnNXb6Y/aSByoIXH6mso6I8f4YjIQ2xcjLYyx961rcgKO+B0rL6/NyP&#10;xq+rFY855HOayZxSRciA8snjOKsWCltOlyvGc1StSzuckkba07QEWbKTgOM1cIjUNDEuARvjH3t2&#10;RTrO4HmKrrgkcfWpb5QtxGfU1XkUNtK9VanFWYQVpHcwrCtvvH3nUHNVLwRS2jSMoLr196bpDGex&#10;iU8FVxUk8beRIV6gdK9eFnE9yKTieea6rLqTRt8sRw2faq7qpUeVwMZH1rX8TW6yIGQkMEJH59Kx&#10;dLkCKpdshiBx25rza3xHlV/iaGX58vWIJMYyFz+eP6ir144S6iJB+ZACPoTVTWlxIjkjCs3T22mr&#10;F6d8Ftce5U/0rA5+qDVLNLiAKwHHIOO/rWFe23lJBeBfnj4df7wHDV00Em9MFQSOD9KrXtqrKwwO&#10;5q1LoaKTSsYhtg0e6LqPmjP94elSxEGRJTxuGD65qTSQAs9k/DKd0R9Pb/PrUkka4ZiuAThv9lvX&#10;6UXIT1Jr/Tlu9Pcud8ZAUuOqn+FvqDXGajbPGxZlxPCdsgHfHcV2NhdvAZIXPDLtYHkMD3rL1uHI&#10;F4i8qAkw9R0z+H9acXY6aNV053M+1mhvrF7S6USRuu1s+n/1q8y8QWcmm31xZy8tEeD/AHl6g/lX&#10;fputrobT8pOVP86xvi5p4/sI67ADmBPImHcA/dJ/E4/EVvS+JI+nyvFqhV5W/dl+Z4qMyMzkZ3MT&#10;VqyzHcwyKdpWRWB9MEVDCnygY6VbgjBIBr6Hl92xu6l53Pq3xBqmm6xZadvnvL2KzT/iY289y8a3&#10;b4DZQ5zk/wB3AFa2g+IPC/lG+1Vb+31tR9itZYjmK1TYAm5S2Gzjn1xXPz6NiKx0610q/wBQ1TU7&#10;KOawSSdEjjXadzg7vmBxnB29OlWn8K6lNHLeQy3n9gWMUnmXqW8ZjzlWlUAZI7gE55FefTUGe1KT&#10;lGzLWjXNho1y2m6492X1qOFbm/gufO3gtv8A3ZXBVuCCuCOTU/iGbTda00T+Go7m50HSods9jNMs&#10;MxcNgNnGZAM9O2DWb4e0dbq21LVNK0y8tLVgU0mKSNJrm4Lhkyu7jAIYnAzjpVXVPC89ldW+kmO8&#10;utbCxyPBFb+WIIW6iY45OQTnnIwK6F70DklZS0OuPiLwxdvLqdtqV1b65ewm2tlaDda2exFAGxgc&#10;HcM8dM59azvDrW+hXWp6B4mku7S7vvKe4vFuPOeZQNzLG6jBDA4KnAqHXfC00F9PJNOINJ0m0WGe&#10;6lsgsMpyd4iZAck5AVj82etUdG8P3lz4f1W/SyvCUdrbT4Ta+ZO4cZVsN91AqkErk5NSm3ZJi0sz&#10;o9baHXLVtX0mV5NDtljdVEKJJnftYsAo39uRnA4PNc98abjQb3RYL+xv5bi9e+VhGM+TDDtdQiZG&#10;eDjjoKbdWI0rU7LS1uJZNVllSGaKONoYYInC7Vk+VTuz94Y5GDmpviHoEsGharOixiDTY4rYiS1M&#10;ZLqwWR0O0qctkD5skVWKjfDzjLex6GSTVHMaU76XML4ZXMNp4b8R3kd3BDqUHlPbxyMf3ygMWXA4&#10;PQHnjKit3w1ocUPhrRNUv7+3jtbyaQP9nhy0SybixmYZO0A9MDqOeK4Lw1fQWWleIYAGW5uraNLe&#10;ROGB8wBlB9CCeO9ei292+gXNvDbGwPmWEYuLa1VmikCqCYplPqOD7n3rhwD56K/upnucW0nQqzb0&#10;52vnZHD/ABUvDd+KGtkjtVg05TaQNbrhJY1Y4k6nryfxrv8A4Y6PZXug6IIL5XuppJJJQvyyRRhG&#10;QqTkgDIGCfWuO+MtuIvEVoxuLOZ5LJXZLaXzFhG47Y85P3RwOnAFb3hCZ5tD0DZZIkSl7VjCnzTt&#10;sZgXHc9OfavOprlxUrHdmGuR4a3dfqeeeJnhk8QX0lusiQtMfLWQ5dV4wGPqB1969EsPEVnq3izT&#10;9LsL2/TRUs1jeJlVMyJGckj64Oc1wfjZ5JPFWqST27W0r3BZ4WGDEePlx7dK7m60aDR9Us9YvLuO&#10;2me2QraCMxMPlx8xIHJ59c0YNVPay5dr6nrZtLD/AFKkqvxOHu+tl0PVBo1pqdp/bVzBDdXMOVtg&#10;YVeOBgFx2yORnHSvBvieZV8b6pvn8+UlN0mRhjsHpXrOnWtzBavfw3atY2ysWkRTjBO4sDjngjBr&#10;xvxmUl8S6jJHvKbwF3nnhRXpZzZ0o6dT5zgh1Fi6ilK6Sfy1PbtN8O+Htch0fUbho4YYLWCIyiMA&#10;rIACB26nuc8CvQD4e0mG5+0X17NNJc8RxrjagxwNw6ADpg15rY6VP9mhsUTfcxxRGSKJGVYk7M42&#10;9evSuk0L7FDEi3sjrDCixtPsOGGSOD/WvRhDlV0fJ4yu6lVxnK6TdvvL+mJZ2jX1tBaC3REkeWeR&#10;AzuBnC9/0/rUuj2Qx/aNosckCqH4H3Tj7u33Prin3t/YxJerkskq7EAhyULDnA9ABis+yu0W1m06&#10;1LwhmCzMeh7L7jPf8KuzsnbQ5k1fcwfEPnX2uS20UaSSgdWQfMTjIJHcYxUVrNDp+lTRsI45XP7+&#10;NhuJIbA47ED8s07UUV7rUJ5mUKJAD1BxnqAfxqtI8F9IVbcW3ACRzgNjqMj6D612Q9NTmn6k9pDP&#10;/aNkzrBCty6mJs/KcbSOfr+tfOPxFlvL7xtqUE770gvpEiji453HJ/WvpO1cHV4bIKk8ctygWNOR&#10;kkZ59utfPfxH0uTT/E8twynfNPKGZTtAdHIz+RH5V5WYSXKiZUpShzdi58MfCulalb6jrXiO+l07&#10;SrEpnavzSMdw259eM4x+VdVNfSa1p07W4Sy01rx51t40A+6iovy54yACcdCTXl1lcS3QTT4WbMzJ&#10;GgkJ2A5OXPriu0AgubsaVo0k0NrGgDvI2DtyNznGfmc5P/6q8SUW3zNnkV4WvOTLPhXUIYdQu4Ly&#10;Im2aQGOZPvKcAHPqOK6/TpX0i+keP/SdNuuXVf4Se4rM0zT9OgEscVtJc3L4CE8Iv4d/xrV0C1ub&#10;ZjDfsjpMDjDZ24pSSeqPHrLmbkGiSxR6hPHDL5kROV9vrW4XIPXHpWVHYQ2WpGWNlKyLjAPvWgxX&#10;PIwDXPLyOZ2LoYNuDAFW7irVrHGDh1V1cYyetYyMY5QQTtb3rVtpVIAwcjrilF8rBaMsrbIr7kAO&#10;PvrjqPWqeoaHDKvn2qbAeqjsau+bmQbPvY61bs503FZOA3BHb612UpRk7M3hZuzOFurTY5iuU+bs&#10;2OSPrVfTra0sdSivI4kVlkDOQoBdejKfUEcV3Os6VHdQvEwwx5jkHUGuJk8y2uXs71Ss698fK49Q&#10;adSnKk7xNbzw8ueDPJPiJolpbXcENlbtYwXMsiW8ZkJVWPzAjdnbk5yPWuBDTpBPYKpUwufPt2fh&#10;JBwWWvorV7Ky1K1NpqNpDdQHkb15Q/3lPUN7ivJ/F+hq+peZDafZJxEIoBFEzNdYADOc/wAXUmrj&#10;VUj1sPjo1d9zzZ4fMY8YYDd1611MWmGT4dSPPjdFM91ayKpO1QVR0Y9geCPpVW60x7iZTaxkTOdj&#10;RKMMx6cL657V3+uada6foN7YRzNbyCxWFYWXZ8xID/KRzkgnNdlP3otnuYStaSkji/DcUb6XbMcb&#10;gW5z/tGuH1NjJq143rO//oRrtdAVorFYmGGWVh+tcTMhOoTjv5rcf8CNctB+/I+5xsl9Wg1syWFe&#10;AOpq7bW88uRFEzH0UVJpdpLPOiQW73cnaKNSxJ9MDmumtfDet3mpy2sHh+8imGHEJQwoi/7RbHB+&#10;taznY+YxGPhS2Of0poxfIHcIVJB3cc9Kq+MXmt7q3ZWUq8Zx36H/AOvW94i8N6la3jWd1AbW9kIM&#10;VpGoYMvJJDA4wPTNM0nwVf8AiO8WeVEsLFI13yKF+6OMqmeST15HrRTlH4myHm0alDkf3nERzTvL&#10;uJyMZORgCun8E+F9T8Ua3b6Ro1mtxdTuFDNKEjUnoGfoPp1rvtJ+H+mWNzCk9uL6QkDMj7omPcfK&#10;ccDkjmtXRr+48N6ha6hpD20UsMhEUfkr5e4ZBygwOh69RmqdaDZ5DrwlI7yHw1quh+HLbw/rC2Q8&#10;5llSC2UBLeRCQyqByMg4JPLd6zNX0zGdq8fSvVnuYdb8D2Wo3IkTUWQXLBYyVKsBjJ7Y5A9cHNcv&#10;qNosiEgZ/CubEw5ZX6H0eWKDp6HkGrWJR8gfpWTcW25Ce9ejazphbI2j8q5i4sGQkFawPQascdJD&#10;tPIqCT5D9410V7YHHC1jz2rDsfwqkxGfK7HjJrQ0i1LsGxUUNk7ODgmus8P6azFBt5JqtCWdVY+F&#10;tG8T6JHp2t2Szqv+qkB2yRH1VhyP5V5x42+FXiLw1qn9p6Gr6jaRLl1XiUKM8kfxDHUj8RXt/haz&#10;aOROMKtdzJZreac6D5JkG6Fx1Vu34eo7is/bzjotjOtRbXPT0kj5St4xeWCXlv0ZclD1B7iq4JxX&#10;1xpnwo8Janbvqd54ct4bp3jlufs1w6r0B+7wBuz83fHevnbxr4et7TxJqNtpskeyG4cRhc7duc4y&#10;ehGcfhWtbDOEVPudmXZ/9jEu3mcjuNJ3PFLLuSRkdSrKcFT2puT1zXKfVRkpK6Y7JA46UAk8GkLc&#10;Dg0BjjGKRTOh0rxHcRW32O9Zpolx5TH/AJZ/Ud66rwNaW+o68jahqF1BbBC5a2bDORjAz2HP6V5q&#10;pJr1z4Gf8I/ZWV9e6pKZL12CwwFflRRzk/Un9KcV1Pnswy3DRvUSs2XfFXiAaePsWko0cKnCxwKS&#10;zn1PdifU81z40vx3qNxHNbxCx83kG4lCNj6da63xH4usLSV5LUWlr7ogU/nXMr4i1nXWMmladfX+&#10;w/6yNdqf99NgVafWxxwjGGkVYml8AeP5EEsl7A7nqFusfzFX9C8FeMJrprG/12K3BUskU0mVfHYk&#10;Vdt9N+Kt3bBLfT7CyU9GudRGce+0Gq8nhv4gi836h4j0OCQISCrSMPpnArSMmtS2r7s6nU9OvtDu&#10;kbxPJqGo6LLZNHBdrsleK5kVSXQDnaPLxk8gVzUiz+GbW81CyuZzDujkhvbCISWc1wCQVJYdACx6&#10;fe6cVreFtR8S6brlrGmvQatBDZzTXNsqsrSRqoDKmQcnLAjp0rJ8Lx2l1ptzYatfT22kQyofKih3&#10;JsZmHmNg5+XOc9MnHpXRzNnl1oRpTaTJL/SbLWbSzl0CQyXlhaR+dYDPmPMo+Z4Vx84bBLN6isvx&#10;frunX2m69b6hPNceTAyWhms/KmS6eRWcMo91YZ4AA960fFk+uJYeHJJw63FnZg291032z8oRwp3L&#10;8oPJx19ag1y3K6XrtxpU/wBsuJbCZ9VS5iZHZPMXbMN2fmJbPBAwPes5RagzfAyi69N36o898V6d&#10;Np1xZu0LLDeWUU8b4/dsSo3bW74PX3rStL6N73w9cW91JeSQWwE0HllzAUY5UA5yCPm496j1ZLy6&#10;8D2txc3UnlWMka21v5TFdjqdz7ui9vrmszwrPNZ6/a3FrdtaShwBKCRtzwensTXk2dOorn6PZYvA&#10;ybeseZHR+Jr201UahdX2pRmOzhYWDQ2vl/aWLlsMo5Xhjz04xXM6xcSy6VptjuGy1Mh2GIKV34Od&#10;3Vs479K2PFUUenSX1ppl5Hd2t7IyMw3EIqSfKRu5ycZ57GsTU7WKDTbWYanJPOxZZIGQ/uguMcnr&#10;1NdmIXNLRaWPHyLkp04ylKzcvvL/AIZuLy2VGtZvJZ22ZMe5SQQcZxx0rrfGF4brwjBp0c6y/YYQ&#10;8vkIy7pGU7t5Y/NtAXp8veuS8HXrW9/aGRVmggvY5zC3SXbj5WPoRXo/xAvtB1PwTca3NpVmuo6g&#10;gEFrYzFVsFC4Vmwo5ODlOnQ12023hk/I8nMYcub280eT6u0rwad5s0MoSzCxhPvRjcx2t781b8Kv&#10;JJrGnlmEkdpJ55ikl2Djng5GD09OcVqeK00d/AXhaSytgNQRporyZHOWwRgMp6HkYI96tfCPRrPU&#10;tfml1a0WfTIYCtyzSbNm/hcMSACSMDJxXlRptVVHufZzxMHgpVGvhv8A5HI2LK+qRSSO21rkMzHq&#10;Ru6/WvctJ8QyW+mWXhTw9JqP9lXEjC8byUmadCmZCAcbecgjPTnivE9HP2XW7STg+TdqRvTcDh+4&#10;7/SvcdN0Hw7d6J/a2uXN/puqXnm28FpHCfLnJB8vovyDkHHYCu/LYRmpXPmuMpJOlfsY9jqOm6h4&#10;ruruCCa3t1l86w061jXzpywwIi45K+q9MZFaup6leXvw71a4tw0+nXV+iRxS/u/sckYDFio+X52Y&#10;jHsDWZpVlHpOu3nhG/0qDUr43CLHcWisbi2fb99GwAU6MehwDxWpZ2FloGi395pupz3GpaQ0bXFv&#10;Oim2njkYjLIwyWAxyRxxXqzsk0fES3TRX0e4mubWwC6jewam91HFYzy2+IIpjJ9xXGcABizZ6msT&#10;x/qup3Xj/UmCXOmNct5V5BFklnVMY7ZVsAj1zWn4gudKvYIr/SLe70vT0maW7g3tLCrlgGmizx8o&#10;wT05wOayvGuoRnWZNMk1efUhbIHsNUhTZdTEgkGU9XAPyjpgCuV6u1johHqZF0Tb6NeafpQNxo9z&#10;JDLJcGHGy72cRlj0AyQB65rEuJWn+zzSSvJcKFOCM9yAP0rV0zVtQ0vSbyzle2dJH/f2VxDuE5YH&#10;Ep916g54PSsGSdYLhXMrMMjHrW0VZ6lxg3sWrOGS51CKHkCSVeMdy3NdnfWzE9PYe9cr4bvJZtdF&#10;9JDvjtlLsgGOnQ4rs49XspRu8iYnvsAOPz5rzcwrRjNLyL+tU6MuST1M2HTJzmRAQR0rpfCl/It3&#10;Da3sRKNKEB4yxz0Ge+KzJNegRdkVsVB6PIR/IVNYeJdAsNStbnUZTNHG376OLghT1AP5dK4adeLq&#10;JdAqVMTU0w9Nyv5M774peJJ9H8Dy634alNgskiwNHOqu2TkuUwT8y8dc4/CvALCDUb3SfEE0Ftbm&#10;0S2S8nmvExLJhsEQv1zkjOOvet742+JbPVLa2GluIdJ8oOkUchbZIXO7k9TwvWrfiC+03S4/Dui+&#10;Gxf6gLzTpbdkedZfMEwB2gciM7+cDB6c16GLrpySjsfJ5i6tGpySVmchpWmahb3Gi3VugSHUpTHb&#10;zMQBkfIwJJ4wTjJ9zWlbeBta1K2vb6xs1nmsblo57WGQO21QSZAehXjHXNYs8d3ZTR6HdJKklrlJ&#10;IpRtaN92WBFdBp2mz/8ACCzeILRLvS7SJWRJvto3ahN5u3AjyCFUHkDrjNcs5WV2GCxWLp1F7C93&#10;0RcsLhJ7GO4jP+s6Z6ip7y3gmsWgvEEkLkAAj/ODXHXHiqOys4rWwtWLRrgvKBjPfAqg/izVJZVZ&#10;5BsX/lnj5fyrJzitj63L+Es0r/vZLke+u4viDSG02cNHIZbaT7jnqD6Gsv2rrrK/ste02W2lISUr&#10;h0PUH+8K5W6gltLl7eYfOjYPv71cZJo+rwUq8L0cSrTj+PmRH8KAB0NOABNKfYCmegMwvakPTpT/&#10;AHxSg47UAR/TrSAHrUpIPamn6YoCwzHtS4xTx1oI44oAjwKXYCOlOYE8E0gUjuPegEATik8sHjdT&#10;vrxThj0FA0iB4QeR1FVZ7ATHGCXJwoHc+1aI4zxVyCWOx0y51EkfaCRBa57MfvP9QMfnS5rGtOl7&#10;WXKjBvEWxhOmW53HduunXo7jov0H86hhhTeGYYx6UsaMzZbqTV61sZ5yFiXJNROoe9SwkYx5baFi&#10;3vJIyPKkkYDpubNbGn6gXbbKj7ehZB0pLHw8wQNO2B3FbNvHaWy7EkhUDqARzWPtLPQ4cbkGCxkb&#10;VIK/4kcwcK00EgdExnjBx9Kp3EsqwPC6FfMxt3cVrNNbsjoskYLLjIIrKeWIu8OqwXF1bw52NEM7&#10;d3/6q19tePmfCvgqrSx0EnenfcdZQ2CANcaxZBj94Mu7+lWJv7EdNn9r2me2y3IB/SqIh8MuP3dv&#10;eIT/AHjioZrSy3Yh3/ia53qz9Mo0YUYKEFZIn2xxLtjYMvYjoRUEgLdc4FTxRsoXHCjjpT2iLOSo&#10;4oLSuQwQ4wSMirXbANKI2UAFcClZRGheUhFA6k0jWKIZGCjGTWBq7szYDEVo3eqWgyIw8h9QMCsy&#10;SSK5cEq2D2FNAxdPuArrHJyD3rS3onI6GsgoqP8ALG6pn6mrlvLDIpQyHeDwrDGasyktTZggS4Uf&#10;OpPb2rK8R+H5VjF1ZRBZVy7xkgK4Hp6H271fsVYAkMf8K0YJbsrsZN6HoT2pRqODujCth41YuLOP&#10;gMjsbh4mJfpjja3fitbSVvdSvdOs/OaS3tnYj5VG3PLcjk9B1o8VafcwwNfWSMSMtOoPY9SB/OtL&#10;wEETT2kizJcufKA75IGf0rvU1OF0fiucZXUweJlGa0bujsBIqWMaEksyYC9zmuP8X6nOCmiW0myS&#10;fAnweVH938auXvjDR9OvLi1WOa6vbUFeBiMMO2axtJFncvd65qE2ZZCSi54X/PSsJtxR73DuRSr1&#10;41q0bKO1+pzF7GkMxhjOVXiqpXn8anmZZZncHAJJqN0BjyACc9QalM/SXGxHs3EqDg9aYpIBBGDS&#10;ltpz6U45k27Rk+grRM5akDrPhfrMmna79meT/RbrCSL2B7N+FevvGHOMsccY9K+eoEEEwknnFvsO&#10;QQMt+ArsJfF/iDxNdRaJokS2wkAXf1cgDqT2o1PnM0yx1pqpHTuRxq3UKx/ClcDPXmnmaeViZJnI&#10;zwAcAUhHPU81HunqXq9iMj1P500hRySPzqVY0wS2TTvLhPVKPdD94+hD8mD8wJoVNw6fkKe1tESe&#10;Nv0pIobZWIacqP501FMUpzhuhy2s8rBIo5HY9Btp7WN1DHl4JFP+7mmSMBxFM313c1Cs12mAtzKM&#10;+jGrUIrc55Vq09IoVvPXraSf98EUuyZwB5LqO+AeakNzqBXab6Vh6FqTzrxRgXT0pcvQuCrLWSK9&#10;xZCVNslu+P8AcrOfRWLbofNjx6rW0Li97XH6U4Xl6Bjzz+QqOVdzrjiq8NEjCfT79R1dsfWq0lhq&#10;JJ+R8fhXTi5vfvNNkUpuZz/y1NCSLeOrW+E49tK1KQkFVUf7T4qS28P4YPdS7h/dTI/Wukkd2Ykt&#10;mmse2AfwroirHBVx1WehTgght4xFEgRB/CKztfLta+Sny72GfcVtgkc+Whx6ioLqIyFpiqqyLwAK&#10;c58qIwsJTqq5j6PpxiHnSDBI4zUOvpshEa5PzZq7HqYDbZRwPSq12z6i2yCFsjueg/GuaLlKd2fQ&#10;1VGnBpnOYwTW1oullmS6ulwnVUPU+5q/YaPb27CS4UTSdefuj8O9a9vLAr4aBWA6Cuxng1cT0gRt&#10;nNVtT1nVdFtvP0u8e1aZhHIyAZdeu057ZAP4Vrrc2hPz2aH6CsXxk8EujbYbYRlZlYkfj/jUU24y&#10;ujnrPng00N03x/4jtpvNa6WckdHBH8q0IPiN4lGoi9M8bOcApg7CuMYx6VxFuu5gMVcRDnjArsji&#10;J9zyatKC2R6ZJ8XNUFtFFFpltEY4wm4SMc4HXmshviBq+tXLabdRosU6NubzGJGOenSuNkGFzT/D&#10;+P7bLupcJE3AbHXAqpV5uLuc1ClH2y0NifV7jRLq0vLMDzFmbjOA4x0OO1Xo/HWuyZMaWsWepClv&#10;5msLxUyPJZoke0ZdvvZ9KitFOwZFY06slFWZ1YuEXUd0bF/rmrXyCO81CVkJyI1+Rc/QVl3Sj5iA&#10;asx25eVXI4XpTbtCqkmr523qefOy2IdA/wCPueXssYX8z/8AWrX8xmP9KytJXZbO5Rj5j5yD6cf4&#10;1b8xeMIT+NcNT3pM+jwT5KKRZ3D2q1DZXMkCzJDlGJAO9R+hNZyOyHe8J4OFQ/xGnppVzds00hLP&#10;tJJY1nax7WGwzrR5mZ+tX8hke0hHlhcrIwPJPpWUiEsEAyTwKVRxV7RoDLdg4yF9abdkehRoKCsj&#10;c0e0EEarjBbGeO9dHaRpsBIyRWTCrySLHEpZz09q2ShtECNzIRk4rz5S5nc9SEVFAD83UVMzZTFV&#10;41Zm4UkDmpc9u9SaFK4h+UtjOe1UJnK/u1PWtorlyvUnpWbeQiJizDAGefSgaRWt5PKYSEKyjh1P&#10;8Q7iqV8iWtwyydBhk4+8p6UlzfpFkW4DP3Yjj8KoM8k0nmSuzHuWOTWiXcqULjrjVbtx5cSLF2yB&#10;lvzqK2sHkbzJTnPPJ5p27yzuVR+NPS/lDcqMD0rXmdtDBQSeok1sixncoA9abalnhLehwalupRLF&#10;u2lcnoaIT5e5QvyFFY+xxSu2tSpxS1QyYHyG+lVTlJAwPPWtGePNsfpVIqG+YD8KIvQzmtS1aYl5&#10;HHqPQ1qW0Thck9f5ViW0jQXCy4OAeR6iuus44bhA6sCGGRj0ok7EctzNlTggYzjvWP4k3JprMMZO&#10;AMf7w/8Ar1109taRoXlcKPc1P4X8BT+PY7yPTNZ0yxFou8C8kK+exBwq9u3J7VVKXvpnicRVY0cB&#10;UcuqsecaJezRN5XmOI2ALIvAOPUV0GhWkep6tDE9vGZUmjmUooB68g+vb8qgfTINLlmjJLzK5QAg&#10;ELj3HXnvWj4Cv7Ww8Xx3d9cpbW6RnfIwJAGRx7nFdMql5aHyeU8P04YOVWpG85LTyPdfCOmuMs6n&#10;JOenSpvGWv6Ro0i2t1dgTkf6uNC7L7sB0H1rzbxf8YbmSN7HwhbNp9vnabuYAyuPVV6L9eteXSXF&#10;xI8ks13PLJIdzs8hJY+pOeazm0ejgMgq1Fer7q/E7jx7qkt2ZBZjeo+Y5YLx261w8cwiRYy6Aj7x&#10;9TUDFc9M/Wonc4IHT6U1JvQ9ejkdGg3JPUvCZGfaJEyf9oVNskCBiFCt0YsMVjCJ5Og6017R1GWZ&#10;RVWRpLBW2ZsF+ecf41E1wiM7tzyAoHUnHaqlgbidzCrbpCeCxrShtLe2O6WVXkPU5yaOdUzknlbx&#10;PuzehAGu5SG2JGvofmanLbA5ZwWxyc1dWe3U/Lz74qtfXxkBjhXYP4mPX6Vk6s5vU9bD5dQoRtCI&#10;kEMQOWZVz9OKhliVJhNbXaq+f85HeovLymc5PvToiQduBSUrHU8NdWZdmkadd7yot3nl1BKyD3HY&#10;/Sq5ilS1UHy2IkGNmc5zkcH3qeFDwTgmtG3hMkXmKBvRgwz3IOR/KrhXaZ4ObcO0MZTfRrY9qbUt&#10;WuY508RLbm+N1HMwjHKYjOB7DJNczqs3n3xxzzXQaf4jg13w9rGp3VnBHMVTyShyyspGd5wOpPA5&#10;4PtXOafA0shkbJBPJrtxFpSUlsfhGa0JUMS4T0aLFum0dulWIwOh7/zqQphcD9KZsPpXLc8x6mj4&#10;VKReJLGZrS3u9kh/czJuRyVIwf8AGsf456Rqem+G9GdbO3NjPJ9omeCXd5Upyojx2XnGfXisjxh4&#10;jGgRwxW6xzX0hDeWwJCJ/eOP0rkrjV9b1kvJqGq3LxytuaFXIj65Ax6Dt9BW0MSqUHF9T7nh3hfF&#10;Y+h7R+7B7NmDFp9xNMGELIrcM7cKPf1/SqOpaTe2004hntJkbgctz74211IVVPc+5OTTJHwp2oGJ&#10;rmWLknex91S4IwcF78m2dp8Kb+xbw9Y2LXsAvI48SRFsMDk9jXQ3MRi1Fsqa8gGnSXD7nhRT1B7j&#10;8a6DRfEmo6HIsN9cyahZZwUkbdLGP9hj6ehq1WjJixPD0qML0XdLp1L/AMZrqS20Ozs1IX7XKS+D&#10;zsUA4/EkflXk3Q8V6B8Yb+G/bRprSdZrd4JHRl78gfnxXnw6mtTvymlyUVda3JENNOQcg4PrQKRj&#10;2pWPUqRTjY7/AMGxLPqemqeQcMw9gnNehLCHuGcAnJ6H0riPhhD5p+2YyILdUX/eYY/kDXeRsyAs&#10;Gxjipbufz7xAlHGziun+Ze04gXTN/DDGST70+HMzRu2cnLmqMD7LNVL5kuZDGvvgEn+VaSZy+Byi&#10;gA09onz9RWiSwEs4wPzq1JxE5HpUVqAFLAfjUjDcjDPGKmKucyjdlqzPLHp2/StYFRpULjqGIb6Z&#10;rHtf9WzA5y9b9qqPoeT/AHTt4966II3jAx9RXMZI/gINUkGX4PbIq/ckOOOjLVCDPmhT2qHozLl9&#10;46jw25MO0jOD/MVpXG1GAxkMKw9BlKSGMf3Qa2dRIWOKTkHNejQd4HqUX7qOH8QbhHIc/dFc3a/u&#10;9mOikE1ta5MztNt+7uI+tZAzx0FefUd5M82esmWLlVnhZgeko/I8VJdbk0yEN1EgBplsD5VwR0Vd&#10;3Psc/wBKnvRu09x/tKw/Osmc8tHYrrKySkZxkA1fT94vse9UYkDCNjyduOavQErFhhwG6/Wqa0NH&#10;sYmoIba6S6AOAcMB3FXjsljMgAIxh8d1PQ0apEGOMHGOaztEuTDO1vKcmM45/iQ/4UraXJcbq4tx&#10;CY5ChOSo3IfVaklw9qJQu4dHHYg9au3luSNqn94vzRt61TtXG5oyPlkzwex7ii9wTujntVtDExC8&#10;rjKH2p+q20Ooaa9hOoNvqNuYH/2WK5U/gcGtWaHzontRjevzRE9xVHbv0xFwRIjDjvkcEflWsZO6&#10;Z20qr08j52ubG5sL6ayu4yk0DlHU+oqdE+TI9K7P4pWO+7s9WVcM6/Z5jjqV5Un/AIDx+FcrCoxg&#10;ivpaE/aUlI9yFXmtI9+tbm5uPD8LfvG8mCILLISn2cMoOE54z6jsakh1jXrLyNOi1bUDBc7nks0d&#10;wj72Khf9otgfNzUli8U+j6Nd6jFNc29ppkPnwvceU8j9FZe7ABk/AVsJrWh3FnczRS6kPEt2HCTg&#10;jyEw3ACk9gM8d+a8F1XCVkj7KNNSgrmJp+rXukaq91ZXH9gi1VnMIdn2ER42opDbS2fvcDJq3Pr9&#10;1faQkmsRz3V7OfLttXWRo5LdlIYxHOAcAjOc9R9Ks6LeeHre0/sTWp9StrK5bfqkkDiSSaRVbGxg&#10;eVOVyD3ANbOv/wBnajJb69B9svvClpJEbVIEjjxMBgmaPA35KnLKDxx14r0adZyjZdTz69NRdzEf&#10;xP4ojGn6Nc3wv4RajzrNI8LP5hJCgbMFsYO7HPBB4qaDVNT0vUbjUtJeXRYoY5CtrLIXMGQq7Y9w&#10;JH3u+O9dDqGoaJdpd3+jancT+KNQVZbZJYfMhgAbiOJiu5WVSQDwB60y3fwvC0ug6pe6lpMXzTal&#10;LPteeaZQMxjaCHTOGH0ziux0o00rHPGbfQ5291YagVl1FZ7nXXdHi1GMgRyNHztYEDcMdWbJGAOl&#10;W/F/ivX9S0i903UL21uITYET2sagR+ax3DYu3lhuyT7ZzV3XksjrFnrEkb3PhuC4iFgLW2RIXJQs&#10;wlUgEM2GztBHTrWrewaZfWd1/YWoW+q+JNSUTt5kCl4oXwpSKTH3ghVR04DfShyc4yjY1oVo0q0J&#10;2+Fo8L0ZGGsWhQqCJFYbmwPl5/pXudnMnm2FiDaWGrWEySW8xcSW98xX5Vlf+EYJBbHX6Vynhfwz&#10;pGkM2vXN+iXunXbQvptyoZsAhd230Hzd/TpW9e6JFJqejz3jWNhpOpKLeIRRbECbVKmQnOHBIB9z&#10;+NceX4aph6UubdnscXZvQzGtTVLVR/M80+J1qLTxfdt5sUpuGaZ9i4CuzHeoGTwGyB7YNei+Er+8&#10;0/QvCUeoNazRSRl7PyJdpGVdf3rdQwWQjA9BXNN4Ss/Eeu6xLFPBpS20kkzk827xKcZi7knGQMdD&#10;1rbtfCsVtaaHb6Pc2t4sjT3juX2si45jfPf5SAeMk15NKjOOIcmtD0sdmWExGW0aEJ3cbdDzTxUj&#10;QeJb+F7z7Y8VyyG5zu80gj5snrXXfEnWm1rQ9Kea/t7ueMhGZXDPt2nAbgHI6enpWl/wh/glJYpN&#10;+qLZG52XE0jgiFG4U9iSSDkVNf8Ag3wZZ+IdqNqlxpH2cP5sZxJvzjkHAAyQOMnmtKODrLnUWtT0&#10;q2d5dJ0ZT5r09tPKxq+GddvrTwzpllJeotklp5ssDAbXQjocjluO9eXeJZ4brXNRuLdQkTzMUUNu&#10;GPr3r2m3stJm0GSK2uWe+a3NvDaSpvWNV+UAtgnPJxWLpHw+8J3ciQywalbPGv8ApbPJgRNzwOuQ&#10;a9DG4SrVpwjG2h4eR5zgsHiK1apdc21l5nc+HNMv9b0yW/kkleWSFFS6tZgu9OSQSBzxgEEdqyZL&#10;m/0yIadOYri1g/1lsspYFWPA6cN3/Ki0t7bw9G9ppM091pMCKEkR/uyMTw397OO30qyZbWdZZrS/&#10;ibVbtSEiKDEYBIChhznAwK9KEJxSufKYqdOVRuGqb0IE1R0uri6tB5FuqsEVySYwSOnrV06vc/2e&#10;9vNZhLkkSNPGcgntkn+Zqto1zaW5uLXUF8iYO0k4lUMxA/hx0ODzUl3vudYWWeMyaZ5irD5UPMg6&#10;4ZQOvH0xVO9vIwjy87VtRl/FJ9iN9eRrcIoVBBEwyTjJx9Mg5561mYCWUqQCJ4BN5iuUw+T2J+ne&#10;un8VTRSGwt9PQrcqu/ZjkMcbsHPJxtH4VhrEIGabzopZYJFWSGQ/exyCV9iT3rWLb0ZE0raGhofk&#10;DVbKa3QpcW10plIAIdQAWZfTgGvD/imhvdKjnjVp7j7erxqBlnLkjGPfI4r23QUkh1m3lkVTFMWI&#10;CryQUP6jOcV4jqOu3Gk3EdzZQQTXMQIhaYblgboJADxuHUe9ePmd3Ujc7cO4xw9TmMEWc3hy1udL&#10;kgj/ALevmxKQxb7FDjmP/fOefTpnrXSeCtPFlZefgF5JPnZurAD/ABzXO+H4nnmn1G6ZpJXY5ZyS&#10;T1PU111pKbewSPPIA/M5J/nXmVddEfH4uq5SsjpLWVCD5CgH2FQXpnt50uVZmAH3c96saXEIrlEP&#10;R0OP51NqKAMYWXIJ/StYUElqOFFW1OWvvEkhuhH5LxOBnBFamna0ZwI5SQCARTtX0uOaxkyiuVXK&#10;kj5lI54NY1rZSLtaJgwIzg8EVhUoqL0OSth+R6HVo80sYSFwxPQEVPFcSQELOrxN7jisbTpZNygl&#10;lZfWujS5FwgjugrnoCw/nWapcxgqdya1umYAnkeoq55o7dPSslrF1Ils5CMdY89fpU0dzwN6nI4I&#10;PBFT7OURuEkdHaXgltjDJztGFY9R9ay/EGlR6tYZI2TxkkSL1BH8waihuE+8CMdCOlWrHURGWAIk&#10;B7V00691yyN6dTmXLI89EskMzWt5neB97qGqfTBaHVILnUY1uobdjJHG4DAPtIVgD0962vGOlrJb&#10;jUbVdwRjuQeh6j61yBcPlS3K9COpHapceSV0ZL91O6PQ9E8BeGdR02K4ezs4tVuLtpwY7XLDDnaw&#10;II2g4/WuC/aJGi3Yju7XUf8AiZLcr51szht4AdHI9MEDgcY+lUL3VtSt4jEbqdrUkBoyxI46e+Kr&#10;Xen6P4ktVIIiuF5WRCNw9s9x7GuyWMvDlsez/aMeRJI80ML7QYkyxbAA7k9K7nwn8K/D9nePea+7&#10;6jeOxkaAErDFnnB7sefpUOleFb638UWKNsmthMHaQDoBzyO3IFdzrcreWYYuMEeY443VwSm4ytF7&#10;noYvPatfCww8Ha27L1nHpNnALOw02O2h6bYUCD8cdafJcwf8e7fdPAVgNtc4J5YUJeUsBkBSvJqt&#10;PrkMz7DDKrYwMDoaylGXU8F05yerNvUbXTL1VivrG3nRDuQTRqw/+tWHqtnBoIltoYYH+0BhHLNH&#10;nyOu1UA6cHrUxuiNOtxMu54m2u2Tnae5rQa90/WWkjv1MkUi7d4bb5ZC4DjHUjg1mpSSGpzouz2J&#10;20+8ufAei6LotgupXlwz6pdOxQfZgpChA+4fN2I715deS3Gq6k0ytFFLIQlvCkZRmHIXCjOTyK6X&#10;xdceIbW3vYFiFtbagYLSMxpsjuFjB2uCRwxHJxjqak8EaBY6xaa7dSX1xZX+nW5urGNX5kKLljuP&#10;QAY4Hr7VrCbSOulOy5u56Z+zzrUaw6l4c16WaJrG3UIzIEMCOxzv5yQr4x2G4561u6/p/lX0gWWO&#10;cSAOsiDAbk5OO2SK88+H14+meFf+EutXnuNQnuJF1CC4iLJdoRkgP1OFBbJyM5PUV7RGkmveHJdV&#10;meR1FsskTyKFkHyhlYgYOCCRnFdvOq9Pl6o+hyfGpy5UebXumnksvfjNYeoaQrH7qg/SuzuQxUde&#10;lZd/EzDpx61yJn1iVzz7VNKEZwFBB7isWXSstwnFejS2Rc4YZFV30xBzsoUh8pxVhoW9txTHPpXY&#10;aFoyrInTAqZIAmAgFbWmlUUZX9KOcXs0bWn2aqUCjFdJY2s0o8iFf3r/ACr6ZxWDZ3QwPlxitzS5&#10;7oypOjMkMTjznCg7Vbj8KdKPPNIitJQg2dSt1/Z3h+S4nulMUMTvftnacKnOB+HBr5u1+Pwv4lu5&#10;7PRr220xU8+8+0XO+OQn5iYiASGxxgjn9a9P+OuoOvhG1g06YXMNzJ9jSFWOJ1CFiRt5JDAV4no/&#10;g3VrjxH4XttVSSSx1YyHfapueIruLocjIYEdOeK68dZSUW9j4PHVE6i1M3xlBp+oR6Vd2uhnSPMs&#10;fmdZi63BViPMy3PbBrjrq2mtipcfI33WHQ16z4M8PWOqxa9oGq6hBZalp7l4Rc24LqibiyoxPy5P&#10;LDHvXBr5M4QSl54CTLJGCFYheuOvJGea4I+8e5k/EdTDWpVNYr+tDnQxAo5NeieO/CGmPZR6r4Xh&#10;aGN4xIttuLb1x0Gf4v515t5memRTPu8uzXD5hTc6L20a7M09JsLzUrkQ2duZX/QfWu303wjqVhdW&#10;bandW9t58wQQh+duCSxPboKx/B2qjS7PdHgSsclu9S6zq0l+DJPKxIIxk1tGOh5GY4z2lS3RHeax&#10;F4W0ZPkt7a9uF5Dv84z+NYmo+O/Otfs9vF/q24CnCg/hUGgP4UutPQawHFwnysu/5WHrV4XPw2sA&#10;zpp8sjEj7rYpW7mMZ8yvFlGLxd4z1h00zScyXT/dXnanux7Cs/XdM8R2lx5Os+Jo5bg5Lwwsy+X+&#10;NdfqXjvSrfTP7N8IaQsLSLlmjQA57knqTWXpnh/U59YWzvTFDqVyvnxy3zbFkIUkgMeAD71rTsne&#10;wp1HGNm9TZ8AeFbGKeCN/EWo2Op6rGUtljQidGA3BW3EAK2DwCcjb604X1vrOhSRW1tLp/iIRfZ5&#10;hYOEgnjDnKyRqMKcgc/xNioI7jU7DV7x7i01GeS308xTjHmMjyBQZI/7qjAwRjAqfTrLVfDOkv4i&#10;hkuotNuITNb3VgwdfODgpHMrc4yCTkHnGO9aqzbbZwVHd3Na7vrSDw9ozajdJf6PqsUkUsUlusUm&#10;nOgO6OB+doJxx3/GuX8Sx+IpNSubTRze6gNSXyLSeUBpntVBBjLHplQMr7Cty4sbLXtKsrS0iMWr&#10;W9pumtpIyn22Tk+db4GHY5O70/KpbfxBBNqsll4hvdTWC3tCf9It8XVnduiguoAJKL5fXggHJ71l&#10;J86aKw0/YVFUSvbuckiXeo+CbmyWae11BYo7Z7OIqY5reMEgsOu/eOn1rndC0d7XU7OfX7e/sdNn&#10;DYnRACdvGV3cHB7V6JEbvwgtzfQ3Z2yiO4gvLOD7RZTzhj8pc4x1Yn37VX8Xafo82gwXem6jDNJa&#10;Rxrd2pctKlyBy0S4+dGwdxHAxWDw6k467HuYfP6lKNSmo6T/AAPP9f1G9nuJoZIFlPnb/tDAGR1H&#10;AGRxj5Qaq6nLLLboitLIDyq/woT1H8q6O2EGq60fteqLbRFiYWliCBXY8bx2QZIz7VUjtra4t7Sy&#10;ivpIhHI4md0AXa23Gwjkk4IH4V1ukm3ruFLHqEKa5F7rvvuUfB1hdXevWdgHS2+0TKnmzcRpnux9&#10;K7P4kWl9ocEun6ndRagihbe1ntm/dYCZAX1257881i5sdM1+A2d/cvbsQoIiG4LkgK6/3uOcVuPf&#10;JfaVY6Z9n/tKOzmDNHEnlkyMGBTcCS4wFwfbGKqNGUKfs4vcjFZjHEYyOIqR23S6nNtp93qngGXV&#10;LWyja20maNLmb5VcFs/i45H0p/hy2hXwvfXU8+wTvtSNyVjfYufvdCQW4FdjZa7bSeILddR0rS7a&#10;ztUkdbWXKJt2Dy0YquWOVyM+uDVSJ9MeS9ubjRFvYrmZmgE6mOziyQ0mEHAY9Bz3FRHBNSUr6pHX&#10;LP4Tpzpctk5X+R5ro+06lZ7plgHnpulfpGNwyx9hXrVpp/iZdetb+KS+1eJC1wl3aSsFuPKQhcNj&#10;5SBwM/TvXOT6R4cfwxD5Ol+Tqk80ku77QXKRhsKioDxkHqc9BXU6V4khtLHS/DmhzXmnaPcTjz54&#10;5VZ5c480spH/AAEcgEc08HTlhlJSJz7MaGYqEqd/d01ItDsNUvxe39ndKLjzBFf2CSmK7dCNxZO+&#10;fvAkdMd81Hp12114bj07VrW7jt7m/lmF9co7JESojCyEDJIxwM45pNR1G0vviDNqC2ksUMk6vDZW&#10;bLG8rD5Qu8fdycHA4wSK1LnxFcap4E1170POLiQWttbiIRCAx/vC5K/KwJJGMZ4FdfO5K58xKLur&#10;GZ4nm1Dwr5Gg376grTzbTEkiyWt5abgdq4yQzMozgDjFYniKx0m2vDqGjy3ZtUkbdaSKReWSkYZZ&#10;AeAM5K47dacvly6K9/dteRXKfLYzxwjYlwpUogb+EkFiT7CsrxlqOt3OuyT+IBLDqJiCXe5QHcgf&#10;KTgf3SKxs+bQ6oq6sUi51FwTJNc3WFSLjllA2hcevStu38AXjSLJeXVrbK3JVpNzr+A/xro/h/oK&#10;w2dlfx6bPfI8ga4eDBaMdRnJH+TXWy3K6ddySReCbq4GcpPLbiR/p1NRVruOiOyjQdjyTxPoOt+D&#10;57S90ozagHzJLJHasYwnYP161d0rUU1fTUvEuc+YSJY142N3H0rvtT+Jl5bQuj6Jqqoo5UWEmPpj&#10;bivENI1hJNe1TU7FRHFcSsxs8bShz1I7V5GKTqe8z63IKOFq1LVKScl1Oyvok24ACrisO6tSj7hH&#10;wfyNZer6zqFy+0uIkxwsfX86p2018m1kllKAg7GckH8K4Yo+6VGy0RoXdtbSRNFLEfLkPzL2J9ce&#10;tYdq15oesQz2j+S8cgkhkiXGMdD7EV01nfQ3A8ueNo5emCODVPxBFELXY5GXPyDuPet6VVxep8nx&#10;FwzSzOF4q01szoPGD6Df+FdJ1218QTal4ouVY6oJXyTyQCfRgAox6DNcnp6vhULtx0BJwPpUFnvg&#10;4Wx87d0dweK04sMNznDd/SlUqczLyLhrD5XTSteXckl0tJV3EKc96oXGhBsmPitq1ckbS/ynvVhg&#10;igDeDmsudo+nUEjk49JuoJfNjYow7g4zVy7W4vQr3Cjzoxt3Y6iuleBfs5Y4z2qrp0H2i58rIBNX&#10;Go07nNXwdOrrJanJFSrbT1pMe1b/AIj037HIvnLtEjEKR2NYByG5PA7iuuE+ZHgYnCujLTYMDI4p&#10;pliXksTmq9zepF5kYUkgCp9Kktb7CqxSb+JW6H6U230Ko4Nz+IY1xFnIVuB/EcCoJryQk4kCj0Vc&#10;n862pdKYcOvHaq82mbF3KorL2h6lLBQgjMgu8H94ryD1q5A8M2BDIC3cHg057YRp84VV9WwKqy/Y&#10;l+9Mmc/w81SkZ1MHTkXnjdR8y/8A1qjK1WF1aqoC3MhA7EGhNQttpBd/yq0zgq4KcX7upZHuKXqK&#10;rpewE8M31NTCaLbkOD9DT5kYOjOO6HdvpS6pB5xt4YzuSOPP/Aj1P8qZuBx3ra0G3F3I0jDCgAY/&#10;AVlVlY78sinUdzHsrAFlDKTiuhZ4tPsd8UQNwwxGCO/rTnt40kfZkAGonQud24k+5rmvc+h5bIyI&#10;Enu5WN7PJI+c43cVpW1rHFjC9feiOEhj8vJ9KtKMKMjmhu4RgrDXgU/wqag82Sym81UDR5+ePdgM&#10;Kux9zmo7iNWB3CkiuVE51bwyyq0+n3Me4dQA1KJvDs3/AB7tcAnpuWsW2HlXIMiboieVPTFdQmla&#10;dLGs1s8ZVhlRjBpmE42Ky2qGNvKbI2nqKjIdRgjgV0GkWgW5jhMIl35QKRwSQQP1ql9nBAUrk9Dm&#10;p5tbGa+KxkXU6QwNNI2AozXM6jPPeSebMxCfwIDwBXReLI47eCCERFyW8x+/y88YrnpCkg+UY5/K&#10;rNYopP8AN07VPYx4cZHHSl2q3IAz0q3bxgY2ii5ch0qg+lULmHDDjNarrlSQBxVAy4ds560XJcdC&#10;SxuZrbiUlkPRvStqxvTgDdweayLYIyneu7I4HpTo18giRc7O49KLmLVjpnlikgbzV3oRVXwnDHpF&#10;5qErNtQRyS24ZsnGOMfyqPT7nMJ2r5qEZ2jrWRr17HHiGD5pOQQw+ZV9M1rRlZ+R85xDlv12iuRX&#10;knocfp5aWSW6lclnfLMe5Jya2NU1Rri2isbaNI7eMYJQffPqapxxiKMRooC5yR61KrrLJtjhAIGS&#10;AOwracuZ3PRwtH2UEmiKNNq09F3EqASx6AdzT2X5C4Pyjr7U06g1nGRbbRKwx5mMso9vSoV2dcmr&#10;E72FtbL5uq3XkDqIIhulb8Oi/jVO41Jdpj0+2W1jPG/O6Qj3b/CqJDOSzEknkk9aOh4rZKxztX3D&#10;BZsk5J68816n8F7S2GnX98qA3XmCLcf4Uxnj615gi4O416L8LL+1sdJ1OS6mWJFkj4PU8N0Hc0pM&#10;8fOac5YWUYFUoUxuUqfQimyfNjtinMzM3zFj6ZNIB6GslqbSlyoRQR/jTXfYMhSx7Urxs3GTTPs6&#10;85YirUEtzndepLSKIXuH6EDnstOWPeASGHseKlSNQPkGM+vWpIk3A8gY9TTc0tgVGT1myukKoc7i&#10;aeqF/u5pSoPJPFCgAegrNu50Rio7BtfdjBJ9BQ+9H2SBlPoe1LkgjYxDdsdaVEUtmaTb3JILGkMZ&#10;jtSYfdkfrQZCuQqg+5qB3lZstnHpVKNzKdVx2RM7Hu3IphZzx0pFMnpge/enrgctjNW+VbGF6tTf&#10;RDQrkelOUGl3+9NL8nmpc2y1Qgh8Q3SBanltQ8RJGTiqrSZdSoVCPQVZW8URhXNb03Fr3jGspwac&#10;DKTS7aKVnZN5J4DdBU+1VGFXaPQcVM08LvycfUUkmzPP6VolFbGNStVm/fZXbpUbAhxj0qYsoNQy&#10;yY4GKUnZCgtR+T0FUtcRn0ydcDpn8iD/AEqYytjqPwqOZy8bIx+8pB49awjJ3OqSVmc5ZAEjjkVq&#10;wwDZnFVNMjycHscGtoRYQV1J6nhV3qZlzHxkDFJ4fAF7dOccKqg/U5/pVy6QeWapablFnbu0n8hT&#10;qP3WZ4L+On2H6ywkvLYAcBG/mKuWEYKgkZqnJ+8vY8gABT/OtuyESKC7qBjuaiHwo2xSlKo7D9ih&#10;cgYrK1Vj5bYPzVqyXMDZEbqxPYc1hXMolvAA3C8kVfMciw83NJoniJjiSJAWOMYAzmp4oLhpFHkS&#10;DPcoRVzw/azMTcqDGzcK/Qhe5H1rqbSNFUDkj35NebUrWdj73BZU6lNSkzGsbA7wWTpwBjpWzbRx&#10;qwTch5wVB7VNcWsTAsseM88Eisu+0iG5QOsjxv3z835ZqPbX3PcjhvZxsjg76H7PfT25GPLkK4/G&#10;ug8M2mLJ58ZJ6VT1fRriCRpOXyeW5yfrXZaXYrDZ2q4CoIwf94kZJqqtROOhjGDi9SbRbNYIvMYD&#10;cRlj6D0qtLIZpmkJ6nj6dqu6nOILXYDgycY9qzrcMYy3r0PrXKdC2LW8iPYDj6VIwAIwQdwzxVWP&#10;c74yfrWlaIGhMWI1wS4cnBJ/u+9Juwm7amPrOrR6aBFEglumGQD0Qe9crdXdzdOXuJmfJzjPH5Vo&#10;eJoCuvTHnbIiuv5YxWesaHjBB9+K2VkkdENVchAyRipAG6elSKqjGDzmpigzwMg9KTkaLUhW3Lw7&#10;1GcNg/zqxZ2yjfuUMduR+YqWzjdg8Sjhhn8qvBVt4izdNpzWcpvoZONmzI1UAbABjtirFvbrI0qD&#10;O8RoFAH0zmqcjNeXgUDr2rantZLcquGDtliRxjpgVptGxnU2Iriyl+xMQhOxdzH0ArHKjpivRobV&#10;4PBWp6jgfvEW1UlsYydzYHc4X8BXB+WQqnnLUoS0Zxxq802uxUZPlzx7Vp6BetFLHbuSELEL9T2q&#10;o6AqPc1Po8QfVrNSQf3wJGKo2kzZ1mwe4gxLcFRuH0PqKwbdPN1OS/aRktox5dpHnCtjgvj861fF&#10;F2TcW9p2b7wB7E1h6pcATsIuEQbQPTHStqbcYnDiMOq7XPql0G6jcBrkheSOg9frVNt7tub8gKlg&#10;iYnc/wB49atLAMZxmk5WOmFJJFHacU0ox7GtSK2ZzhUz9KvQ6Zsw05WJf9r/AApc4GFHau+AQaux&#10;ab8pyVHHetVltVyIldyP4m+UflWZqlzsjKq25jxgdqSm29CeUo30sFsxiiIlkH8S/dFNtrKSRTPc&#10;ZIwCKbFGIm3MnmyHnB6CriXcxXa6RkfiK1bstBwpuTKltBuu1UjAbPAPStqy0kSn92icdS1ULF44&#10;7vz5Y2b2GCMV0uj3S310trbhVdumTg1lUm+hoqdnsUtY0+HT9MM5ZfNkOxB/M/lXOCLGDnPNb3jq&#10;TOprZKSUtlwfdj1rDjXjFEXaJtGOpKiKxPOKUQ/NkYpPLbOc4qzBE20sScDnmpbLlHQanysoxW9Z&#10;RkW2R1NYihXIOK27WTFohPBx0qWzna1Nbw1eRW8s2m3W/wCy3rKY/n2rDMCP3hHfK5H5V199d6Lp&#10;EWy4vY8j+CPLsfwFec3ADxFR97qBUVsqSDcByep96r20uWx8hmnBuDzLGLEVG13S6nW3Xi6MuRYa&#10;aSvQPcN+uBWPq3jO+tBtWO389x8qjdhfc81kateR2EO1CGuHHyDsB6mua3O7tJIxZ2OWJ5zRBN+8&#10;z1aPDmW0I8kKK+4nnkmuriS5upnmnkOXdjkk1d02X5dmcVnrU0DFZARTk7nrwoxpxUYqyRrjLdKk&#10;jAX3NRQEsAfzqyIwNrHpms72E4kEzTyfIjbF9agjt1EhChWk253Nzj861fLFYuveZDILiBig+43v&#10;VR1ZMqdzI12FY5BIrEqh2sOwJ5rM2itr7RbzWL2lwjIXbd5injPuKy5LeWEDcMofuuOQa7YS01OK&#10;VHklsQ7TTStWFXcpx2piRmR1RR8zNiqTMqqtFtnrPwxtDb+DoZn63UjNnvtBwP5GuluMiOOMHBJ3&#10;H+lRJbrp+n2OnxcpBCkYx6gf5P41bjjEuoBTgBMcegAqb31P5yzit7fGVKvdspXs23X7OyQ/Lbhc&#10;49Wz/hW/CGKsV6sTXHaVL9s8UvcY+R5mYfRfu/yrtrRQZFXHA5NXLZI8mtskWUQBQjZHAp7oACB+&#10;NOHLgnPXOKfP/G2OlOC1Ipw1G2w/0ZWx15ra0+XNl5JzgKSBWOQUjAz36fUVrWIAsGYAg4Irqpr3&#10;jqpR94zyOSmeASKqcpeYB7Vdk/1xOeSAQKo3JxdZB6f1rKa1OacbSNTRX3X+O5Q/pitvWpvL0wSH&#10;72cD61gaQ+2/iYcbsj9K0Ncd5I4xglEyT9a6aUrQZ1wbVM47UWymB+Z75rKOdxOa0dQYCM+57Vno&#10;qsx3Zrke5x8upPYu/wC/RsnMTY/Kr86500kDrsFZ9mwV2UA8qwz+FaDN/wASwBhnLr/WspbnNNe8&#10;VoQywsoI4YH8xVy0y0UnPbP5VA6oxdRwSuce9LbsQ/X7wwK06GttB98gzvXo3zfSub1DMU8d4o+4&#10;dr+4NdPEUk82Bz937v0I/wAc1jajAPMlh7EEZ/rUrRiirOzNC3f7RaKAcyJyvPaqd5GR+/Tj+8Pf&#10;1qppl0YLdWc8x/Kw9RVj7ehcqwUl+w6fWlbUXI09Br/v4w6cSJ8wqvcASQNPGMHPzD39aivZZIo2&#10;kgYpjrj09jUFpeFQxOWBHz+49atItQZzniiw+3aZq2n7cs8YurY/7a84H15H415daruQN0r2XWry&#10;KG0+2rHueM5CDrtPX8K8t1NYZNWuJrCBkt2k3IjEZXPUfTOfwr3MsnLlcXsenQbUT2HwvbSatoOl&#10;WtpbzXl7JaBw0soCwon3sZ68Bjit2fw9dQ2E2ruLs+HrcJEtwsalJVEuGCkdPmOOe/Fcp4cluj4L&#10;0sPCBCsZjjkkOCv7wkhSOgycfjW1aajq4WLSPtV5cwMuPsAdxHIWJbbgccfezjn9a8yqmpu3dn6F&#10;Ri3Si12LC+H759OuJYLC7ivLoBLOzFuJZGicBjIT2XAIyBnPFMt9Hkt9fg0WBbprtrlIb0BGjgij&#10;bG3zAAG6lWPFQxaprOlX91c2l5JpMkKNGI0LM8YbAEanB2jnPX9aZq+q6nP51/JLPJdTsI5rtWws&#10;+0EYbIGc4HXninSc4zvfQVSN00zbuNL2G71CZ5LXRrRlt0nFkYZpSExiEAENufg/NyOeaqjRr3/h&#10;FYr1rSY3d7P9liWe2eSbaGUsxz/qxtK9AcjINJc+MNauYo9A1e5i1fSrKKFDa2xALMoDAxkrkEA4&#10;LDkc9qk0rxf4i0n7Vq1lqIBmgW3t5LuRWuEVnAUc8lQEIJPNelGcr8zPMnBxRKmi3T+IbLw1YXgu&#10;NQkkMV1Bbl1tbY4O0ZA9DzwPmJFPu9MjNzqWqfa7K00mBxBBMsLwygKPkWJCM/MwOcE9zVfUNe81&#10;5Lm0S6j1qaVmv54pF+yXmBg8A4PzDO7uc1qXPjOe8mOl+K4oL7SdOkiiSKxZQ0MiLjdGRzgAMN3o&#10;xzXVTbT5jJ6rQZBpsl74XgvnZPtWp3BjiknDFzEhJmDcYGTsx65q1Y3s1rr1zpJ02yuLKcCa502O&#10;bzoXVQCyKexXO7Axkg5PFRaR4k1fS/DV6ukvCEa4CWt1KF+0O0rZxk9BtXOcDoPStvSZo7jX7afR&#10;dOgt9d024eOawnIeK9kO1ZGDrwvQnJzknvXS5TS0OOpHV3KmuWMlna3utm302S6jaOeCSO6CzRIA&#10;y7BHna+1FXjvxwaqXd+dQ1jT2ltrOdhLOt08AAW5kXDGTbjIbBx+HFR6BbSadcarK1tBdadNO8aT&#10;n5oLCZhuEiQsNwwCVz1GK27m8+y6todtqlvZSRvFcRW1zafL9qRwyrM2ej4OduSfU8149SM3Ud9j&#10;agkjP8d6Fp2v2M/9l2E+kss0RiUBjHcYDB8jPJGeD16+tVooY7XTF0qezvLvU0MbQJEjHEQCgsw/&#10;hzjJIGcgVq6xqOs+Hbi10y6LxXNnJ9pt7gyDYqHdvGzoW6cZx1xmq11rep6hcx+ILFLlb4xLaz3E&#10;TLtb6467lzwRgEYGa2w0Ipt9zrxOIqTpKk/hRbtYha6tKxWNYbdSZJxHgKcnc249T6HjNXdTkiur&#10;Sa+stPltgGAVjGS0jEHDBRwBwcH6VhRa/evpB0FpEj0xg2YV2s/L8derAjpkYq0usXtpcJc2huEi&#10;tgRGk8uWiQLjapPU5JOK9Hljynn3mT2lv87WyJcSXBYBYANoRSRgt6HPU9avX+gQWk8xk/dGBFR8&#10;R42v/EUPuenrUcWstP8AvVjkj1GbYkl2sgKMMj7wHXjv16ir/wDb14thLYalYNJbou8x5DfKT8oU&#10;sOSDQ1Z6BeVipbWcd/pUk0kA+07/ACFkdSXBPJx7YHFdNo+lPp8G9fOikmjIWVQPLhJyOep5wOR0&#10;ya53Rrq6j1GaS286CyKlhI6l5I1HHGevPf61raleLLYSzyW90biQCMyCTeHPXBxxx/Ws5aBHmvZ7&#10;EV7pb/2ihlnU7gY4mQlDHgjn8fas29jaS6nASMvvVBMVwpHfp6cfWr66nudRfhjDbookhjkG7PbH&#10;+1VXSbXAdkeOSAzGXLpllz/Bk8fp71pGyZEuZrbUZptzcSXrRPllZWkMQbphSxGfcCvmKG5l1e8u&#10;JSxWFCAiZPJJPX8q+uUXT4bW6kt5/IvI7ObziyDaCY2O8Y6f/Xr5J8LKF015D/FKv44X/wCvXmY9&#10;3scuMqShS5V1OusISumQKgA3OWbjt/kVqoC26JRluqj6AVVsom+zwRgcsFAHuauTsbbUIZedoPJ7&#10;V5K1Z89a8jft7pBYWsp3742APoR0q1cyGabf124xVSCNZrSWKAZXG5QO1Fp5ptkLEFl+VvXiu1Su&#10;jsi9C9cOPsoJ7jBrGtl2fL3RsfWr99cxoqw8s55AFVIlkjvMzKVDfMBWVSL6CqQ5jbtYY3AzjnoK&#10;uJYTG1S4T50OQwHVSDTdPj81egAPrW9a2s9raDyn6Esw9c+lEYJkexMSBthO1iCDS3ckM6cKVm/h&#10;IHWrV7NE6InkAzMTwB1/wqK2ghjyJZmgugfuuPlx7GlKmZumZL+ZDcmOdSCDyua04NssIKFUYVcv&#10;NKe6tBINvmr91wcqfbNZMQmtLjyZQY2/utWMqfK9TmlTcWXA8gVkZSVbhh2ridesls70mNAEfLJx&#10;+YrvEGQGIyfaqer6fDfw+W+UYHcrDqDV8t1oVKPMjgJI45o+SMEYII/Sq+i+FLyXWoZUaSC3mbII&#10;4Mhz/L1NdHa6FcHVY7d4w8JJZ3XoFAyc+nau58OWjSRm7m4iC7Yx6nuR7VvhsO5y1RphaLb12OA1&#10;yeKw194IY9gjT5R2PUf0qqZI7hS5OWP3hWt8QII4daMjAZ8sbeOpya52QeWwbsfasMVSUKjsbVaS&#10;hLQZp1yp85bmQ7txCnGelI1vamBrhbosS4CR7eo7nNVbiMrM80R6j5hU9qFMMaOFGBgbRWDlZanZ&#10;hIe0mkNupF8xehVhtYEfjVGOW4nmS0gi5ZgqxqPvH0rTvEBRUwAw6H1rAvGaOZJNzIwfPynkH1rF&#10;JMrMaSU9DQ+IGpNqelafBLNdRwWDlpIBNmPIXahH06Z681yk921089zM3l5slZlUn7v3cj646V02&#10;hRW+sa0treyi2s5CqSyEA7Fz97njjFZxitLXxLfW0lpca6lyjWFl9ll2B5GZhHIBzx0OPeqWmhzU&#10;LRjY7jwNquiaP8N7RZILptS1K2uYLZoogihmcBgZD1P3R7DPrXoPwe8RNrhPg/UYnbUNJSS3S5WQ&#10;Bbq36bCcjleB3BBrAt76XRvg8NP1O3f+0o0a2MS2oDwb8/fAzyduScc8fWuT+Gl1f+GfGNvqVnY3&#10;F/b7Ha5WBGcmErguq4yccHj0owddwqtvZmuX1uSq3c9j1rTra3uVjgLKDkFD1DLwce1ZUlsuD3Pv&#10;XT6taw65aaXqcNyrajPA0lpKsmVuExu2N255x6c1hWl1DeRCSLg90PUVrio8lTyex91gsZGcVGT1&#10;MqWzXduA7dhVeS0UqPlrofKGcEVC9szsR0HasEemmjnxYpvBCVdtbADaVXjuK0o7UqwBGavwQKoo&#10;3C5QSxULvHT0rc8IyyQy3sd/Z+bpkgR1GcF3XP5r/UVnalcxWcez78r8KijJzWpZPq0OgwTR3Nra&#10;3P2eRUjki3rNGFJxu7FSSTg+vWuvAyj7V+R5GYYuFnTueQ/GnUPEVv44tYYbpLeOxhF/a7ExLAJF&#10;+aM44OAufX5utcE2r+Iftmn3sGv3E9y91POqwTlfs24fM4HYMDzXbeIhrmjfEiPUZtX/ALUi1OA3&#10;sN1DGuVQoY1XBBC46cZGMd64rxlpF34c8YX+nTQ207WlsFLA4WUSL8vHfr+lY1aiqVmz4yc41Kra&#10;Lfww1O+0zU5fFTQQ3gWUpdyyylnMbkbuGPJGR61D8VRZP4/1O/guLaSzmZZ4jBGUXlFG3A7jHJHe&#10;uOsEl/s62ntofnUE4LcBueR2z3q9dyz3E1tatI8hwqbTySWPP6VHK1K6J9nyyckej6GWbwtZK6hn&#10;8newI5wWJ4P8q4z4geG4zbtr2mICF5ukUYz/ALeOx9fzrpNC1V5LSOG62K8DGNHUYUgHFXZf9Hvn&#10;VFDwSrlkPQg9fwpW1uGWY+tl+I54d9V3R49FcMo+XpxUy3TEEE8GtHxpof8AY12J4FJ0+c/uz/zz&#10;P9w/09q52SdU6EV2Qs0fVPEKu/axejLs175SZwDj1rqPhlBY6zDrVxqx2CGMLZBWCh5cA4JPbr0r&#10;z9jNfSiC2AeRu2ele0fBDwpG9tqMOu6UrWyRBPNllZWtiVZhMFXnG4AEngZq4pXK+zdMb4akg0eW&#10;a4S3M11HEwzvCmNDxuAIOc5ArR8UXJvNP0cmczP5RkubqVBv3SclcZ5VccHjrWp4VVvFGjrp+s2u&#10;6zsYiBfRRqkyneSFHIMoJ+mBzUmtro+gXWl6/odqklnqCzwSW9+jSecFAUOY8ZAbORionTbkmzrp&#10;zVtRfDGqC3162Fo14kVratPIs7Fmu4woG3cvOGzkZ4GB6VgeHFt7Vb+a8ubpLYOU+xW0fnAjdu3S&#10;rkAqoGcj+LFdQnhLSLi6jgllv9Ov9WRfs1gcK0D/AHgpc/Ltxzj0YdxWLp8thqeny6XLaGy1WGCS&#10;F7+zLfMocZSZQBgdgecnFEVyyLk7os+LL7VW8IeF0kLSLDHJc2M7PyYX4EfQfOAM4yeMelaHh24u&#10;YPEdtrOnS3Oo6x9mme/gkg8tp7URrkqSCGJPAx/d+tV7tLDRdG0e9+3vq2l3TyWd3bXACrbOijeb&#10;d+Sm4knOMnHaq+iRzXHja1/s/wAR6hp+nTQfZ9LvZB50sJUfLEfQHLAeq49ahX1uFuZaFHw3JE0M&#10;2l6vqE1ro7OrqkMbSIFLHEjYPG0NnOOvBqj4m1LVm03QhcWkkM1jBss7hoQontmY7XGMEkfLn657&#10;1c1HVBqmn3a2sL6b4hYNb3ENiRHazxhvmUx9iSM+5xSXWrWtx4b0ez1PV7a70+RSx2Q7LjSiM/uY&#10;z0O/gkH07dqhJ6aBys54SyWGs3MlnsuHuFkW5SSEuI03ZJIPQZqleNbT2NreTzut6HKNFHBtVVQK&#10;E244Pf8Aya0LfVriy13UWW8eQhWSOafD/aF3ACOT1UgDI9qxpJZTKjK5ljJyf7iOfvBc+nH6V3U4&#10;3kU5Wib/AIEu0i8Z2NzfwCVI5t7IbbzAXwR84yMjua7bxDLFqtsPE8Olac95cyJbGztJWhW3wGCy&#10;8Y2nI4PSuG8GxTaj4z06BdX/ALPLSE/aVJGwBS2WI/Ku5u/DN1Nqs2n2l3BrEUEMc4kgvAkXkpky&#10;RISeWycgH36VdWVp2OexdvP+EZttC0/wvfaXpuo65dI0L6ijgNavw3JYAMQp+9nnB6VD4ZaCfXr3&#10;QYSZ/CtnKz373UyiBz90PCeqsTtwM4yaztP8Ia7d6RP4u0MWdxpiW03li6CmVWxtZNmCWPUAjvVP&#10;TNDnkH2Np7uHWZZ/Kgs7jiC5UDpvPVwwI2nHaqjrqZnQ+L7fw4mgp4g8O2t3o8lhdpDC03zSXRRi&#10;XIIYhgpIGPT2qaHTtCvoxrni6wure9uzJHb21pCo+07wQrOi8xnPT6ZHWsjVtH13RNM0u08QWg02&#10;yky8o3b5IjI+GLLk8YXjvVgaDrY1y0n02WfW4IZC6X1rIV8zyx8ik5zHjGB6fSkoKTGpNKwthYR6&#10;Z4gufBN1pkGtedJEMwoxmiJT76SEDAAIY59MVY13wvpWj6XcS6Drz6jfaKn2i4hkTYmC4wCjcsQN&#10;xyOcVneHrPUNUn1G9tr+Nb8gC408y7bi7jbJYI397AxntnNV9Pkkl8L3lvc21/FplzemaS8eNpEt&#10;PkAUSEDcchh371c+WELCu+bQwPHWq2+oSQ3WkRNYs7tNd26Tu0DyEAb1Q8Kcdcetc1qFxd3beZKz&#10;TuAMPIcsw9CTyfSrWsxGC5MLSeZBlvJnU/LImeCB2PHSoLiBVBdN7Io2sS33TWdOmpK52xq+z0ZY&#10;07xTr+hW862UtwQ+N6xE5JxgAD6Vc074r+Ibd08+xvwU7eWScfhWV5vlLHPaKd8b7gezeuataR47&#10;v7O5uBFozTeSAZGBBwK5sTTszsw9bnR2mn/HKLPlXc00EgwNsybSfzryP4g6rDrXjW413RXtrfeq&#10;gojhS7AYLEdOa9OsviH4X8QxfZ9Y0qxnPRlnhViPbkVwnxhsPBSixuvDFslnM+4TxRn5T3Bx2ria&#10;SVj2srnyVk7amXpE/wDaMwt5MxXY+8hH3h6iu003QpSqhxgn+VeV2V9IPLEzkSw4MM4+8mOx9RXp&#10;XhzxZPe2w3GFJR8smB1HqK82vR5XeJ+iYXGOceWW5o3+n20AKFAT6iseaALNvkRpjGvyDPX2rpI7&#10;q1mUu5EjehoCadd5iuLUIp6MvBB9QR0rmudr1RxR8RxMfJ+ylV6YPUGrdmjXJzAu58Z2+taHinw1&#10;YSgPZv5dx/fc8P8A7x/rWf4ZV4L2OOT5XRwrDPSrdraGaQwOxlaJlMco6qalVXYrkHrW3430pl2a&#10;hbrhxjJFVNMeOex+1OyIIziTJwB71Icytcmc7LQyOcKF5z2rk5tXmkud9jN5IU7dxHUdzVbxLrz3&#10;7vbWzlbUfgX/APrVjGZRGV710QpWWpyVaqk7I3rnVZ5YjFe/vizBjIsm45HQ81VgntWuUPmblJwy&#10;9OKx1kI5p3mCTAKirUTnl72+psalpkYcyRkkE889ayXtHinO35SO4NW7e8lgADEyRHsTyK6AwQto&#10;z3sZV8EMeP4cjP8AOpvKOh0RUZLQl8JaqGIs9UTcpH7uRuufQ1Y8cXMOkWieQq+fcZCcfdUd6SfT&#10;41AbYMYyCK5rxg88lzbCVtypHsQn61MbSkaNNIxZJJbht00ruf8AaOaVY8CgDb3q0vk+VksN3oBW&#10;7dtBRiUzFzTWjYdqtMpzuA4oCZo5hNFQbxT4wzHOSPpVgRjoT+VSxRc8Cm2Ra+jGQyugIMhI9629&#10;D16KyjaKeKRgf4x2rPjhBXNNaE9M/Ss3aW4RpqLujp4p1nUSxyhkbuDVvYCo4P5Vws0VzAhe3lkX&#10;HUKSKjtdZ1KCQMLuR8H7rNkGpVG+xqsQk7NHeDIPQUyVz9T2qDTdRt9Rg8xMK44dT2NWHQ49DWTT&#10;WjOqMlJXQoY7c5zkVJGCw+bjtn1plnHvDY3GUEnHbAFSJgkhlJz0Ofu/41Nw5iFrcsTlTsHpT47d&#10;2kjMTlGXoB3q3DGhf52bZ3x1pwCs2F49KnmE3fQ3tHlmTyXziVHU59CDUutIbO/nhOxmEhyV6cnN&#10;V9P+exy5x6mrPiRLSTUIpLBiI5reJip7OFw36io+0cU3y115pnJa2k95qRZMI6xDbzwRWJNbPtMp&#10;tyoVwrMOmSCcfpXRaxaSpciVGw4UEEN/SoyBPp7owIdpAWHGDwRn9a0bsb3OYSH99tAIGelXIkZc&#10;46dKuLaMHAxuPbFJJE0TFXRkYEggjpjii9y3uNULxxzWTcRCO4YdBmthRgj361BdwCTDDnnBpJgt&#10;7lW2Hy81YaLIxgkMMVXX5HHJHqK0418yNSp4xT5hSjoYLzy2LyRRO6ODuQg44rLnZ5bgzl2Zn5Ys&#10;cnNbXiCIJcQu2QGBGaxsYJ9M10Q1RhKNg25U9jVUPJHIHRmU9Mg9qsP3quwDLkdq0RjJDry4y+yM&#10;cL1zVJWjJJdiD9KfdNlgFHUDNQEVrFJIwk2So6u4QZyTgVIFPPbHFR2Cb76FPVx/Op3GWYe5py0E&#10;m+pJaW8l3OsMIyTXoGkaRa2SAvbqWAHzAZ5+hrC8GwvCklwgG9+FzXXW1zlSJYSr9vQ1xVpu9kd2&#10;Hoq12Yqpnr+tG0Dnj8KkdGCK5DBT0Yjg/Soifc1oeDuDZ/hFMYnpzTy6jvTSQTkUwG9AeKUEFccC&#10;nHBHWo2zj5RQAnB6YpQq8llyccc4xSg464FHfkigLDU2p8zgtjoM96azFjyfw6AU87dvSlkjeLKt&#10;tywyecmgTISQR6ikJGOBSsQo+Xp3qNm+bigWgrMc8ik68gHAprSAdeKjMoxwcA1ViWyQsBxmkJI9&#10;6gM4Az/Oo5LkDk0WJc0Wml5wF/Wo2JIyAcd6qG6B6KPrUXngZ+YH6mqUWZuoXGkANNecnAzkfWqE&#10;t0owDk/Sq8l0MZ5znpVqLMZTi9zRadR1qNrjPAHHvWa1xluhzR52Tzmq5WTzovGc8YNRtK27k1Ua&#10;QZ6k++KYZPypqJEqhbsVHnuB0LVvRxhkHFc9pxL3ahWx/Wu1t4B9lDHrirjoeTiV7xzuooI4mJIH&#10;vWXYxTyR/IhCsS29uBz/ADrt4beyhia8uEinbJCIwyEx3I6VmvO93I24KqdAMcmoqVeiPdyjJZTX&#10;tajsmVNM0uEuGkYyyex4xXa6NpNmqBmt42PuKx9Gti0oQceuBXXQeVDEATz0ArnbbPrKWDo0vhiK&#10;+l6eYjm2jT/cG3+Vc/4g0HTIrRf3KHLABdoDEntnrwK6iNSx3Pz6Cua1y6M+tPbg5W3XH/Aj1NZT&#10;nyo2VCFR2kirGixoI0UKAABirMR28e1V0+U+pp27GSOorlbuddktEXfMJHoKj5Dkjmo4zuwT0qRt&#10;2zYuME5PHNFx3dindJvyGPDDmthjHFZRSOQqxwKWJ7cVnyRSMOEJ+tMvbLU78w2ccTCFR+8YLhQR&#10;6nvVI55LUzy/9o3vmPIkaMflDccVcZsuqR9uBWd4mgitb2Kzi5WGIb29WJOf5Va8Lahb2dwPtiNL&#10;H2PXZ/iKb2KcXy3RvLpTQwC5fJR+AcdD6H3qpOxCELwK173VI7gpFHNI1n95gh4Jx1A9arGwuFjR&#10;pYZEWVN8ZZfvqe49ayTvuYKdvdkcx4osLr+zrbUgm+EhiJF7EHDKfQ9/xrChLSL8jb/UMORXdX8b&#10;rplxaGFnWYfd3EBD/eA7nHFcS+n3Vhdr8rSK7bRgdfY+9aw1TTHSrSjJxkTKEb70aq3sKkdB5W4c&#10;lf5VLBBKZdqwu7HgrtrYOg3MKNJMEZSh/dq3I4+nbrWcnY6/bRijI07BuF9M4P48VWvWlubpoFzh&#10;cjrVpIprK6ZJYX3YwMqRg9a6nwz4Ua71Ldfq1urKZAhHzPlSw+gNJNJ3McRXjH3r6Gd4T0MRIL+a&#10;EGIMVQt/G+On0FJrEYa5VC2H3scDuOK797eNfDltEFClbpiAOmNgH865WOw/tDXYoBgGaQR59i3+&#10;FXCXMrs4lieZSb6N/gO8TSrB4U03TUJz5D3EuR/E7YA/ID864ll2qzHkAYA+tdx44eO6vZyh/d42&#10;xdgFUYAx+FcmbcM6xHICjn/P51UFZGFD3Y3fXX7zNdGwAQRxuPFW9CUDWLI56y/0NPkEaq25fMJ9&#10;DgDHvTLEyQ3cNyI4yYmDKu4jNUdsFKS2HeJ7Rl1C6um6RIpB+tc7AjXF0qDABbJLNgD8a7i4lt9Y&#10;s5YS4Wd49jr/AHT2+orjoLYq0sMqAPG20qexrWD0E4O9jTjsrSE5uNVs0/2Iy0h/QYpWuLOLiESz&#10;H+8w2iqVvEr5VQCegAHWrZtGjx5qlD/drNtXOjltoPS7nk+VSsY7bRg/nUiDuSST1J71FBGVOcZ9&#10;ankR+gz+FSzOyTIJ2Cx7lI6/0qpBZyTyCR0OC3THUVrQWfmAKUJ6N0/Cut8OaTBFPEtwxV5VZenA&#10;yD19qlStsZzlaLZ55BC7rJIgHzOcnNRNERn5cGrsNvJ5Ec0ZG5skrjg80hHmAqybXB6VbkdVOOis&#10;Udg+lLhlIIYqy8hgcEVYEeT9Oaa0RJwOpNLmNfUhmMkspllYys3UseTUZUA8H8KsbTkgA8UhQ7dx&#10;AIPGKfMNRS1CDBUBhyKsXBCQKi/xHJqsN8fKDP8AsnvWnp0EdzbifPG7GD29qT7im0Ms7UqoJxyc&#10;1aYhXCjr7VZfYuWGNorOeXMxZuCT2pnO1qXiF25J6VR8w29xKxX5Nvm9eMd6nDcE5yDWVq7sto21&#10;iMqy9e3BojG7sRJ2Rlzzvc3DzyMSzHP0FIpqFSSBinrmuloIu5YjweKmjHNV4g24dqtwgEjPFYzL&#10;sX7SQLt5+taRceVzz3/WsSVWjPoDUkEzk7PMPNYtMiSujdeVBGHA6jpXL6vdPK7xk/KWzj3xWrBM&#10;7ZQnIFYOrKVumPbd/StaS1MJS1SK1ORmUYBIHp2P4UECgDmt7luNxY0VmK42lhx6ZrQ8D6f9v8XW&#10;EBAwJTI4PTC5Y/yqonlsNjHa3Y13XwvtFkvr7VXVFlSNYBtHDE8lvrhf1qlI+e4irrB4CrVXZ/e9&#10;Dtx890WbG2MFz/Sq8872+nXl2D8zL5SH/aY/4U92VbeQLjDuB+VZ+uS5t7SyXjaPtLj3OQo/LNOL&#10;PwGeHdRaFfw7EF1O1QDqzN9Aqn/Gu5swAC3IHSuV8OQE6gZe0UBH4sRXWWv3cbSc4rR6s8ipFudi&#10;0gw6ndn2pZjguQeM4pVKqxHy5wOfwpsam53IgOWkXB/Gt6cG7GsKTbWhNqK+WT7gVp2CFtNfHXBN&#10;VPEy+UIjjI2k/rVrSHJ04+4NdSpuNSx0Kk41LFC8UJcoT3XH9ao3XO9h1UAVoa6NsyvnhXUHHvxV&#10;MYIlBIzWFSLUjCrT94dpEw+0QsT/ABYrdc7rVwck5rmrNTbX8Sn7vmIy57gmuqbalvlR1ciurD03&#10;JNM6cPRcotHB38RNtuOMHpWVKrJMQSRXQ+M7eOOGCNFClyHYAY43AVz8iRlTIWAPXk1FTDuOo54J&#10;xVyG2luG1ALHKShzn06VtzENpKKuM+aP5E1ixzRWyFlIkkPCgds1PBdvsXe6hN27GMdBj+tcM07n&#10;kVab5jXEY87gEZGM1EAUkIfPytxUq3MTlSCc4GaiumVbgsMkEZ4pxTZcacn0FZhHqCs3CyRYJ+hy&#10;KqapcRMPuFmHXFJqE0TqgRskc4qhPafaSCsnlsBg5zyK6oYZzjc74YJ1Icy3KsZEtxtVSN/UHvT7&#10;uCWNd23KLwCByPY1btNOFsAxk8wg5BJ6Vbg4f5j8rcHNb08Lp7x10sBePvbnOvcMbYq3AxyvrXPa&#10;hqfkXZtZWNvGuANxwSfevQLrRFSI3cEe5CPmA/h9/pXn/wAWPDb3UFrrtucvFGI517MvZvqOlTUw&#10;vLFyO/AZRCrVUZO1zkvFWtyXcT2Nk7eVnMkgPLewrjpri5jBVbiZfYOa6KCzZFctkACqo0oyoXMZ&#10;OOScVyUsSo9T76hk9ChRUIxT9T1P4bSqPA+k3t8v2pUEiLHJIVJO9sMuOuD1rsNN1LTpdKnhtftc&#10;Otz8i43jy8B84GeV+XjPbNcZ8PYmPhiG1ijEu3DEO/yxJ1bAJ5JrcVY1eS5uDN9lG1E4B3gcAZ7c&#10;06iVTUxmnB8ttDc0e40AXQ0rW3v7awjZ55jblZHknAXjPQpkZ+tF49qNYm1GSS7n0xZmfSRtUQlv&#10;vESoAMEgnJA61QbSL54BFb2MoubwKyQrH5jiLcCGzyRx6fQ0n9kGfUI7SJZmdS0d5KYykEEg3YX2&#10;xjGPXNSrJ7nJODvc2rxdGsvD6y+F9bmu/Edy6G5Y2oEkSumHETY5PQdemaseE4/CFxokOlXXiE6b&#10;Z2UxurmeaFTNfSmQ7N643DaCRkHuK5uXSwIry/vJZLS1YstqyW7K0zjbsRFJ6HJJ64xUEmi3gtNO&#10;UQRm51OT/VzhxIiJvDKwyAqlscH2ruoybRwVodDp4b20tvFCXOrrnSLQyR6Tb28I+wzxjIXDseoL&#10;BjkdeK1NX0mKy0q7/sK6ste1+9nY6jLb2+6SBJV3OI0B2spIAJHQc965KxsbjUvEqeHm1T7cVty9&#10;whmbyLbaAXTIzwqgjA5O2mWcV9bQ6hr0eqwaZbRyyLDLFcNulKMVjiVSd20ryCR0GO9dV7yWpyyj&#10;ynY+CIvD174LslvdQs7e3sjI12tzGHkuLg7kjbap3LhCe45x9aNO0aeP4g21reW1vpCTxP8AYkQh&#10;UUx/NGdzcP8Ar1NYFhpUk9jpEiwxPNqxW4aF7oRvLbxj1OFAZ8gDrW3ZmI663hfViNU06NvNkiEg&#10;k+ycjI38sRGeOPvdT1r06T7s8+tBu8ojYzFr3h/VG0/S7TSZ9PZWv7wyyBogm/a6lRtlJOTg4zkc&#10;0mqaJNDf6LPYzWt2873F7utHDKItu7JU8IRtxxnJzyabc6ddaNaP4hk09UnFwszTi5DRbJFyN8OO&#10;QMZIx1OKS+1Gyt/FWgXi2UdtFc3cgvlglPlyTq3Mi8DgnkDoK8+u05svD7qxsXqWE3krd6pcmLU5&#10;it3PLEGS3ClggGDyOTVXULOwstTfRptdurfRngju0nig+a4YgFdy9hkfnTfFB07Vri6vNAtpYYfM&#10;2BfNIjdsN86rgEbT36HrxmqFxLaCCGC7uZTcQ3C+XHGS3mAkF2OeBycg+oPFTS0N6qua1xb2N1o8&#10;+uWGow/2lGDMli6AeTh8Fiw6kZ6Yq5o8dnc2/wBim1edWlUTX09xCEaFwDlAOrA4XGM4xXMJbS2P&#10;iBrczww/ZWxLMHZSuSwZ+TyTyCBmrq28SaJd6nayyOEcQRtMGBkYqCGQdc8MOfQV6UZJI5OXS1za&#10;vItOTUJEW+aTSrdRJE0MQInk64k54yQRWvMz3NrJcpqaXuoyrmC1KnbEB0CHOM47d65SOGNbazRp&#10;i128qhLaJsgITxk5+Xnn2rS0+zuTqR0y0MLNFtVHQsTE4Hzkc5PPGAOaXNcTitNTV0WVjFdaNd38&#10;trGkhM0jxgMmMZj4yevNXvFscmmrb2TxtJZteh95PylSBkN/dJ5OKraVb22kfbdRvmW5vYm2IrKQ&#10;xkJ6lW7YHXvVCQXbTfZCS7XR+aAybsZ6ElieTke9TLW10DVtbmhcWqM7y2MkN3fSPuVFXJVehwRw&#10;xAxTNAuN1pKktzBAYLlln87G5l6KAOoxzWTJbCOaZbGUJHBiNJ0mK+UVwWOOp5JH1qxZaRda4rzR&#10;upubhliDE4LfNlzgegxknrWsqiW6M1Tbja5sSpMv25/s6zxvaTLbqvKzHyTtXJ9+3avl7T7eW005&#10;reaJoZopmWSNhgqQMYP5V9c3nhmTQPB2parfahchLeAulvnAjIGCd2SSDXifxnt7C7is/EGnFP33&#10;7m429ScfKT+oz7V4mOqJzSQ8Zgp1MM6i+yZMcscNoswwXKgIPTir1msF7Ys0hG9P4T6VzUMjssY6&#10;qFHet/SI2jVZFBKn7wrhjG2p83CFnzGjpUjW8wKngHaR/s1dik8u+kj24WUEiq5EeN6phuhqS4cy&#10;QJcD78RG6uqDOqKTB4gbyKTurgHPpWjParvSZgQB8ufSq7r5qb178f4Vr6Xtu7YxsQWIwfY1vTip&#10;aHRTinoxunRhWUiYhSeMDpXXWAt7y1MU8jCQDhlGCa5KOGSMtEeHQ84rT02WdXDFsL0H1qvZpGyp&#10;x7G3JpkawnMYZz0mU8n/AAPtWNfaduP2a5JBBykg6j3/APrV0VhcqoMsrKisPnVjwT2NWJ47bULY&#10;yQ7C6HBU96aitiKmHVtDiomutNkMbs6DH8J4Yeoq99simAS+gWeI/dYAAitFrOKaMxNyOyv1U+x7&#10;Vlz6XPbSfLvaM9M/5xWUqbXoefKDjoONlHs8yynDqOfLbqKhdC4UMPKyeGI4q/B5Nsqs4LSenpVi&#10;0iSe5XYSI25dDyv5Ulh7v3SPYc2xJ4f0q2WFrzJlkkG3LdPfAq5MscIVABjsPSriiO0iWKJQFA6e&#10;grOvp1MZwnzH3/WvUhDkikelTp8kbHm3j5Jbtr2cLlIJ1HA/h+7/AFzXNxzBoQHAfIxXW6u7agZb&#10;aEgKzlcdm56/WuIU7XkRxtAYgex714mMi+fmOCqnzXIpU8m6IH3CCRmo45mwABn0pJnLFw5wUAx9&#10;KhgbDlT061wTPRyxLmdzTtrDUdSlW30+zmupyCQkS7mGKy9e0+/gBN5YXsBXhi8DAAj3xitvRVtx&#10;NJcXDfLFESgz1YkDH861LXxReQzR21tf3FupGMRysoH4Zq6dNSV7n0EspeMhdOx5vZ3yw3GEdWZ2&#10;AwD2qHwXp+mt4rt9P1zVZbPSY7xmkmRyroVyV2nqOcV3F1rN1qWLe/js5U2hg8luhYt67gM/rVKX&#10;Q9EuG84WTqzEmYwykYJ74NaSp3OOfDdeF2mmPsvEOvW/i2/0rwjq93fC8JaC7n2tJKIwW5J9s8d+&#10;Kr6hd+IPC3iPRtTn1b7PdTWq3LGJ8OsLfwsCOpxuxzVpvBvhW7tISsusWcqkAuhjlA47KQOv1q5Z&#10;eH9N0rxBaavFq1nffZ28tLXVdPcI20cE7CwJ/DAwK53h3FqxxSyfEUtoHr3wdu7HxF8OLS4LXjtb&#10;253hSGNvMrNiVD6+3fNcXci80vUzb/aFl80b4WcYDd+GHTPUVs/DC8GiXmtvqeqWlvZapfLL9ktp&#10;nWJUbdvK5AKkHHHcVY8d6f8A2hftFYNbTRRKgtHt5FIZVHHAPB5rpxtONSjFvcrEUa0KMZJNNGaN&#10;dvbSINd27Iv+2Nw/MZqxb+KbKVcjymz/AHJlP9aybiLUpbFEkguVdDhhsORT7oQ2umm4mtEBVMDz&#10;IgefxFeNyVIrSRzU83xdLRs2m8RWiLkxovu0qj+tRtrs923kWo2k91H/ALMeK5zStOsSkbT21v5t&#10;wD84iXIJ6EHFXLnUHtoTZjDsE5Y/wmk41JOzkFXOsVUVrmh4au7xfEK3HlRPsVypkBcem5jwAMnj&#10;19a2fib4k1Sz8KQ6RbalE09xG1u0xjCHy8gSsvOAcNgY5/nU3w4bbpsAgVSs08o1C8aLftXbgRKe&#10;xx/P3ryz4n+L7nXnuvD2nWBtNIsomKm6hBmZ1JPmZ/hyeOOor3adJYbC2vqx3mqN29Wcr4h1LTNV&#10;8Sw6XpV1czWNrbmzgmuJiSQp3KwXHyjtjpVr4vtaah4r03UbGaGf+0bCKUhCAYpIxsZWx/u5rzm0&#10;kNqkaOysZJDvUgZDDn8v5112oQ3f/CL2mo309su8zC1a3dWkTLAN5gHK5PT1zXGqfI0ccaXLNSOW&#10;RPJjMELyLF5u4ZUjA7n8a2dFnY37SvBGyxR7wWyGD9B/P9K528muGjFrHKXkhOOO4HT8q6LwzCkt&#10;75hYsvy7ie+0Z/wrVx0udSizoLWIJbtak8lMn/ePOa0Uea40yGYPh4Rg57jNZUb/APExjZj15q5p&#10;VwCXgZgqygpk9j2/Ws0jlxcFGZYkNjq1hLpl8FxKMEHpnsQexrz3WdM0OznntLm3kW9iOEQL8jjs&#10;Sc55FduttNFukYbiWKqPSuE+JV3s120KOomhtgrgjO7k4P5VvSdpGuCrTUuRPQS1fSDpZVtPYXKs&#10;FimhkCgHOeR9Peu/+EbX19FrFpo6w6hePY7XF1LsHlhtzY3EZIC8DkH8K8Ym1EJJHKJXi+Te5Qjk&#10;/Tt6V6p+ztr9tJrer3hEED2FqrWckhGGmO5QGOMFWBbI78Yrrhvc9WmnKSO0udHtrnwu+q6Hcxaq&#10;HjzLp0gKz2kpbaZBjhh29g1Tavp2qtq+k6Tq8lvpEyWqJYXd5IdjrHHlQSfuAnjHriqnhm8bSry9&#10;k8oz3kMTyxtJctAYYS3zeSOhJ6Y5yM+9WfGd1Nc6X4dkmvGk/cie4upNrTgyjJUn+6uBjPNaTV7N&#10;HqU5W3G2B1vStV1Ke30zUpZY7BobhY5DJ5hkKlpVOOFOAfbIwajSHWNJ8O3Gr2U8w0u7DSrJplx+&#10;8jlBwEkHULk8+px6V0Wh+IpbLUbDTLZ7230q2tGu4oJSJvtcYGV5ABUPljyTt6dK5DwzcCyvb+8/&#10;0r5Wc/ZrRFYBdwJaYE/Oqj8mwa5+eSdpHR0ui9FZJ4hh0fSY7Yw6nDZBVWZNi3znLBkbHzP83Vql&#10;g1a3ttYg0fxKNZNrbWp+12s8IM9tcFAgeHAyQoC4yRxzR4r1G6u/B3huLctxJGzXFvKzMFiifKiL&#10;B6Mu0Hg4q34ba8g1fSb/AEWa+uNdVS0iXEBQz2yxZkCthg65XauPQVLi3FsIvWzMd7N/DLHWbS9n&#10;ngaFZIdRsI/Nt3uA+5VctjBI5bjg4rOv9I0S60GO90rUvteqnnU7U4LNMzEq8AwNw+8GA6Uunhrx&#10;ry3vJ5bTSpJfPCRxbgA8nVgP7oJPtiqmqtrkOjabFJGUt7NZG0y5MATzoi/zMvHzNnafUVMYvqzZ&#10;oYvkajqMh1LU5IzCG8vfFtcSNjDSdggYYJrMlLi3Gmrd7IInZxIw+TJGMqR1zjFXLmFE1uWSGae5&#10;d8tdO0B+4SCzkfjmqN232i0SW6bdKjGJNsYVRGgG3GP6813U1qH2S/4dNlD4jgYPftB5bKfsqjzF&#10;4zyCQCOORnpXRGbTptFstOt7NtQvXuI3QbQo3EkeWMH5wwI59sVlfDvUE0TxlaaldRXLfZwzBY4g&#10;3zkEfMCRkcnPNdtPqCavaz3b6Vp97qV5OYorWJTCkCHhZA4ACMCvBB9ckYpV9ZmV9DIm8QTHXLOO&#10;6g03ToNPeSVbIo0ccIVeEYoMnLAEZJwaSy12ZPEF74lu9Oa8vZmD280oZIYJ+C5wOOh4GRyc1vab&#10;Po9vo1v4Y1LRtH1PXJZHtWvvPUPbhxu3b2AViB3znI5qn4djRPE11o9pcm68M2tyZb2S5nAt3jIw&#10;JFB+6+CADnGcVomYaFfUfEV3d+DrrT7uSeebUrlp1lnuPOaNI2/dqo6r1POSCKv6N4nez0rT9K0R&#10;b+zg1C6Vby6inVppnO0SblbsAQFJIzzUvijT/D76JNr/AIbtrrSYtKlS3U3LB2upN+W2ncQQvHy+&#10;hNXAmlX9tH4o8Z2N3azM5WEWqANeAjALxg/JyQBjrVRdnYtRTiYfiG+tbzx4bhYnhsmkQJb2Uixv&#10;I6/Iqhx9xmwOB707XNQ1a50HxJdwi4aFvKtdRtZSMxtyTNhTjAYBenOTViSWLwr4hvPB9xo1trWn&#10;36wPHbnLyqWXGEc42sNxGT6VyN9Bb6Al7bz3WpQ6r5ST6Y6NiN0J58xWHoDj6Vz4h30LoR965yez&#10;fEEcMWDHHp1p8vnfNG6sw28j39aZJKHYTQoV3fe/rinuwk42uxHK5PQVvSehrUSbGrbyJEjsvyFs&#10;43dAPX61Abi40zVDqNnEpjJIkTqrj0q7E7BF3xlyOHBbgk+tQyRhLkxSEMrHbgdBzU19UFF8jNTX&#10;bfw/4w01ZY7SHTdVRcpNGMbj6HGMivJJklineKVtzIxUnPcVbvNTv3uJEFz5ahiFCDBxmqYJPXrn&#10;nPevJndOx9tltGdNXlsyROlWrG5ks50lTJA6iqidRU+cx4ODWEj3acrNSR3VheCaBLuFjsfsex9K&#10;7HREivLE4HzEc15Dol/9jugrE+Q5w4/rXqfhW4VYtqHKkcEdDXn1abiz38PiFVh5mZqTXCm4tZHZ&#10;HjbaD7dqwrSa5ivjK7ZKcnb/ABV0fiobNSWY9JEwfwrnolzelfXIz7VKOhxurnpdle2mo6Al1K6+&#10;Vs+Yv2NeQ+K9dW6kksNOzHZBsyYP+tYd/p6Va17UpdO0qXSLeZ/9Ik3uufuKPT0ya5RRXTSp295n&#10;mVp2bihwJ9adGCRkn8KaBxQSR0Brc50OlYDhakgHy89aijjYnc3SrKYzgVLLSZOy5iqzbXUlvZzR&#10;Bz5Uq4ZaijTI607aojdG5BFZmiutUbWl6r/osMVwxyFCg57CpPFFoH0lJ1HHmBlb68H+lYCxs5jj&#10;UncOBWl5twNJuLSYsVBVlz25rFx5ZXR305KUdTD8sKvamqQWxgVZlU7QB0pipjJAq1IGkQZZTkZp&#10;xZ26AZ+lSGM54pRGNpPpVJk2uQo+w4kBwT1q5FtOCDx7VW2juOtIrG3csvKHqD2pp3M3Fo0YflTI&#10;5pvn7TzHkVNEFMQbOBiosw5O9sUuo+UVZVkDfJ0rnZsCdwOBuOK3jc2sSsquS3sKy/skUjlvPK55&#10;yUrWDS3OerBvYNKvZLK6WVSduRuGeor0CB1mt454uUkAINeeS2roTtIcDuK6HwZqwtS+n3A/dStl&#10;GP8AC3/16zrR5ldGlJuOjOkaEq3zc57irsNtJJC06gbUOGUNyB649KsWFrFNOheXy425Lhd2B647&#10;1oLa3OkagjOo3hdykgMkin09R2xXC2bSnrZbla3skmst4kCSqSHQ916hhVpLGFtPeYEedCfnGcbk&#10;7ED271IiPA41CCIPbKwR1YZAJH3WA7HtV+8S2tLlJbOVLi2cB485P1Rh2I5H0qHJo53W97lT1/rQ&#10;wdJuUmuLi1AxsOQa6Ga2sm0K1uoCftCTPDMP/HlP5ZrmXtG0zXVdW329ypkRgCB7j8Oldnp/my+G&#10;NTtY44ykey7JPXAO04/Bqc3s0Ti52jGpF7Nf5M5DV0/focHOMZ7GqbxL5ZwMbm646HBrdv7Ytp7X&#10;G4cSqoBU/wA6d5MZ8OFRJ+8+3DK+wjbn86uUtDec0l87GNpltm+tww/jBJqrdJ50skj8szFifqa6&#10;bTUWNbi5WMOIIG79C3yg/rWfYWfm3YSQfuUUySMOygZqedK7D2qUm+xg3Nv5Um3JJCjIx0qCdHTA&#10;xncMkeldDb2s2oXUsmxSQDNIWOBtFUJopLu8d0j+eQltoHQen4ChSKjLp23MWWBWiY9CTgYpLdpL&#10;YgYLL6VenZDIECrtTgEDGfeiaCMQGZJl+Ucqa0jqaxlpdmL4nmWUQALhs5xWJImOPar91me8Z3wS&#10;Dx7VVnXk+1bRdjOWpUc4BFQqMVNKMDNRk8VujnluQ3kY8lZB/eKn8s1WxV52D2M6kdCrA/p/WqYw&#10;RwwP0NaLYwdrj9PyuowEdfMH86uGA/aShBBLbc/jVSyGb2H/AHx/OulS3X+1UfKEFiQQw689qmo7&#10;BGN2aemosahUPC9BWrJeWtvbu925UgfIAwBJ+nesS51K1s9yMQ0v91Rn86526uJbudppiSSeB6Vy&#10;8nNqztc1GNkzrpXlkVRJI7hRhdzE7R6D0qPeo9x7005+tA+VgRjIrVI+euO4P40HA4xg0yQ5xUfm&#10;BTyaYrkpYfTmglVGSTmoXkAwc5zURmAzxmgTmibd3pBKufeq/mHnjFNVo3SRpJtm1cgbclj6e1VY&#10;l1Eiw0qhT3qPzNxzVF5VHVqiknxwCaaiQ6pfaYZOc/WoZJvTgeuapNP2z0qN527nFUokOqW3csOH&#10;IPrTWkwuCxP9aoNOf7xz9aY0zn2/GqUTN1Llt275qNn5wD2qqZX5OcCo2mOck8+1PlM3ULEsmB15&#10;71UeXJPO3+lRSSkj72arSSbjmtIxMZVCd5Ruxv3Un2gYxg/X0qqSetNPTIrRRMnNlvz/AK0hnJFU&#10;y7D3ppkYVXKQ5sviY9KTzeeuKo+b9femNMcdeaOQn2hsafceXeRkHnOK9HsnLwoNo5UV5Xo4e41K&#10;CNM/eyfoOTXod3dGztBIM7mGEUdzWdRcpMaTxFaMF1ItXvHubsWMWFCYV9vTj196sWtvuIC8Ac/W&#10;qGmRMF3E7pZDlj6muv0fTxGitNgsRnFcTdz9Iw9NUqaj2JdKsxBB5mfmbp7VqWVuHcMx5p9tA80g&#10;SNdzNwoFWLWJlbBU5HBpXG5JaEwCxgtjO0ZrhBlnnnb70krFie/PavSYbN7q3uEj5lWIuqgZ3Y6j&#10;8q82aPDmRjwQCCenI7CsarKw9RSbV9UCsc4zUygY7VBHyOahv7jyYhGpw0nC/Tuaxtc6ZNF+PK4L&#10;ZxnFTtPDBby3VxIsSIAQTzuOeg96wYWdeUcgnoc0l8jXoT7RI/yfdx0B9cUJK+pD5raFLU9b1Ce4&#10;86KVreMfcRDggep961PBHiBhqL2WoXk3l3e1UkZvut7n0OayLixmz8jI/seDWVqdhNb23ntLGxJ+&#10;4hyR7n0rqioSVkcNRyhqzsfFsYXXpoic+WiJuz196x8NG2084qWJnmsreWQszvCuWJzkgVIE86DO&#10;PnXINc7XK7Ho0n7iZY0vUJLe4UlVYDko3RhXpukeJdM1XS49NupRFbqeHK5e1JB5A7rnqK8kGRkd&#10;MdKmhnmgkBDskg6EHgg+tZySZzYrDQrpd1t5M7e+tZ/OfzXEiHJSRDlZB6qaguLCG/0sWHkkSLIX&#10;3f31/u/UdvrWl4f8WWk2lHQtZtljjLAxSqvMLH+MH09V781qahplzpt1G4kVgMSQXMLZVh2ZT/nF&#10;RzNu3U811JKfs56SW3nbr/mjl9MiezP2GTmM/d5OcevNb9nYyTWcsQl8xoF3IpGWZe/1xWjf2P8A&#10;a1vcaoEjSTj7QkQ2lcdH69+9U9Pup7e5CRPi5QZRvUVcveVzT2rqw934l0LWqhZbW21VyW3IsM/p&#10;5ijAx7Fcc/WpbY3N22n3pIAOYuF7Kdo/SrtlpSTlYnfFrepkYH+rlB4yewz+hrY0bwzqNzZNbXMM&#10;tkkMm+Fzgea5GNo9BkZz7VyVK8IaSdmeRWxtKhC0ns/wfT5HM30Mx0R7hVYR28jFz2HA5/lWL4eC&#10;2pm1KRXJEZjhx2kkBAP4Dca9D1Dwlqz6eLJbm3uoppQ0rLkEgDoc9s85rMXwPqAt7qzUwRpne160&#10;Zbf0Kxxrk4GRy3U4qaWOo8tpSOZ5tRlFxvu/wPN9Wt3n3sFYrGT0HQdK561XzZGzyB1Pqc12Xjy3&#10;1Lw/Zf2de2zwq7blkQfu5eMZ3euD07VyunQbYgfXmu6FRTjdHv4JqtHnWxBqdrhBJH0zzVSz+WRg&#10;V7VvSqpjIz19aorEochex5ouexDQx7lJILj7REdmD1FSxxs0zzXBWSRwCqFfuDHf/Crty62o3vCs&#10;rNkRgngN6/hUFmozknJ6knqT3NUpWRM4KUrlSOY28zDIVW43KoBWqjzziTc7Fz13E9RWheQfNuQZ&#10;BqKHy3UxyIrED5Se1CZU46XRZs8SISwPIqyFLn5QRmi3gIC8jnpW9ZaBdyWJvMpHGsm1g7gdRkEe&#10;1Js45NRd2S+F9P8ANFwHOAYSQMZyV5FO8R3kdjZGVWG8EAc96saXDareQw3OvLZ2u7E7wIWYJ3rj&#10;fFUsTp5MMzyQryGf7zehx2qUryMXZ1JR/Qhtsi1j47GmKm6aU46YxWhaQgwIrSqh2qcY45AovLYQ&#10;xxMjBiykuR654H5U5NXO2E7WMtlwxI44NNhVTIob7ueamdGwcZwOtRMCMAUjTmV2RHIUcUOg37UJ&#10;BAGc+vepUwHUsN3OcetMdd7sS2GY5zTK5lcjVeeV5qxo2VuLpM/Kdpx2zUUiSAnEoManqRzipNEJ&#10;klmKjHzZI9T2FaR2M6sla5buTiNhnAXrVHhzkHJqzrDrFF5efmPWsqGRt3yAjI4prYyWupcmd44d&#10;6de1Zd4ZXfdLCillbB9eKuRB5Ds5IHr2ptwqm3eI9vmX2IqoS5WTOk2jJiT5Bk5PYCpViJ6ninIB&#10;ipVHFauRcKVhoRBwFFKQvpj6U/HXigISwAx+NZtmrikIs0gbDsXQ9c012w+VOPerMlsY1BYqQfQ5&#10;qvNEwjLLzjrSumzFoWGZ1lXaxye1P1GJpFdupzn9KpI+2QGtKKQXEbA4Bq2uV3OOpuZi8xqaFGTT&#10;3TY7LzgGkQ7Wz71bZ0xd0SxKr/KwzXd+E9RtNF0OOJtv7xy0hZtvzHoAfoK4lkKEOo6+lTMyywiN&#10;nIHp2FRzaniZ3lX9pUVRbtG92ekPrUDJmFY/LUM5YyA/yqq1wL/XJJIAWil2xxH2UAD+RryaZdk7&#10;KDx7cZq3pN3PbXcOyeVI943KHIGDxW3L1ufG1eD4UYScJa2PZlvYbaR7a2eOSQD94QcgVrWs0k0E&#10;RLlv3YI54Oa81sbsWlyG29eM46V6xoVkG0XTH/i+xxO3HXKg/wBa7cHBVGfn1XKPYVnfZlyxhTyz&#10;uOeK2NJQKhdVGVcKOPzrPtrYi3YjPJxW9otuTCnJwWJNexTopMr6rGHQq+JoRMwHYZ/pVjTYilsR&#10;jGQeo96drK4+ft8x/DrVqZStqoT5QUG4n3wa1dJOV2ZvDxbuZer2vmRTAfMSCR9R0rGKf6X5WAFO&#10;Ca6aQHyDkYINUtYtUS5gcLgyA8/T/wDXWNXD31RhVwik7ozNRwWh2AblZQPzrfYZeJM8MSfxrEkV&#10;Tcw8Z+da6BQv2qMk8DNaUafK2aQocupznji2/cC5xwIF/MSf/Xri5jG8bY5yK7/xxKp8I3zoPmik&#10;Eefq6mvNonDqAeKKsbnRGg5RIYXzdK0g3KjAlelWtXube6FusMLxCIHdkj5s49KruwEjYx1pPvc4&#10;rmWHje7MYZfTUuZotCeeKKJoZNqnAPFXoZGmIaQ7hmsi3u1tt6um9D1GelaunSW0pVoXCEjIVxj9&#10;a1jTiuhr9VgtkWpbOS6UlFHmRAkL3Yen4VGsDMgxirokaKUMVZTxjtip3EUw3BgrZyRnFbqKDlSM&#10;10IgYqTmPr+dS2yCUHA69ambDQXG0cFcVBYt5UmCTzVWKsjW00CMgOT6iszxFp8JsZdkZNtICskf&#10;9wnj8ucitZZIgPM3AZHPrWfqGp745IIVDKw2tkdazqzgk1Ih4uOHfNfVHj+i6QustI8Ikgihcxze&#10;chUBgcEA9G6dq3v7J0u3tTC3lTs3Dbm6/gK0dZjuPtGGYmMruHp71ky7IkIHX1r5x4eKk2h43i3F&#10;Yhci91eRctPs0Vg1rBBGpLKNw4AA6AD1ppknSTypNzhVAKN0OeaNLt7oWz6g0Aa3V1A39C3TIrRh&#10;tJtXs5o9O0+czr881wG4xnpj6V0LRH1GAvLDQk3rYr6RrWo6ddPdWV9Jay7Ai7HOVBP3R6AelaF3&#10;fXd0ZJgGM05MlxJu+WYgdSvA68568msSH7Itwbe4WSNYs5CHJLg+9XbKeCCVri6ErsOLYDAUf7w9&#10;gc/hVSir3NnT5upuaj4o1DUY47bWr+S8i06UNa+QV3RsgAyrdcY785p+k+N/FWh/adStbm3kuL2d&#10;A9xchTJKzZbgE8LyecAdBVfULO3XyoNC1CbULmaN/tZEA3KpAY7R3Gckn2rR0fS/DWpiC3utdtrW&#10;0so0RWntiWvGYNngMCuBx17UoV0t9jkrYdRV0ZCa7IjvD4fa5Q3czSXlqSFhaQtjCMDkL8xBy2K2&#10;tc8ap4lmjt/FASytbO4kNlcWESloSEK7CuSNoO3JIPA4PNZ2kfZzr0t9qaWRuPIa1srJoMRKVwsc&#10;xYna6rtweuRz2q1r/h6z8N6Ktnpd/o2pm7Dx32owRNJ9nUEuq7ASR/vDAwoBruUos8yrB3NPQfHW&#10;vadZLE1lbXd3NcJDBdzJkumGLKiN9zllbjAOTj2u6TNpdprUOqeHbYaik8M1pd6XJIYnUOxLMGHV&#10;V9/6U3TvCmla1ZaJdi60tbC3sv3zXBMVze3LRjftYEkjgYycLuqH4ftf6z4lvDa2Udtf2tg1xZWs&#10;IwqvGRGoYcbhtJGRxkZrvo1ru1jhrQdmxNCtrdbW5tLmxLq8rrpWqzx7oISpI3O3U8MDk+lW/Etr&#10;b6pPpGl6npEel3aSNIDZr8t4WXYJ/UKTtO0ckEiqGq2cJ0CCTSLEx+Sym5uJrrMMLKoDbkI6sQW4&#10;5PFaut6ErX+hQ3872SlGW3uISZDAuBKJAoJOxRxkt37VjUSbfcyoW5k0rEFjr+q6fcWdo3mSapYX&#10;kwkWWIPCsfzb8+uMDjNWde1m9GujxLp/mq17H9ilYRgh8YD4HTlQGAHTpUltplglpFpv/CULqB1S&#10;5aV7mWAxrG6KyqXY5wSufrjNVjYpY60mhjXre0tLULexz+XvSZ8IwWM9RuwMfyqKcrHTUs9iC21z&#10;UL7QR4cuIYWtJULqxX98fmLI5OcsTjH86n/4SPW7a4t7kBmhsLZolWaIbUjUAAkfxEFj096JNOgj&#10;0u78XWt1Yy3DOZvse797ETIR8y+nPIqRNPtr7bYSa7p0t1eR+fLPNGUS2IXLxnsGBA5wM9K7o8zV&#10;2cz5Vohs3iB7jUprqHfaX+oRrFdpEoaNs5z68kYIx0FW7PxRd/2bBp8qxpbRxozFUBlU8lXznJY+&#10;vaqyrb22s3emTX8VvaWbrMJIULC7k4+VWHQnkDJq9PpcdlpE+t20tg8jlZY7MHEkSk4ywxj6jmqX&#10;MQ4w2I7LVr4azNdWsrXipFIyS3eDtAAxuHQnPH41NdyG/BuV8yy1SORJ5w4/d3PcYI6E8e2BUUMF&#10;s80Nk19bzTyeZPcF9yoAAMx47Nnj3roPDNjZtqcf25XSzg2mF1jZ0lBOSCe30Nayk1HmZCUZTslq&#10;bOi+HrvXWYanpyWVsNshjWPksQTnd3wf516LpWmWtlEFigSPGcADpmiyvkuli+zBShUMSDwB6Cra&#10;CXzW3EbO3rXLOo6juzqp04wVkch8blU/CjxHuDELZO3HqOf6V8bzS3MmlRLJcSNGxVghPAOa+y/j&#10;VuPwo8SqvU6fKP0r42t4/wDiWWisOnl5/wC+q8zG/EjgzHEVKceSLsmW7PLIhwOFrudGgC2sLYzl&#10;Ru964fSVDxgZ6My/hmvSPDsPmWaAglgvFZUtTycOrkV5Y/u2nt+cfeT/AAqnFE0gbY2D9K6BoXUH&#10;aKzGUpqXAAZuxHBrXlszd07PQhsC6DyZB7ZFaEW+0mW5QZAPzqOpU9f8aj8r5j8gz3rVNuG08Sr2&#10;4b2HTNdNFamlON2akMcd7EksZHnIMg9nX/P5U27t3hjykchHPyBTwaydMvPsc5jmVvLHzKwHStJ7&#10;mS4BkhNy6KOsMwfA91IyK6HFM6uUbEL+dAjwvtHRTwK2tLS6g2/IQMfMCw71zsOozK5Md1HIvdZU&#10;2n8xWrb65bqn+kExNjsQwo5IoLdzXubSaY745I1cHn5+o/xpY/tMSbElhweucnIrOj1azddyznn/&#10;AGTVG71C3juD5V1gdxyMU/dMpUos15tJt7li8jhJG53RDH6Va03TEsWDNcs659MVhRawseNlynuT&#10;n+oqR9ZgcbWuAzH+JW4FXFQTukSqME7nT3q2katI+84Fcnq94lvDLOdxRRhcdST0q5reqRRWELyO&#10;MOu455zxzXIaxqKapFFbRRMkanJOeW9OO2KupNJaFTskI11HNIHWzWFl/wCWmck/gOK5bxJbRrc+&#10;fBtCOMOq87SO/wCNbUmlygf8fBxjo2arz6ZfLE0tvEJSBwoPBrz6sOeOpyShzHC30hQl9wBxj680&#10;qsuVlTkE4NV9ThlhndroN+9f5ozxt54xTIZVh3I5JG7qOcV41WPK7HRhFyam7FlrOUKeGZAeM45P&#10;T3qtMTE32k/KV+U+pH+NSBwNOljWWNwzKflznODjHvWezut1lcvtGFDfx+ta03aB+hZSuagmPhZc&#10;Evl4l4AY5we2K1dPWS2jLrOqvzvJPDCs2Oby3eSFAI25KsPuEentWnAYrqIGX5JipC84BWr3Oyto&#10;jQVXjhQxyAbz8yjogHcfnTrhmmlihaNdyZKvnAx0FNfy02SHIbGzJ4qF4Xt7wPK+9SuFf8fX1po4&#10;rFqe4hV2SWPKr8r8ZyajZ4mndlGY2zlgPuketCRy4VUAkkDfN1yeeTSwBWtzuXdlsMD6Z4polpEU&#10;xklhLw3UsUoHGyQrkfhinQeItas40ii1u+CD5djTEqD9DxTJUiYbGQ9gD04qvdxRxuSz4KID83O7&#10;rzTsjKVKD3SI9R13WpbpDPqspG04fI/DoKov4h1uYKHulYxdxEgJ+pxk1VlEaykZLKBnntmqROwj&#10;kE9d1VyR7GLwlF/YX3HTR+MvEi2NpDHqRVISxESIqqpJ6kADJ9zVnXfG+u68beLWI7G68rOJDbqr&#10;AEYIyOo9q5aKUNKoft1P96rKLseQbQy4JIP51tK0rJg8HRkrOKIZ7XSru1Fo2iW8SKSQ0LOGHPXO&#10;SfzqI6PaxaK00cDLEsoTBl5+tXLSA+YVlYIFwd2e2MgVLrkKSWsM4I8xuFAGA688ge3PP4VjKMWy&#10;XgMO1blRyc+habcymaU3RLnkJIB+PStfSm0vTS1r9luywHU3A/P7tRxyKsmHRmjx8wY5IB7j3qOY&#10;r5pkjZ1Xkqfx71XJG2pDwFD+U0YNY020ujePZzyqoZNrOCBkEZ6dRU+i63pdrcRTx6ZPdk8hJZhj&#10;PvgVg3bQGJSY2ExPzADhlxnd9c021dEUgrIygAHI5XPpVKhBnJVy3D1H70TornxLZzXUjrYTwc/c&#10;EgIU/lXK+IdL0jVrpb64F+jsgQhJUxx7bT61ZAdmLKHAY9AcZp0+G+URbWHUA9PpTjRhHYdPLMNT&#10;d4xMNfCHh4sWZNSmyM4Nwi4P/fFb3goaD4ZuLmeDQ/ty3EfltFeXBKezDaB8w7GmxsI4jmPIJwGP&#10;XP8AhTUU+YGCAnJxnpW1lbc61hqa6HT3Xji+udDi8O3um2t1ZwjELycyoNxbG8AE9cc9qd4c8TXV&#10;lr4vrbSbO6mmzHLDKGkSYFSMFenSuWkdZSSIxtXoAar669wdBuorfEcxi2q6NtIB9/zpaK4qlOEY&#10;t2Pb4/Buh3mqxHVLTUtFuNZCJFZBdqRSHB3CQggrxnHX58E8c42jNa63Yr4futPEd/Zlo5NTsI3E&#10;kUavgrNgcqckDGecZGK+d7HV/Fvh982Hiy9hLoYwILlipVhyDn8sUtt8Q/iDoNusVp4ivYbeVvMU&#10;kghiPwzWfLCb3PJji47I+ir230jQ7TTdYSc6zps8slhdWt2ypGjKoJ2MMlCeo4o0Wwtr3xXpv2PX&#10;dU0awmiSLT3kBkmtmOMKucYQktgjGR2rwdfix4pvX0uPVG0+7gsl2qGtgPM53ZfGMnk/N15r0Jfi&#10;ne6lArTeFrERKrCK0Z5JUyYygcbySu1ThcdKiULaX1OiGIi2bur6t9oFzaYkstbh32QexYRQ3Cb8&#10;MZI8febGc55OPalbWZI/COnWd5qMF9aybxJE8GyTTXBOVjfHBfPPHYVxln8Q4NH1KRrfQmjlKxs7&#10;x3pJ3KwcNhl9QM5pNQ8YeF75jdHQ9Yiubhne8ZrqN98hOd6DaAvJPHvU8iSNJYumnY1LfUry21Gd&#10;ftbhHBCzTDzC6jgI2exGAVqpdPIsiXNt++DNmT5fkVzklVH0pT4m8EXmvu97L4jgsGjJjIijeSOX&#10;auCRnBUEHjPTHNRXPifwymlvY2t9rTgXJlzJCixsNpAIUMSGyfyraNSMWi/rNNq1zofCinVPEVvB&#10;cS3TGJGw0C8xqASWc56Dua6q98J3smomxtNYstWhjthMLlJxCjoNxeJCTgHrgHg9a4jwV4s8EQap&#10;PJqurazaK0TRQRW1v98EdGcHgcehzWjqfi3wVYoulv4jkvdPytwsV1btCsjgnGQMnHOM57mio7u8&#10;QjNSW50+geENc1bSP+En0CbTVsYBMQl5gzRsqkEfdO8nOPTPSs6w0BmC2V/9ptdYuJglnBNgQTpj&#10;AVmPIbcMAHGeKhtvGuiavf6Z/wAT3w3b6faTq0VtvdFjQJgqdvzEMeTzkHn1qxZ+IIZfFV14lnht&#10;b7VrjD2zmdTDbynHz7Qecc4xjsacea92RdD9Z0XWPDlpYafrGnLpscyvJK4+ZvmYKSQCeABkYGet&#10;WLjQdSbVNObSbuTWoBdBINQtyy/c2lYyMnaATxnBzk1Ne67qt54U1Rb3zXuNRumAd7rzWgjjIZVC&#10;9V5Jwc4IzVO31f7F4Yjs7KO9t4dRuVW91IXBWVpeA3yfxKqEgHgZJzVt7spOyHXmk3msaxfvfw2+&#10;n65bypLcabd3IhM0ZyzbZT1Y8AH39q4z+0LK/F813Z3SwM6/Z5nlaU2KAnCHP3hj5e2OtdJ8S1mm&#10;8RyzkDZFstkki4EyqNqNnoGIAyM1yD2+oTwXk1ujrDCsYu13gbiTgcfxc+lc9+Z3Z0UlaNyvJEIn&#10;WNwCh5Vgchs0t2qBspGSAMHccbTUcMTPGihDknA575qaaKW2l2zR4+XOXOAR6j2roi7Dkrk9usM0&#10;IjSEq2MqxPB7kt+mKn0G6t7bUna40+G9iKkXEfAJjJG7YT91sDhu1RT6TeQ6V/aDxKsTN80at80I&#10;4wzj+ENngnrWh4Z0O7164luFnt7Gzh3LLeSDcgfYWWMAEEsQOBUSaaYoqzVzxa9eJr+4e3VlheVi&#10;gY5KgkkAnvSxnPB601grStz3PbHel2lTXly3P0SirRQ8HBFTK3GDVYN2NSI3TNZyR0RlYkAya7T4&#10;b6mFvP7NuGABGYmPr6VxiDJqWKWSCdJk4dDkGspx5lY7MPVdOXMj1fxjCXtQw5x0IrkJLlYYvOc9&#10;BzXRS6n/AGjo0Uo53xjP1rh/EUpVFgHc5NcdOF5WZ9DUqctHmRm3VxJcXDzSNuZznmoxk0ztTo89&#10;67djxd2SqRS5AqNeCaCeaLFol8wtxwKkhb5hzUA6ZqW2ALioaLRoxk+lJIwRhuGR/SpI0woyaika&#10;NRKZT0j+X61Js1ZEelXixX6SPynmAH6V1+qizmsJnt1fzQQDxwea86d+wJ65ruIbyI6XEQAWYAN+&#10;XWorQtZlYad9DEkQjjpTdrDP0rRmjTgrgGoniODnk+prK51PcoEkHkGnoQ3PSrPlAgAgVDPbf3HX&#10;jtTTEPWIMvBBqC6t2WFsr+VKnmxDGe9TtNI0LB04IxmrTC1yXTUzbKDzurLvcee4HY1tQKIrBpCS&#10;CF4rDmG6Qnuaa3BrQhI9BinBsdeaUg4pAvrVEOI/cMVHsfeG3bcHIb0NOVT+FSA5QoepoTsZyjc9&#10;E8CX1tqVgtn9sjgv4mIAmIVJR2APY9etb++RbmG3vRMkKkEx91B7r6f1ryvwzJDFfqt1IyIeN69Q&#10;PX8K9D0+/Ny0SX15JeQKmyGdWBZV/rj0NcdaFncyXN11X4o09ShmsgHhm86zlxuKMQkgz91vQ+xq&#10;5an7Pp6vOguNPuwRujPMbjtz0YZ/EVG0DWQ8xGivLOZCpbB2NnsR1Vql0uymgspJ0RpdPZglwPvM&#10;g9SOoI7NXPKV0YVZJQu3p+f/AASCCwmnR9OuQyT7fPtDjhzjp9GAP41qeBTJPey6ezY8+1lh2+u5&#10;Dj9QKkWCWRI7CCZZNr79Ou2O3BznYx7Z/nWrD4f1SPUV1h4H09bbEt/vX/UnGSwA+8p4PHvWX1iM&#10;dGzgr4yHs5QqSSutP68/zMbBPhDUIinzJNDIxI/2sfzIpbqwjXw1DKoG6S8Jz3wE6frVyW5gFhcA&#10;S28sV9AxUQyhgnJKg+hyBxUur6ddafoulW16Fa4mLy4iBOwELjd6HHarVVPqKOJXMkn8Ur/ctfyM&#10;VdPiXQ3udzrI9wIgA3BAGen1xUs9h9j8Oo8mwyX78AHkRof6t/Kta7s0kubHRo1WOSKHzZ2wQQX+&#10;Yk/RcVTgS2vNXebzNthCuS2P4F/qT/Ojnjc1+sc93fS9/VdF8zGvLRrKxjikQrLdYk6/wDp+Z/lR&#10;JA1npzQiNfPu1BZu6R9gPTOPyrcV4r2/n1a6x5UZGxGXqRwqfgBWLqUkiyTXd1OAXO4n/Crgrux2&#10;UpOppL1fr0XyOZ1fSxHZTTcDavSuaui/2VAGyvYZ5FdFr93c3Nu4kOyAkbSerVz90uIjnqK6krHc&#10;ZpP7wcHFRTryasBWZwe/YU2ZevOT6+lUhmbMhyagXAbBNXJVJU98VUlQHkDH0raLuYziQzDbBLg8&#10;Ff6is4Vfu8fZmIPtWf2rphscFV2kWLeQo6k9jnPcVIvLszZ3ZyKrIamR1OFY4I6GnJBGVkWEY4p6&#10;uxNQLuU4xUgBz6Vi0bQ1OuL4H3qYZSOhpjjaO9QFsMc1KR4rkTNNk+n41GZADkUw46jrSZ9s07E3&#10;YPJkUxmJFDEgYHFMyADuYqPYZNNGcmw3Y+8cj61Ow0caczyz3zXpJ2xpEvlD0yxOfyFUGYY4OR71&#10;GxJ4xVoyauKzf7INRSv1zQxNNZMqxLY9sdaYMjMoqN5SRnPNKyDGeaicEHgGqRm2xDJxzUZm7559&#10;KGD545FNWFz9arQzBpj26elRsxPPentGR97+VLsAHAqtCXcrkH1pu3rxVkoewpPKP1NO5NmVvm7i&#10;mMpH0q0V7YNR+UOn41SYnBlUq/61Gyt3yKu7B60wqckVakiHBlJkb0phU1eaM46VZ0e0NxrFnCBk&#10;vMvy4znmq5+oo0XKSj3NnwboGoxXzXl5b/Z4RFtXzTtLFsYwPpXWyaNc3NwshaLZGMIC+fxq4Ybc&#10;zy3FwrTSMxbJJ4+lJJqFsq/elTHtmvLrYqU2fbYDI6eGn7S7bLGl6Wts/mzZkb/ZHAregZHcYxnu&#10;K5D+053fETcds8VYguL6QkySsMdFHesFUPbdC6O0U7Mdq0vMiv0jS2gWO6hiO/Df60DuB/erkrK8&#10;njiCzuZB9ORWtZttkSeGTnqrA9DTupbHFiKDtzLdGtp960EqTRtiRG3D/wCvWF480eK1lh1S2iIs&#10;rkvJGByI+7IT7Hp7Gunls4NRthcWaCC7RQJYQciX/bHofUVDbXBNo9jd5NvJ177W9aU1zLQ4IVXz&#10;qpBarRry/rY848ouRjFVfEURDW83X5THx+db+o2DabetE8biI/NGxHBB6VmXs0cwe1YLx86D3HX9&#10;KxW56/MpJSRj27VaQ85IqIW5B4qRCynkdDRLc3iySbb5eeATWXeFGJVwGA64q3K6tGclg+eMdKzp&#10;lZgSCPzpwM6tram3pccc+lxhcjaSo/CoHiNtd7SR82DUnhmUGzkiIO5HyR7Grl9GJEUgcjgmlJ6s&#10;um0omfKiDkDbn0pnl8hXXKN+n096sFB5Dhsh1xtI6H1zQUbaJE5A5P8A9eouTLU1G00w2onS5DQK&#10;AzpIcE9uPU1JourXNtMttBI7RbjiGUnaPcE9K1tFfTtQ0GW2u7aUzH7kkcmFA/3SOfzrIgj+x3pj&#10;3iW3VhsjnwrkHrjFTfU4nLVqS9Dr7DVMttljltnxg7xjP+IrTubWHUznTyqz/e8kfeJ/2B1P0rGt&#10;jaS2z7mvot5wBkSKMepODXbfDvSrf7RBrv70paAxp5cJLSyMSM9TjAP41hWxCpx5up42YYmOHg6q&#10;VmdB4H0eLSNPW71Nt17ONssbPhIiw+6o7k8Z/wDrVvAS3lrAtsskO1yWKOpA29FY/wBBUWtzXB+0&#10;eQrCOBQDmEZDn+IOxxwDU0ZEDvEomhRI0CSAgrKW5J29M+9fOVZyqSc5dT4StWlVn7ST1ZWuJJYr&#10;kyiSLa8JEzGI4Ldhktx9O9LbK0sluszrE0Mf7vkhskckp249TR53lz3ECQxBZMvGwxiV8evqKkaG&#10;3ihjaePfLIqBp1cbpD6bh1AqG1Yi55H+0LLE17pGnwhstvuZSRyx+6Pp3rz+EhIwMYxXTfGG9jvf&#10;HszRMrxQW0caMGznOSf51x5lAOM19Tg4ctCK8j9JyKm6eCgu+pYk+bODjNIiBckcn371Cs2DnqP5&#10;Uy8nAjwj5Ldx6V0WPcTKeoyedOCpwqDAFOtBtTvmkClyWP4Yp6goMZpDXcJ0Xy9gJLc54x9MVT8t&#10;lIYfL/Srm45B9P1p0sYPzAZVuuKLjTsFtqXlH540AGMYHFalpJJfzRxQCMM/ydOmf5VhCNVkKyLl&#10;DwcdfrW/ZLBp1sJYpAzuuRn0obMKkLLQTU42sg1rKP3oyHI6VzV7A13JsjP3sdK3NbnkuSk7yb5X&#10;z5n4cA/l/Kr+h6Z50cE25fu4Y9+D0oTscreibKcNrH9nVY4PLRVAHOT07+9TajpxhgsmOz99AX46&#10;j5iOfXp+taVmsY8+3QEbGAOfx/wqfXIhssdpO2O0G7K45LMT9ame6KlOzijlJ4ZI4toPBIyMc/nV&#10;OXcVKHgZyfX867i50BpL62s1bL7EUkjozfM34DP6UqaVoaapuupdthES7DozRJ/VsfrTWpk8VFRv&#10;5XOCG0IVXkEjPHPFOa2lVAfLYbhnle3Y1vXutaY1xI8FrxyVCqD/ALqD9Bn61k6lLqd3O8tyGedg&#10;H2AYVR0GfRfQVai2aqs30sZN6SzCCI/MeT6AetX9NCWNlJMQcsQq/wCNW/7PWDRUuCrMTLhnI+83&#10;v/hV02MS263N45jtoOVXHMh9qpyWyLT5nZnPNE0u69mKt/EkR5BGe/8AhVSUM0ucksTV+aR7maWT&#10;GC5wAOw7CoCgRsHr3oTOtRC3UK74645qA7WuRuGRnJ+gBNTwcM/uKrEgGd/7kTn9MD+dOOrFV0iZ&#10;0dSqTmq0b1OrH8DWzRnCWhIDzyKlWN3GUQkfyqHAPIY/T0p0UrowKtj+VQ0VLXY0LDS5buRYhIqs&#10;x43nAB9Sasf2a0DbXkjZuhAOR+dUofLfILsF6HnpXRaVpVj9ia6W8XcgBEXdh3P4VlKTRhJ21Zx+&#10;pWn2a7ZGA2n7pNOtLK+IEtvG0gH90ZzXSa/p5uIR5WAxxgkVk/2Rq0cqJZyvIScIqtgk/TNbRqJr&#10;c5qqsynfqw2702MTgj04qkw5zW3q32qS1tXvbdYZxvBwPvDjk1mIFfMZGCehqkzSnpEntMSwhSec&#10;frQY1RiDw3vUdmp83afkOcZ96s3QZFPnYyvQ1HUJMxrr/j4aoyMcinMS0hY9zTJGAI5HNdUUefUe&#10;oSTzopKzSAgHnca+o/BC+b4W00SZLLYQAk9T+7U18qzOCrj2NfW/gpDFomnrn/lyi/8AQFFeply9&#10;5nxvEtOHs4WRc2iNMEY2qXPFbWmR4sLeRuDIu76Z5rF1JuHj3AZGMCuhgAT7PbnOEgGR+AFe0lqf&#10;D1IaFLWkAgx22YB9+P8AGpXG+yT0CIc/Vf8A61TeII8R4K4VinTt8vP8qZIxGlwLFjcVTP4CtLHO&#10;0VZgxhDE/LjHNRayDNY2FwnZih/Ef/WqS6nf7MB5aktx7ZptxI6aNPGsAnkjiM8SBsElOSB+Galo&#10;nlMkQk6pAAeFbcw+gzW3AoaQ+oPFcjoGtQazqM9xaQyReXESN7ZzkgV09g37wOSflXJ/KkkNxMjx&#10;myr4K1HI5NxGfr8//wBavNY1zKmD0r0T4iusXhGVDuzLMW47BELf1rzHT7y2kkAxMWI6kADpWVTc&#10;6aC90SG5WRz0z1qVZCp56HpWHPqEMFxJF9kmaSNsZ3gD+VKdbmClY7dBkdXYtWLkjd0zRkD/AGOe&#10;5kwsefvnpWnpEiSQjO5HRNrccA4H+NcXc3FxcJummZwDwueB9BXQ6JcNCJFkGQZS4z3BxkflQncz&#10;lT0Oo84tDEIpGcJ1zV+1cSBe4J4rnIJ2s7zbIwMfRue3UH+VblqJEk3RsSM8gVtFnPUioo2obdZY&#10;pFC4baec8VRlihhBEjs7L1HaplvCkTADb5gw3c/hVOQll3yEYHT2rlr4pR0ieLiscoe7EeSHQtjY&#10;vb3rP1K5igXC4+o7VDfXhQEA8HgNWTM7SgFidvYV50qjk7s8SrXcndkV/dNO2FGFHArHu9o5J/H/&#10;AArQuZFjySc8YAFZZ33Mh2/i3ZfpUJXZlDVlyDxVZ6Rouo2LaV9qujHtt53kP7k9cgdODXUeCviB&#10;YC20zw5dadawvPIsc96wxjuWyPU9vevO9UsYQTJIzMG+8ueDWDeOSxWNACemD0+lW4to++wmdUKd&#10;KMbbI9V+N+s+F/DstqmjW9retIWa5kSUiROe+Ac5z+lcFYeNNIuJooDp10oIO+bzF2fhkCuXvLFJ&#10;wGlMjv1B8wjmqr2DSEK0ZcDhQ/NbRgramVTPVfRHptj4v8MRamzXGp3ttA6ncYU3M3TAO04xUs2v&#10;+E57e38nW4YpXcBxIjrtVQeScY5OK82h0d8DKj8BwKuR+HJpQMK3IpcsTmnn0utj09b/AMO6reW1&#10;oPF1jdIIPMke4l8mOE8FlBJJbHPQDPan+Hb+TT0vtZsfEOmWzeW5Ea3iE3GX2mILnOMfNz1wK89i&#10;8FyqgaUYPXGKh/4QeW7lEbAKvfjtVxlBbmEs7TWp6fdaO01vZSadPpc1xeSG6aJb2Pcm1ARlfuqG&#10;JYDn612Gj297eeILPStc1CC8hs4Ff7XbyKoiixym/jKKSFwOteRaL8ObHY0l1/q4xuKqOMf41d0j&#10;wGkrNLKjRoWJWNc/KvatYYuMdEcc85pyTPWNJtNa0nTY2/sy6uIbu4Pm23mCW0uPMG5EZFBPy8kj&#10;J6Yqzq0Go6M+i29pZ3NhbvcP9ohZ96p1BQH/AJ55Jwvpiub0bwZo8NsqSWSse+Sa6bUNB019Ct9F&#10;itw1iSTLhyCpJ5PXj2rCeLjzOyONZ2ou1iLxBZWH9mXf9lai0sMNxHJHbTygCQlXGRkZ+XgHjnJq&#10;DRo7c6I91q+ppbXtrPEkG11JZByCc+hPGewxxXFXfgPRzcGGMySRpK2JCxyyg9zmtCbwno76SY10&#10;6BD3bYM1CxSWyNZZ/Tt8JqlY7fXWSLUdPe1MpVp2nUCVSx+dl9cc45weakuFtWnaRfEGmXE7TOYn&#10;muFiBZ1AD8+h9cZ614fr3gW7hupp7AkWztwCMkVkr4b1ZVKSYIH+zt/lXdHF6HVHMqElc+kGNnZa&#10;dFFdeMdEPlurfZrWfzAcHG4sVAzz3z2HakXUPC+lbS3jbSreeGPyjH8zvuySWz0zXzf/AGLr4AgL&#10;RXUQ/wCWckAfaPx5qgPC7s2Lq0dSecwDbj6grj9ar602dEMbh3u7H1u2l2s0J1251gS24i8z7Ubf&#10;amJdvzE55xjPpz2r0bwXdaFbaTstvE1nfOrKWFq3mBevHXn6/WvkOTx14lHw9fwhbWLzSrB9nSVl&#10;xmMDHGMgtjiuP8J+JtY0W5E+lXUyTEFZ4ySpwPXtxWU8VNo7faYVONpXP0AvPiH4I8OQLa6l4gtY&#10;pkXlWBDHj0pfD3xJ8MeIILiXSL9LsQkZCqR2zjp1r8/tb1XUfEOqC9vLlrhnwAHfDYAyAc96n8N+&#10;Ide0DzrvRr9oInba8fUgdelQ8TNLQhYmhz2d7H1B8bfi+l/ot/4c0tEheUmCdGyXK/xYOMDsO/Wv&#10;HbSS3nghVZFDDAwTzkVxenalLfed9tuJJTKC/nE8qTn/AD+Ne2fDrR9Lu9FXStY0l47m/s45QVdQ&#10;LmHzSVmBzlWB3KR6BTWL5q09TxsY/rFSy+RxGhEGJic58zB/GvV/CHlnTklB5HymvJdStbrw54l1&#10;bw+LlbhrKYYk6tj0b/aA64yK9l+F+JdF8xdoJP3iM1vSoyi9SKOGlB6k18tyinbaSFMZ3gVhajGx&#10;ZZ1Zc/rXda3cTW1icgZbhSDXLz27TWm7y23jvjqK61SudnskNtF3Rxyjn14rXiQJlCPkfhqzNGUm&#10;JoW6jNayqZLcZJUjqa2hCw1BLYxNaLwxq8ahsHa/0rPKSxMLi2Yg4zgHBrduYTJG2VDLjn39qy7q&#10;3MMaFScr0Oe1VKHUpDV1Pz1C3UaO56ORhj7Z7/jTpY7UkGGVgSPustV54o7mPD4STIIbHB9j/jVm&#10;2tFeICUlSvBPQiocb7g4iWzGMSHcF289Kz7m7kLHaMc8se9S6rPBBm3icsTw3NZUsg4xzWRzy0L0&#10;Mzvy8hbtitOyAIZSBlh8tYdn8z8NjvitKHzWxtmQAHpmqixJaXLWvTbrO3tmcBlBUg+mc1BZxRxp&#10;uVRIT3BwKw9UmllumkUt5YO1W65A7020uWUmNmOD3z3q07lcrZ0TXTpxn/61V7iVhKGZ8jGfpWZc&#10;zPGRtc7TwfrUP9pyRExvErjuT3FU1oPkSMb4hzQxy2spUu8p3MB6L0/nXP2VxaSSSPIDHuOQD061&#10;d8XzC91aNRkLHEAB6ZOaoJZ8DA6V4WLs6rPdweX050lJ7mmZII7IOhMmZvuqcHGKhV1mYW8P7kg9&#10;S2C3t6UyMNGojIzgl1HTmodnluvm5JPzevNEF7p9XgqSpUlFF21jjWMh3VGDHcrdSP8ACtuEG2to&#10;wbdNrMCr4zkHrWJBEZ/KJx5khDb2OTgeprakmf5YvMUxvgCM8kYHb3qrCru+hbnEbSGVgyiJMA9c&#10;jv8AnUVv5Rc8N5QUMQTnjqMCmP8AaFuFRCXSIDaTzvPXFSCYGczLCsRXmRG+6QB1FByPQXyWt2DJ&#10;cfPncD0z7YpTHKY/MVl3yYBB+UEeoFLFPZzIGnjCkglW64FDuscCgE/L8qcdRjtTIIpt/k+TIE28&#10;FW6MPf8A+tUFyJ1lwwDNHGOcY3+wqxNGihJhLuCsW55x7Gq7vJIzRJIAw5Un/wCvTQmYt3IUmlaK&#10;MKGTDgjP5VnxhCuGGAe9X9TxvfJCyA4IHU1nsDkMFHXv0rVbiHSg7lHy8AYxWhp+WjkeNQz7TuHX&#10;jac1m7cSbfvrnqK6DwnGrW92JPl3YVTnBK96be7AfowsFtnjv0uEd4iLaaMrtDhCAGB7E4qhq148&#10;tjb27x4eAFA+chlJzgD8a1NStwBcT20IEYYYI5AIxxVLXI08gblYYXfGy8Hnr+VZRXUpmIqFsSry&#10;q8OOjVWi8rz2jZtqnO3jP4Gp7d7iOd5rdysyZZCCckd/0qqRmEmMvng4b9a0MhdUilghEMkTRyxn&#10;72QRtI4GR1pluhkjZ8MVC7WOcfSlvZJvsyRFyI1UmLHOMnkVGWkRGJdiR3x2NbQ8zKa1CJGBMZbL&#10;NwOf60s0beapO4EAZ5zk+tNgIdVILFAeQKepYTbG3BunJ7UaWCw94N0BfHDHj5sYP0pluhbEZGMZ&#10;Izxn2ok+QA4bHRvc0hB6jJLLxz0NVoUg2iN2xyM9Ow9qx/HUrQaXbxxlPnkzuP8AdA6/mRWtGdyH&#10;A546nrTdW0bTb+xSW8uI1kRj5UbzCNADjJOetS7NM5sa7UWcTBp6Xdru0+C8kwi7ZpQqr5mPn+oz&#10;0p2peG9Wm8OWk0qRsJGZxCG+eMY4PPc+lemt400HT7J9Ch0a2vN8UQS6tYv3lsVP8LHqDznjms3W&#10;fE2mxaR+6je7d2wqzZjmhHPzIenfGD61MIQWtz5xRhF6s8mttLktZoBc+ZCWUSRhl6+ld94eRbXT&#10;VuXmN1dY/dqM4QE9T6+lVtS1PRbtUtZPPEQTg7CzA1r+HdX8M2lrqceqaXe3ZuLTyrKSCXy/s8gH&#10;yuVP3vpRpzXbNVKMZXvocXNhNQvEU52zvz6/MakQ8HJo0602xETtvbOc+pq3FahpAqLKwPcJkCsZ&#10;O5zSqK+hUf1FQvIfu459a2f7PdDyAfwprWa4+5+lSzNVkjM0+UQ6jA033CSpJ9wRUfi7TiJbO5bc&#10;Vk/cNxk5HK4HvkitN7LJVlBBVgw79DmtG8vJphmK3to5lOV3KWUH1A7GtacktzrpYuKg4s5CDw1q&#10;xmt7dtOuHlnJVYwBn8STgVo+MYtPtNaZ9J0a90mxl2iGC4l8xlOBkFxw3OT+Nb2j+JrrTCY9V0tL&#10;nJBSSGXypFI9GII71t6h470jWreO21XwzaWCLEI3uEPmGbHR5ARyeeSMVuuTuaQnFu6Zxfh3xp4q&#10;8L2eoWGj6pLbQagoS6TaCzAAj5WIJXgnpT9T8V+K7a20m50/xTqksLoVH2iQMbeT+ML1wpPIrfu/&#10;AVt4g8PXGs+FtRsEuILlYW083G55lKlt6L1CjgHNed3+m6tplvIt9p89vE7FcuOAwpWtsbvm3TOo&#10;s/id4sfTE8N3mqNcaW0vmiN4VbZIccg4z+vet/SfGWv2d5bSW+pSQtBnyiigbMjBx9RXmFxdNLHG&#10;gVd6vhdo5FdPyiR7yT8ow/Y8daxqR00Nr1KlJqLs0SHxdrltevCTago+CDCDkjp+HtVmL4h+IQCk&#10;rafKVdSjS2aMU29ACeg68VzusyKb5JiAN8YBPuOM/lis+SRC+VH+9jvUps4YYmqnqzv4/iL4hS0R&#10;IXsUKNnetqmSc5+Y/wAXtnpSD4g+KjbvFDqCW6PCYT5MEaFUPUAhQRn2rn/CWl2+oW18ZppYpflS&#10;2VUyu7qSxzwMcfjVa7hn0y6a3uU2kHHsfcGspxlHY/QMsxGExdNXilJf1oMYlWzx7mrUUiuKYjRS&#10;LgnGeh9ajkieJsjkVzb7n0kfdWhNLGRyKaDg0+CVXTa3DUyUbTmlYtvqiZGG4YqYnt1qnA2T+NXg&#10;oxmspaM2pttHQeD7tntJ7N2OIzlQT0BrM8UcagqeiA1V06Y297kfxAim6pI0t87McngfkKyUP3lz&#10;2I1ubCqPVFZaep45puDilXG3Oea1Zzj155xT4Yg7kt0qOLI5JqSOUAHC1LNIjrhkRdij8as6bEGI&#10;JyT1FZ4Jkkya2tPUrEG/ColojemubUmf5UJ6Vlam58rt8x6VqXfCY9q5++kDz4U5A4opq7FiHyqw&#10;yMZJz0rrdFsrp9OtmZDHFM3ErD5fTrXLxrhcnrXTWmtT/wBlaZpkZ/dh8OAOcZ/+vRVu1oRRfK7l&#10;yS0eNzFw5BwNvf6VZ06wvJ7nbDFtMbctJwAw7Gtm/wBLuLaK2vJinlT7ihU9Cpwc+h5Bq3a6rFaR&#10;nEeT1LE9a4ldnoRmpq6K0fhmNpTNe3MkjOdzLGoQZ78//qp//CMacz4Tzx77/wD61STeIoXOB19j&#10;T7fV4/vbhRqOxTfwgjkmJpSPUsB/Sud1XSL+zfElqwtweZA2R+OK7ddejQY81MUWt7DcTffAVjz6&#10;GjnkgUWcFrLBNPEakHdg5HcViqAxyTivUPEPh/Q3gJjmjQnkoDj8q851GykspzExDLn5GB6itYyu&#10;iU7lbyyxNRlecVetDGFO5iCTjGKRoVZ8gc9aq5ViqileaZMM8irRTLYPSmTRlVJxTuS4lWKR0lWR&#10;CQynIPoa9t8H6dY+J/DUWqx6MFlicpcSWq7GLD1x+B6V4m2V5712Pwx1660vVHto7loknXcFycFx&#10;06etZ1k5R0OOvSnJXhuv66HeaVc6hpV1LthL+WxRxs3Bh6Oh68V0WltZXMq3ui3Cafefde2kb91K&#10;T2BP3c9NrfnWPZa6ZtQ864VA74B85d6n3NX9d0iK+0+G6sEgF80mzNrKpWXccKMbsg/hxXn1JJLU&#10;8/HNKzmrN9f0a6nU+D/st1JrOiSaYyyXiBZYlUFIHHIbI5XnnjpXZQeHLVJ0N2bm8mktfstxI0rb&#10;XUDGCue9M+H9lJaeGororEXuFCuphEcoA4+bHVs55rcNvh5ZQZUVeBnnH1r5HE4qUqrSeh8Ji8Tz&#10;1pNaf1Yw4/B/hpXjkOjWpkh5Rtp4A5Hem3fhHQ727a9IvEuZGLs63DEEnqdpOPatmSH96ImuMSFe&#10;Gz1FPmtwscRjlf5QflVsqfqKw+sVVtIyVead1J3OQ13wrqlnrCa7od0kl1FCI/KmhUqIwvQnuTgD&#10;J7cVxV9fRXbzadeGCwv5JhNfCRfLw3ZQMYxjng81609xJHsgk2s2N0g2kqV9j2PtWL4z8M2Hi2wh&#10;2SRW9x1gnVMMSP4T7V6GEx04u1TU78FjvZTXtdu/Y8i1rWI38uysYQVg4jiHAB7sx7k1LpXhXVr3&#10;/TbiJXixkvORHCo+p61YmutG0QG10i0Nzexk+fdyg/JICRgAjB+uazrvU5bxw99LNKxbJYgkD3A/&#10;pX01KfNG8T7OlVnOn+4Vl3ev4f5mX4qGkWyyxSq95IykARnZEp9c9TiuI1BQIAQ2Bn1rrfFsmmy2&#10;bLaNfXVyBwWt/LiXnkkkk9M1x8aCS2e3LlmUdT3rppqy3O7DyUle7fr/AJFKFWZ8DI/rQSNr+oOM&#10;VHbTOlyS4+U0MV8xivAJ6VrY7kkRTAbyQMcVWkUjJ6VcdM5aq8m5UdtpOBkAdzWkFfRGGInClFym&#10;7IxdZl2ARjgnk1nLOe9NurhpLhjNlHzyG7VA+McGvThT5VZny9TGxqy56crovK4NSxkGZOcDPWsq&#10;KUo/J4q8j8j0onCxpQxKqI2tgJxgADrjvQ4wRUVpIWK578VYKkv9K4ZaPU+gw6i4aHQyHJ69KiIB&#10;YZqcxrnI60rIOBgZ9aVz5xplYrt7Dn3pjEDqOasyRfdpjQjrnNNMVmVmORwKgYMR0zV7ycUjRDGc&#10;UXFysosgAJ249zSCPI9fcVfMTY6ZFMMWOp/CquLlKTJt96a0ORkDAq7tXPb8qUg9NuRRcXKZhjwT&#10;kUhiBAGMfWtJ0zxtAphgX1xT5iHAoeSFHIzmmmLjitLyeM5BFKkO1twAOOmRmnzB7MzfLIB4AyMf&#10;WmeSvoBWlJHyWPLGmeSTjOKOcPZIzzF8tR+UPTFahhHUKTSmB8fdAyKOcl0jIaAHvj0pptiTjNbQ&#10;s8jmhbIlsRoSfpT9ow9g2YZsZGhaUKfLU4Lnpn0rYsvCGqXMSuqQqWQOFZjkA9M+lXItMY4MjABT&#10;nb1roINY1UHZClttz90xnn8c0+dnpYTK1NN1DlU8F67JdxWqWQLSuED+YoRc9yewr6D0T4ZaD8Pv&#10;hhqustLBqeuTWeDeZBVC38EY7D36muA07U0uyYZY/IuB/ATw30NT306LaSQ+YwJ/g3HBP0rSGIUI&#10;tNbjr5C51IOnOyTu/M560LSWw+UkEc1BLbKzYKcfSrOmnbCY+eGIA+lTNCWfJPHvXkvc+wTaK9ra&#10;xKdxXOelaMMaR9FBNQ28TFgOwrRhi+XaFYn+961NhtsiEZYcHFT25e3kCIpaIgs7npkVPFDKV5Qg&#10;GlMbKcbcjHepvbYzcr7mh/aEcCAh2YMBjFQanrkc6LttsMB8zKeW9yKgaBWiK5RWIIXeOKr3c0Vp&#10;ZiNYEadcAyFsFh7DvWynfVnJOjFPmS1Keo3F3dR7lVy2PlJGRj0rktalbT9Ut5SGTc2542HK9jg9&#10;xzXWDUYmf5/Nib+8RXK/Eck3NpMPmVYyjMBxknIH1rSCTlYxnUUfI2ljG7nkHpTjDycDPtiqXhm4&#10;N5pCNnc8R8t/6fpU2q6hbWSKZMlvQVhKL5rHXCXu3GXVoc58tgaxry3miLMjEH261vJcrKiukz7X&#10;Xhs8YqlcW6uzMGDFu2cZoWjKlNSRl+HbprfUXikOFlXDZPeupcFlZRgDqBXGalA6PkQTrjv94fnW&#10;xoOsq6Lb3jBJF4V24yPetJwuroVOS2Ni5UNGj7cZO3BqKJJbObdEXTzByRwGFW1KSxMFYMD6c0GM&#10;siLlgF4HPSudmjuXtFmexYiVY2WYjaXXJ/mK0NTitru3Ae2iDDnzBkGqV5cTXsUUDdI+hGMk1qJd&#10;3CWS2zTrEgOc4A//AF1m073OSpTa1t+I3Tbq40u3EsU14qKCcJ86MO6+2fU16b8Nr9Jr+/068tLq&#10;z/eJcQRbxu2BScuwxntn615zHq+9UsrNbrUNxwFydrH6nrXS6Pqmm6ehvL3VlXVHjWIW7MZlhAPI&#10;OBnDLxjsK4MbF8lmfMZ5T5oW6vserXUkTSC48mCa1mTDyl9wyCNoAHXmpriOe4Kwu2QqcMDtHPbH&#10;pXM+GfEsWrSObZRa2EcbPNI5+UnO1UjHbJHfmugfUVaSWNZEubVVjBlRwVRW7se3I+teBUjKLsfF&#10;VIuD5WiZdNhBijkYJAiHco4Rj7gVF9rgjkcykbVHy7hhV/GszUvEOmi0uUS60+OWDO1Z7lfmC8k4&#10;GT0ycdawPF3iu7svD+n6lpWnMRqDmOCWdgUVVOGcpjoecc1pRw86jWhpSo1KslBbvQ8l+Jd4mo+P&#10;tYuomDRmVYkPYhUUcfjmuXlhz05q7ezSzanfyzS+bK11IXfGNxJ647VWnmWMc5zX19KPJBR8j9Uw&#10;NP2VCEOyRCkRWql2PLWSRD8zDkdsVM14oB3cLj7wrOvLkOpw2eOo6Vokzu6G3aR5t16fdHNRuCMj&#10;vVu2ASzUgfwjH5VCqsWLYzWb3KWxBGMcd+1XIGQIEZQRnrnpUEiY5XOKaZAoA5DfpSEyxJCoYhgy&#10;k8KB2NLDbnzPsd1mPPzwOemenXuDU1k6SOFuGbb0z1IrTKEotrcBJYUb926nOzP90/8AstQ52ZlK&#10;o1oR+GtCOp6nsvmMFsqlS+eN3b8K7m2tkGkXOiPCFkgcTW4VctvHDD6FefwrlFjuNK8u4XNxauQv&#10;mJyuSM4Po3tXWtdwX1rY3aPiWNDHIUO3dGASCx7f3TUzqdTxsc5NqUXp+TX+ezOTY266nOnmKQy5&#10;Ow5xzWhfLBfX9hG0qqhhhiJbpjP/ANetBfDGtzXzf2dpP+jOxijkjACle53Ht0we9b3/AArjVmub&#10;K8uo7KUQoM2ztnzTkjbnHAAx2rkqY2kpXbObEZrh42fNqecah4ilh1C+lgImnl80REkDG7Kg/lnF&#10;ZmneG9d125hswCklzkkM/AQc5b0GBn8K9V1rwTDp+l6VZx6bMq2kxnu7i3jDhyy7Tx975QOPqTWF&#10;qGpOY57u0EsL6jIUVVjKmOMEfIG7Z4B9h71tSxVOp8DMqOZRqpqitdtfLb/M4uTTIrCVbXTII7i6&#10;Y7YyTkEdN5/ujvV3+yRmDT7Z1mbO6a5Y/wCsc/ekY9lUDAHYD3roVtZ9H0vy7uD97ct++n2429wg&#10;96xdQvQ8f2aEm2t3yssrgnzCOduB26cd+9dCqO1j0Y3qWcXe3X9SK5FmmyEysbCJ2ZC/V8fxAd8+&#10;tc3rd9JqN4EVNscZ2oi849/rVjVpvNUEkoCoGWOSf8PoKTRrAyN5pX92vfGM01oepRjyRKy2vk2u&#10;ePWs6YZcn0rf1ggNwQqVhSjgjp7VSN0ysv3SR1zVa6/d6bdOeN21PzbP9Kv2sLSBh6g5rO16QCzS&#10;EdWfccew/wDr1tS1kiMRK0DHQk81NHKR15qsjE/KB+VTLgDHeuqSOSnJ2LsREn3TirsNrNNhfLJP&#10;94CsmFmR9ynBrYsL24ChUI5rnqJrY3UrliLTGQhppFRceua09EntrW6jlW1+0xRuNwboar2yahcx&#10;Ymbdab8sCMgtj9DitITSaemLRAiSIVHmpjKk+4wee4rmmzGpK2kup0VxaJfWTvFCUEsZdAeowcj+&#10;VYdvBfSWfm2U1nvM5SSJ1bfEgA/ekj+HOR7d62NFtNajit3ubq2sY7mMvbvdPtjZRnOGwQOexway&#10;xc3Vndr/AGfPHAWjdLlmkGAGzuXA6p0PNQpcr1PMxWOgo8tOXvL+tTB8Y295Y3sdpfJH56BlJibc&#10;hOedpHB4wa55thXerbTj8zmvVPB0K6rHNoOr6XPLpjqXjayhzLHPLyjDAyQeTj0PNcz438Hv4blE&#10;MjSRbpXRYrjasuxQCHZASUzkcGuinVi9Dmw+cQcvZT0f5nNW4DIJH6jg/Wo9VkzGEU5Axk+9T2mX&#10;TamBkZJPtVS6G+E8jg5+taR+LU9OVW60KUAWSXAbCqCWPoB3rPuX3SFgMZPA9Ku3Egt7Pywfnm5f&#10;/dB4H4nn8BWcBvbNehCJxVZX0Jtm+3Zh1Ar7B8PIEtbYEjalvDx/wAV8fKSITgZJ4xX13pis1nbk&#10;OVLWsTAZ6/IK9LL92fL8SL3IItiAzyqrfekcfhzW2cf2pKwyQBgZ6YBqrpiiW53kDMQz/Sr0Ufzk&#10;twx7fjXsQ3Piaq0LOvbVtWyuckED8KzEkBsolwAVVsn6GtbxEgNszLggYA9qxNPIaBwRna5Un61o&#10;zksV9QYiNEC57g1NbN5V/p8gAwwZWB9xio9TZy6oB91e31pxY/abMsuAis5/DFIVjiPBFounalrG&#10;noBm1cxqx/uq7Y/TFddp7EWLyjk88e9c7ZSKnjrXgcANLJ+jD/Gug03I0+eIH5hjGPU8UkhyRm+P&#10;18zSdOt+pcyD6lkOf6V5Ho6KYUJ5JAz+Vev+K2E9rp8wwVjuSp/EED+VeS6Su0qo+8zEEfjWFXc6&#10;KC90ztWtgNUeRhgSIrr78YP8qqtDtya39UtcwWkz8sgMZ9PUfyq7Y2yspGxeOvArncdTZvQ5FlVU&#10;xn68VrRMAYVbAHkqWP4Vt6hAEUMApx6Cq9yVAj6Z8sc49zVKNkYt3GITf2AVF3SQHyjz1jP3T+By&#10;K6LTi0VoFLeY0YAJ6ZrI0eQRblZF8uQYYY/KtRJYo0KrnPbHQ1zYiUloeTmNSduVaItwuxJY/Squ&#10;oXXGF5xSSzjySAAvPJBrOdi2Wkb5V/WvNbufJ1ZO9hsrj/WSENjoM8VTu5woJxlj0Ap08wfouAKg&#10;tbeS5lwOhOSfQU0rmcYtkAs5byTLNhRgsey//Xq/DaRxR7UBVRyP8TWrHbLGBGi4Uevc+pqC5UKB&#10;GPmyOtaXUTb4TkdUtpLi4Y4wPSqJ0kk8KSx9q7yHS94Msg+QdT61G9oi7vk2jHpWkIt6s6qV7XZw&#10;50gRLzyzdsVbttFCuCVzI3AH90V1NtYhm8+Qcn7oNSLaIvynOe4/pUzqdEY1q/RGVp2jRl8sn7te&#10;pPc+lb9rpcaIHKqpbnp0FaWn2ICIjLlV+ZvcmpL3dJKkCrgnrjsorBu5xym5GbHbrKWYr8qjPP6U&#10;60tFyWxnHStWSIRxLAB8x+Zvb2/Km2qhSZGxtX5jWcpGFWpd2RXu0Bkt9MhX5mxLOfYdB+f8q17S&#10;E+bGvqQPpzmsvQw81xc38oO6Z/kHoo4FdFaL+/GRwKqGrsTT1diYFYmc46EgVHKyi1abaGfk/Sq1&#10;zITK+TwpPFTxgy2eDgKAc1L1kT9pmfYRsbdYtoZmAz+JqW9x5Rt4+o+QHsT3NRtcC0SRhxkKq1Ys&#10;IxPIAcbkOee9KKvKxMIOTIJdOFvbxGRAySDDcdOKx7rRo11CMBflc8V3d3AJNNk3c4+b8KwryIGF&#10;XTrGwIrpnFxN6kHB6HDX2jiSMSxZWaAkZXg4p2n3Eu022oBgP4Zk4I+o710kwW21edQMxNhwPbPP&#10;86XVdIBQyRDcvUcU6cedWNaC9orMy4ku7RDNBcmUD0QYI/KsbxbpFn4idYbyNIbowhorpEG9G5wc&#10;9x6itnSS9rdNAwJhf5gPQ96fqNuGnidRxgj6elZNuErApypTtc8LvrObSbqbTdUtUWVSFjKsexzl&#10;T3BBpbFViieZZPKVgA0Z+UuM4IAP4c17FqQjheG+e3jlMZ2HcMEKe4Pat3Tdfsv+Ec1HSX8LQX4v&#10;k8qWVWQSlMYxyOcdRyOa6Iyi1qz1qOIpzj7zszweG1ktoLZ1bC5LsAPXoPfFevfB7wvrEfiyxk12&#10;x1G0tpoHMMqH97FIykxtsBzjvyMcelbfgr4d+HZNKEttc3DzJqccssdyRG6opBC7DwRweec5r0rx&#10;3feHPDd3/bV3qGqxRXQAlWNhunkwflAA4GPwrpo0op80mddKK+Js+dPE2l6nofxBnivbj7XNOzSt&#10;P/fJPOfQ+3vXo3grV7y2jFukpiU87egNc946vbfxnd3F4loLOI7Et4wfniCqFXcfUgc/Wsvw7e6F&#10;pMiC912K2lV8mOWJi6+xxXRSqRnJq5rTrqvJqO6PfNKEOoInnwefIORuY4rak0+eKA/Z7KINjjKZ&#10;xXlmn/ELwZp4Dr4sjc+V5ipFAxJP93nvWsvx68PWyn7Pa6lekDjmNFP6k1u5RXU6405djT1aG+tb&#10;wTXAALenHSkg82Y4yCrDINcf4i+OEOrWzxjwrDG//LORrrOPcgL/AFqLRvEr6jpsFwZAg3fMqnhT&#10;nBH+fWrjNPYqdJx3O2nNrb7Q0yqe6jmqN/Cj2LmPBA+6fas15FMm1yMdMmtnSin2doH/AL/y1bZn&#10;ymFuVLV9wycfL71Vnv5OGJ2qBlgavaoBb3DIQSqN8w9Kw9bG6NTHgLwGI7+lZNlKJHdDz5TPGN4b&#10;kYqHaG4BwfSobGUxTqn8JOB6ZxWnHLD5gM0O4eq8EVHLcynSuxltGyBX6E9vSn6vI0cSwRsEkkHz&#10;Edl/+vUvm2QViLgrgZw46fiKy3t3mdpVlRyx/hamokRp2J7Ndsfl3GBkdc4/GopFgUsrZH+31FNa&#10;1nKbZlZh29qYIZox5UwfZ/C2OMVaRVrFyE20sOwyCR8dBx/OqckiMTG0WCOBzUABScbOlTXEtutr&#10;NMTtZELYP07U27IEruxyU+J9XuJBwC5A+g4rUghHFYlncRRsDK6qSc8mujspoXA2OrA+hr5urK82&#10;z7ChDkgkZeqRgyAHICck+lVLY7OHUsp+9x09DVzV5Cl8dqBg3Y9DiqhzIGk+VNq/cHTHqK6YJcm5&#10;6lCXu2NXSyQwV9pXO2Mgc59DV9TablliZgwbLL3z9KzbPy2txhwVA+77/wBKnt453mXMe1gucDg5&#10;9M0yKiuzUjKy5treXyixyG/oaW3VovOjcbWLE5z1A6j3plvDFHbjzA26VssB/e+tW7aOK4tt3mMs&#10;kmQGPzEcnNByS3K87OI2khjGzruHPOcc1aeOOWOPKZVRmMjrmoXhaAbYZVCnClPvA/8A16GguEkR&#10;EcmIDJycnd6UEESLH9oDeWVwpYjufaqt0kKhjkHec89QfSrrCdpUBRVcDOR371TlmHPnQ/K56d19&#10;6YM56+bzHDNkM5+UnvVcOQ3yqFPf3qxdb9qRlBtDEqcYPPrUaou8HjeD8oPIrZbkkJYMSVXk9q6f&#10;wxCJdNkDOPMckRN1Kgda5ogKS2AM11egyw22mx/KGVgWjz97cTzn0qZNpDRIEkSDZFJhZgN0fUFg&#10;xrF1uN4fLBZgqjdu64J6Ct2ERCBWDkThgxj6bsDt61l63IHuGbd5Yf5jkdD9BUJjaMJZoWR3kfZI&#10;qlgw/j/2cVVjmQEg4ZXOGjIwfwPrirTRqsLiXO48x4Xg/jSKrTLvUBnXnAPP5VdybFTURbq6rBPu&#10;jYbkDZPl5P3fcj1qONofsz72JcdCOAw9PrS3ci+f8hG1sE8Y5qN43MR2hgAcoMcH15raHcxluPs/&#10;LWRSwLpz8vTAp7tGZGZC2AeD60yDcygYOVznb6UJEQ7R8lT0+lV0BD7i4ikiVfICSD7wz19D9aYr&#10;hFJaNnHABzyDRc28kW0NuBHGfWlaEyxh/lAJxy3f+lNt3GhoDeYjqBuyTjPFVdT0iTUdQ8ySQrbq&#10;oCRjnHAz+tXYYWcqgAHdc9zW0YNoSFR+8ZRxjoKxnJ8tkeFntaUKUYx3bMFdNhgi8q2hA96yb/SF&#10;dfmPzsfSu8gsdsOME9ycVm3VoGuWOOnSoSstT5hNpXZx66SFXDKcmnGwGNqrwvAJHWuqktN0yrtw&#10;ME1We2/esMc5qJPQiVVmHFYLuxgZ+ldZ4O00SafKCucSYAx7VVtbUGTkZrr/AAbalbGcAdJgfwxW&#10;uG96dma4WfNUscpqOl/Z70QyAqkh+RiP0qu2m+VJsdOPQ16nrOkwT24EsW9D1GOfrXO3elyxAKQZ&#10;4wPlcjDAeh9a1r0HHVG1ag1rE5F9FjfO0bW9D3rGvNIlgmaN1IYdGI616LaKgAilXch6A07WNH3W&#10;omjy6Y6HqBWFuZaHOlzLQ8rmtsqYp0DL6EVnT6LCylQMqecjqtd3eaeAAzLjPQ4rNksyhxjj1rHm&#10;sSqzizjFsDasHQ7XX7sinBH4ipptY1yNkYTreSLkOJhncuOhHQ10sliHBAVT/I1lXmmgNwNpH6Vo&#10;qh10sXKPU56DVNPTUheS6JBBMvaAbMH1x0Faura/aX1p5NlZNEzKRI0j7iSe47Cql1ZiRglwCrj7&#10;rgdai+xGL5AoDY7d60dS6PSp41tblNEjyBLGJEHYirC6fbSIWEKFcccU5YjnnHvU8LeSSMZQ9R6V&#10;m7mFR3d0SaHCLWKVYwQHYMu48q3qK0J1gkha0uEE6k5y3UE9waqR7RECDwelTWzxhwskmDnrtzmi&#10;Um0THFVItWdmirB4f3yFYrgGI9FcYI+hqre2V3YOUlXzI/UV1lnGrINjK3uKnuLS2XD3jErjITPW&#10;uaWrPo8BxXiKMkq/vR/E4FlVgGU4PYUBuCH4PrU2tPbLfSG2gdIeqhTmqH2uLOGJAP8AeXFHJLsf&#10;c4fN8JXipRnuWYMLLtPer4OMcfSsqKeAvxOn51Zkugq4DqQO4NZTpyfQ9fDYik4t8yLDnawcdaaz&#10;F5SxPJqFZg8AYEHvnNRpcKSVBwalQZ1068FHV6E8j8baVCdvvVZZEZid65+tWEcHBBUge9U4MunX&#10;hN7lgjC4xzUcmEXr1ppkGSWbj61Hu8xs54rPlZv7SPRk1tkyDNbVsQqgnoKyYFA+YsAKle7Kghck&#10;DvWcldnTCooR1LOqXiKCq/erKhTcdzHAqGWXfJuY5prTHoMgVtGnZaHHUxCnK7Lc86D5Vya1vChE&#10;t/CSOUYkflXN7h3qa1vJIQ4hYqXXaSOuKJU7qxEcRqekXWpXMzxiKOR4lBClidvPOQKzb65mYYYk&#10;e1V/AF9HJI2l3TnLfNA2e/da377TDKzMhDfUdK4Zx9m+U9rDSU43RzaMwbINNmuZSNoJH41fmsZF&#10;Yjbg5qu9lKW+4RUXOtRRTEsvdz+dPW8mT7jMPxqw1jKOik0LpzkjKnH0o5kVykIvJ2b55GI+tWi0&#10;csBDcn0q5a6OGBYgkfSnXNg0ZCoppXVzOUbmO0DbuOBRJ5i9BiteaAoASDhhTRbK/wDrJNq+mKrm&#10;MdUY5z9KZIWP0rQa2B6f/rpklqyoWOAAOpOMU7g9NzLfrzVnTZDFqNrLGcMsq4P41HMYM/65Ce2O&#10;au+HrRr3U4UT7isHdsdAKb0Wpmz0f5skq+MHr6VLBJGJ4zcTzCEEeYIkDOwzyoJHGfX3qufLJ3FO&#10;v+zThtLEDfj+8AeK86aTRlWgpxaZ7l8MNUju/Ds1j5VykttO5CXJzN5ZO5SSfY4z7V1lxPBHKplm&#10;8iOchFaXu3oPyr5r0LxZfeEdUtr9NW+2RRuwksJSfnQ9ee3tXpfhHW9Q+KWuC6ki+weHdPnWWK14&#10;Ms0ijjJ7AZzxXzOLy6UZuq37v9aH53mOWVKFSU3pHueiYdZlRT0+Zgw5PsKsQXSFABE20kg44PXF&#10;IflzMWeRvNCKc4dAD6d6dJH5c0xRpWeNgQCvY+pryXJSex4/NfRjGjiHmFQy7m3Yz/OqRQy/a7Zj&#10;OQ2GUuoKr7LVoeeV3TSR5z857t7Cq88SMGBkZHmGFXf6envVxb2NYdjyz4ky6XpmoLeS3aQz3EQk&#10;EKwf60g7SVyMKcAde9clZ6mbzz7e1vZbeJuQZnVc56DIGM/Sus+JkFrqmptZ216sx0yBIrpZ43YL&#10;k7h8yg8ngc15jei60eNQ0mnSWs42gmQOy8557ivqsBpTV9z7LKJN0lzO78zM1YyRag8E87OQxwxb&#10;cDWLOxS8Ew6HINdDr4tpbYCOFJrqMBllguNyMv0xnP41zczmaPcflz2r14yPoYVeYzrt5UuJI/LZ&#10;gGPIFNi+0vgR28rn2U1pRSM7goDwo3YbpVyIW6MJZ7hnJGPLXp+JNdyjBQ5mzz5Zji3WdGlRbt16&#10;GRFBqcz7FhWEd2Zs4/CrFzpvk26OZGaVzyxPatOa9SWSOytIgm8gHHJxVu6hVwFByFGKvD3nLbQ+&#10;b4zxjoYRU5u85HB6nZRXKlZ1AYfdcDmuX1OxmtSWiYg9x2Nei6nacnj5fWsS8tlMe1q9OMnE/NcL&#10;jalN+7I4JbyTdtkHNatlMWRdx69Oaj1bTSzs0akMDj6021tpIgAxPFa1HCUdD7LKcTiKjUrXRvW7&#10;EFTmtm1Xdl24HvWHaOPkLdAea2lkWYZjPydq8euj9LwMk4nRgZHpSEYOaec7ugpv8XOKzPHGnBxz&#10;TSMkgGpMLnp3pMHPFA7DNh9M0EEk4AFSYIXn8qRlYgcYFAWGFTt9KNuRwBTwpFP4xxigOUgCDqMc&#10;cc0m0EdQKsFV7gik2qexxQLkKxiGD3pBGCPu8VcIjXjGc00qMcKc0B7MreSmO2fpStGn8RJHsKs+&#10;XnovPvQYjtGQMUXF7MpNEv8ACpp6wg8nI9KuiMbeFzShOMkfnRcapsomPAxgmlWLJ5B/GrpUelOE&#10;bE/dNHMP2RT8nHYVPZgJKFIG1+DUoj55FMdNoJ7UXNIR5ZJl6W0wRg9ulT2EAVhkcVY050urZG6l&#10;flb6irsVuqHIBPuatM+gg1KKaILmyWVFK/I68qw6g1nag1xbwlpw74HXHJrfPHJGKjvri0tLGW4v&#10;TiFFyfU+w9zU3uU9Dm/DlxBdTyFG5Xkg9a22RXXOOD0NednV5F1Vr62gSAFjhB02+h9a7nRb5dRs&#10;RcRoSRw65+4f61hVg07o3pVFJFwKB8oq5GjmNVUhf61HbRpIBsZWY/pU8cP74jzlJA5AHA/GsXcu&#10;T0HufKiaWVlVEXLOzYAFc1feMrGBmZGt5o1PyL5xDn34BArmPiL4k/tG6Om2M+bGEjcy8CV+59wO&#10;1caWxXZSwqavI8avj2pWjsemTePtLYENaXJ9lYY/PFULrx3Y7cW+kyH08yb/AOtXA7z601mrZYWm&#10;uhzyx1R9Tq7rxrNJGypptuj5+VyxOPXjiqWseM9d1PQ4tDuLmNdOifzEgjiVRu55z1J5PeueY1C7&#10;BQSxxW8KMI7I83E1nUalN3sdT4G1ltP1B45H/czAKSegPY1e8SuZZ2OeATXERSq0bMpwQetdJbTT&#10;Taaj3SFCflUt1YetZ1sO+bnSOzAZjHl9nJ77D9L1OexlGCWhJ+aM9DXYWU9peQrLAwKnrjqvsa4J&#10;xzxUlneT2Molhcj+8OzD0Nc9SiprzPThWcH5Ho8dpE6/K/FD2EbfeCuP9tQazdK1FL20a5t8gJ/r&#10;Uzyh/wAKtfa3HQ5/GuJqUXZnZG09UTpYKpGwbR0Gw4/lU62hVMmSXPrvrPm1ExR+Yy5x1A61zV3q&#10;FgzsU051OeonI/TFOMOcJ3W52hiTYUae7JJ/57bf/QQD+tW9Ms9koeKzVT/z1bLOfxYk/lXn1j4i&#10;1Kwc/Yrh4wezEPj8xWzb+P8AUg6/a7W2mXjdtBUn+mfwrT2M0jByTZ6PauYlIjyjEEbx97HoD2pg&#10;lkU7A2EPB5JrB0TxXpWpEI0ws5SceXK3B/4F0rpFXYvA4PII6GuWdNp6o550ovcnivZ8IYXEewYH&#10;ALfXJ6dOtLdaveiPH2i5jlkO6RvPLZHbOeDz6jis+UMkvnKfm70xfMuScKXbBJwPSsHQpt3scssB&#10;QlrKJfM8OreJpJbgQxwNtiComFCgbQR6EkZJ75ql4l1nUJb23tri7eWONPLihYAIgXqoA6cc/hVS&#10;6IhlVUPPOaqeJVeWwjvUy8q/ODnqynv9RWsKcU9gp4KjRkmo9NPIxbqXbq98ijAeQSjPcFf8RVe9&#10;bcwiDDcRn6AdSaqXmp2K6tavG2XkQ7+eAD0BHqP6Vemtkjt0LSB5rmQDOekYPP512ONj1qDTVkRv&#10;pd19njkUp+9AKI2c4IzzVO/0aaGMETpuYAsAuBXU6zOF1S1jAJVoicAZxisvUnBByTn/AHTWfM0z&#10;pewtjKs+nQoD86jbIB2Iq3GqgAEY9657RtQS0vpIZCBHL3PY10SOpVWQhgR1HQ1Motagncb5BZwc&#10;gj1qG7tcR7l/HFXYtu7IODnp2NTzCL7PsKN5h/iVuPyNQ2KTsZVmVQbXXfkY4bGD/ntXR2L/AGaO&#10;UWBjuYT8zrKgyfqP6iufeII+5SRz3GK19GiS7uvKnTy0YZ3BTj6kHr+FYzZzVrNXOr8O/Y5NIuJo&#10;5xFcySbfslw2YZY9vP0K9c+4ruvDPgWwhuP7RW5mksJYV/dn5iWfBYZPbjGepyelc74S0A6x4mit&#10;ftkF1bwhZpjbrzt5wrc/LkjGMV69kTSM6wMkcfG0Hp2r57MMVOD5Is/Ps4x0o1XGnJpPf/Iig8hS&#10;8SMIoVH3VAyMdP5VFI+Gi3bm3jCnBGPr7UAB5Q7K6BD13cY9TU8qBflc+W+0bVzksT6+leK9Xdnh&#10;NpMrqYXj3YLMjdSvf6Vna1pbXun3CW15NZ3DwkLNEoLMT22njn14rVkQxg52K4O3DHOPelaQJCk0&#10;EyCYHC5TIx3Na06kqclKJSm1qmeUWfhPT4ryCz1vWoIbkxktG1wH8gY5yWIAbPOO/rXA63BY2Elz&#10;It5JeqszJAFTywyg/e6kAfTrXq3xU/sv+yJv7ZgRL6dR9jaGP5mwRuJ75x6nGK8m8TNoEkyHQNGu&#10;bFCu0pNN5o+o46/XNfT4OrOrHmZ9jkuJxFaXNO9vlb/MxbKym1K6FzcFIos4XPQAnsK37o21vbfZ&#10;rdXkbbgyP8qj6L3/ABqGBPIUiVvMlA7cge2arXheUhcqoPXHevSSbPqruXXQytTYGQyStlj6c4/D&#10;tWbIu8E8gH3rTv7fyWwQR9eKrTx/ulRBgnqetXsjohohYoTBpckhX5nO0ZNYU9vHPdBpZFVFO3BP&#10;Ud62dZnENnFbRDMhHAz096p6ZpCn99eSnHXaK1hdK4Sp+00ZXuNL01ygtpHmY8thcbT7HvUkWn28&#10;UZV7dGYnq5JIFazlEXZbxbFxxxUYhcjngd6r2ku5SoU4GVdabvgMlrCokRhwOMis2KSS3nxOjo2c&#10;k4r1Lwhp9qukPcXEYeSdyUJP3QOBV+70LRrpNpiBzwcgVPt7aM5ZVLS2OB0q4ilIJlztOdobbmuy&#10;0/xEo0SfSTfXQnbZ5ETQR3KKq8t97BUfSsi/8GRwxzzadMsixKXeOTgED0P9KqeGNMtdSS6ty8tu&#10;dvm+Yib/ALvRSB0XJyT7CsajhuzzMz9nOl73TU6eKzMWt3dhfQQw31tH5620duqW6zbQUZ+egVtx&#10;B75Bro9O8NiC7uLZYIbycNCh1G/kHkXUkg3MyrjDHnA5PFHhmzMelvdSQHUopoDPq8LMDciZiPLj&#10;z94DgH6ZzXVwaVZjWbOXV47me4uW863tif3NkqqAEA6Z9+9ePi8WoXifGVasm7XK+r2Wt3tvNJpF&#10;zZlWuREtxZSbRaRKACflwSSAM/QVyEPhWxvND1DWbfUn1DUrmGZEsr22LEjOd4kJ5bam7GM84rtt&#10;Oa2+xNrHhewlzbSNarBKdkTZI3SHPp657Vy3jiO0tNc1CxVJJpLiEsgbKRwTYDKsbL2IJ47496ww&#10;VeSlyrQxg3e17HiF4ITAYFjeMr854I44HI7d/wA6gs7aRo5FIPksPmYjsK7rVdCvtMt7TUTPZTte&#10;PJE+0BnVUC9c+pOBx2rE1dBa6ZNkYcxsemMDBr6SFTRWPrsHP2lPm6HnN9L9ou5ZQNqlvlA7DsKb&#10;CpZtqDJqNQWNa+mxwxgM/wAzelevJ8qKpxcnct6Pp4Do7DzJWICjsuT/ADr6d06b/iX2T5HFqgGP&#10;YV8+6Ji41axtlRxvmUfdOAM5/kK990ld2l2YPe1Uj8RXblkm+Zng8RJWgjoNBuc3UwDfeQY/Ota3&#10;fzbgdeSOce9ctoxMVzOwPKKpH4NXUIwF5CUPyvtZQOnNe3A+JxCsy3rpU2865AO5c/lWLYRbbCTn&#10;H7zP6VpaucRXBZh1XB9OKz7J9umsTyWmx+las4bEU+0zZbqARVXUGKwrJkAblT9c/wBKdeMTIZEJ&#10;ZQefyqHVmC6M056CVCB+NK5LRwkGo58fa4rqB/pc8fX2BFdWb8Wdtb3cbctIm4dypPP6V5vrFwLP&#10;xf4quIxkQaxLxn0RQf5mt/UrxLvTNPkjclHiUEZ5BAwQffpU82tjblOy1W3I0uSJBnbKkyewDDP9&#10;a8ls4sTSSjgLK+Pc7jXr9kXvNPtiF/1tsu4/Uf415Fq2o2ulRF5yHmd2McAPzNyeT6D3rGs0ldlU&#10;YvZEmpXENvo8klzwAfkHd26gCseLxhHDk/2UWOOv2jH9KwL++uNQufPuXBI4VR91B6AVUnOQTXnT&#10;ru/undHDpL3jopfHMJZhNpL4PBKzAn9RVWXxnFKxEOktsA25e4wf0Fcrcdait2+Q/wC9SVeb6kyo&#10;wR1dx44MVrKy6LuKIcKLrr/47Wh4Y8Sy6oivJZi3GOQZSxU56dBXCP8AM6r2Jrb8MXMUD3JeRUyq&#10;4DHHQ9qzqVXLRjq5ZDEYaUluekTSqyKeC2OgPAqjdSHhdwZz0A6CmicSQZiAIYZBHT8KfbW7g5I3&#10;M38q5Ix1PzWrQcZuLQyKFpGWNfmJP5muisLQQxBfXqfemabZrGA7LjjvU80hZtidOlbNqKJlaCsi&#10;K5mG3ZFz6nNO0+z8xt7d6WC1eeYQw8k/eb0963fLW1hCLg4GBz+tOnBt3ZVGm5O7M64hOFhXoDk1&#10;Ve2G/BywzzWv5SxQvcyg5PCj1NZ8jkZYr19K0rSUVyo0xFRRXKitL+7TCklv5U7TrLzJBLJnbnOT&#10;3NWbW187Mp+5n8WPoK1jEsCojY3FckAfd9q51HS5w8jepC+EAIAxjjFQWsYWaW5k6Y4HoPSrdtCb&#10;iQLjg849FFRXp2SNGOVB3t/SokuVE1I2iUZ2ZmMjdWPNQXrfJHZrw83LH0FWYQZHy2Aq/MwqtaqJ&#10;9Te4HPO1c+lYHHI1LaIRRohGMccVp2SYDv6LmqRXNyiZ/gJPvnGK13UR2bHGDtArooLRs2w60bMS&#10;XLSsvd2/rWv5YS1CDq2BWVbfvbtW6gNW3Oh8hAByp5NQluyEtWzlNUbcD/vZra0JC9xnnBQfyrHv&#10;BuUEjoxB966bwjEHDMw6IBV0FeSNMMrzRpopKOpGR3FYHl5WWA9QCB9R/kV0BmwrLswOhNY9xhNT&#10;46Fsn8a7MTHRHbiaelzKu7VrgpMAPlXB+n+QKu6Q/nWohkHzbPlz3q3b248uaP64/nVbS1TPllfm&#10;ALKfcVhD3ZGFNcskzFvrMRsbhT8hY4OO/pSFQyx8gkGtC84zGRw7glffHJ/lVMx4j3f3DzWdf4ia&#10;/wAVyC909bizlVAMspHzDg/WuchUW919kv4ZLJz9yRWyPrXb7QY9ykYAzR9ht9Ut/KmiOR0YDoaK&#10;avoTSV9DJtjqaQgRTCfYMFW/jHqp7H861dLvUvIDDdlJ1HSOZQSv9DVMWV1pbhDlkB+VqmuIEuf9&#10;Jt1Hmjl0U4J9x70Ti0tCqnNaxm+JtGis5lvrBQqSfLJEOh4rzP4haRvEesW4JKJtmwPvIOjfUdD7&#10;V6xJuvNPltmfBYfK47Ecg/ga5tsXVrIJIwGBKzx+/IJx/OopzaZeDxUsNVU0eKsvHTg1WliHUAfl&#10;XQeJtKbSdSaFRmCT5oW7Y9PwrGmxiu5O6P0OjUjVgpxejMq41W/0k77ScgH+BhlT+Br0T4U+Lmu9&#10;R/sq7gjiN0pMZRuC6jpg9MjP5CvLvEi5+zjpl8VueB7Z7jxFpUEVxHbyPdJtlc4CEHOf0xXTTly2&#10;ZVSClF3PpnSbsXVr5TYMkfykZwTjpWo+oKlsqNFIGXkkEVxlhfpDeeYwwpchyPY4/UYrYu5JkLFF&#10;V1PBPQHIyD+Vdx5nKUPFWq3AljvrfcsTja5xkhx/iCKwZNcluF8ud36cjoDWprDyQadLcIqyCFgz&#10;xn7roSAwP55z2xWFfW0awRXkJZ7SbhXI+ZG7o3uP1HNQ9zSKViWDUv3nlyCMREE8HvWtY6nDOrRe&#10;cFdCBuc8HNcddleiOCPrzTtPmWJp95+WSI4HcsOcClexoqXNG50+rXaW7i32kvnc5B6+g/rTLW4E&#10;q7kT/wCtXIHW7iOGO7uIhcQM22UZw6Htg/pzXR6Rc215B9osJt+PvRn7y/UU1K5hKFkb9tPNG+A2&#10;R6E1oJd7oikyAqeoFZKOMBh8wPUd6nicMmA31qznkJfrB5PmRuRnnJ9aoLEL0raMcLIRuI9B1q23&#10;EpBXMbDBB6Gsy9n+wa0sCk4EYYfif/rVz4qfLTbNsJBTrJHa6No2lW8SCKztef4mjBJ+pNa9z4E0&#10;jUVdDJFDc4yrQAIc/h1rmdNaa8tEuN4EKyY4PU4p3iDUtZ8PX0Mt3A5suPLu48lMejeh+tfO2Pq4&#10;xuihqngtopxaz6okc8bsd0sWCV/OsHWNCudNPnP5csWQBInINemxazo3iixWDVHSVFGUkX76H2bq&#10;Kq2nhaaBn/snUYL+2k+/BdfI4HsRwf0reFW2jNoOUDzK2URbhkEDqRxk+tXbKSWeVN82fL/j74rb&#10;8T+Fb22Rrm3tZUVVJmg25z6lD0P0rntPkiQ4wxikUDPTGPUV0txexu3zRubtq8yoZJYfO38FOcqP&#10;WocvbrkA+WzAIHHzA+hq3aEzQNJC4O1CMetTRvFPahWAULkEZ7+tI4pPUgSWF4wFAW5DAkDjcQO3&#10;vTNTvrSzs3nvJXgjCgsQOd2Og9zT2tmgvEWY7YWDHgdMdPrXKfEK5eGbS5Xtkb968skbZ2uy4wDU&#10;zdlc3wtD29VQ7hceMRbynzNHu0hkxskkO1j9Bj+taseoxarpz3tpIHRQQ6kYZDjoax9V1Fdb8B3l&#10;7PAkUsMyrtUkjdlfmGemQcYrnvCE7R6o8QYiOWFg4zjpzWUajU0u56tTAU54eU4q0o76nQXS/MuG&#10;UqRk89KoPfWCTNE19Apx3fv+FZ/jC8KyJZRllyu+X3z0FVLiGKPwpDIsaeYzht2ORz/hW0q1pNLo&#10;c+Hy1TpRqVH8TsrHQoBImB8xONmDkGutspPL0tkcqqbVhwB0Yjn+ded+Ep3aCS337RFICpP8Oen6&#10;ivSrOx8yOKR3zGsjO46bj2NUpKcOZHHiMO8PWlTfQW38wXMaTKIV2n5tucY6fyrJ12WFVaSaaK3k&#10;lzlWYKCfTmtq882WZg8pdYl3FlHIHX+VeT+I9Uk1nUGun4jXKxp/dX/E1lVqezVzoy/APGVHG9kj&#10;o9ytBlWUxu+3cOQCPemqxR1/eCM4wrDC/Sq2itKPD1tHu/dNI5C9s7utY3iC6M92YFKGOE7coeGb&#10;1olXUKaky6GWSrYqVGL0W7NuedpZi2EznBAGR0/+tVWSeQQBC/B5+ntUWhpmwDAA/Oep+lW7iKLy&#10;P9YGyeRjkN/h712YebnDmPNxtD2FeVO+xWDSI24OeFyMDrTonyhYMWIPOBTo/LwQ8mDjjHSo41Ac&#10;FQdufu9zWz2Ry2J3djIsblto4X2FHkOFACvyTu56+lPRY5Jwu5ynd+9ekaZo2mWelW8moIoR1Bc+&#10;xPBHvWM58u5cU5bHnttAftMaopZ22rGOp3eldXo2nHe7vlm53EjnPpXf6ToWkzXVhNpuyaW3lWQR&#10;ovzHDdSfTFbHxF0C3gn/ALUslWNpG/fovQk/xY9ayVaMmkeLnOEnUhzr7J519kABBTrWNPAGuZCF&#10;GAcCutu18q06/MeBWOINykgfjRUlrY+Oqy1sYggxKXwOBgVSS13SEk85roBCdjvtwFB61Wig5YkV&#10;jUdjnqSKdpaYlz1ArsvCtmTZXC7fvJu/IisS1gOGxXfeErVRLFER/rIih/LNdGCf7w1wU/3hYnt1&#10;k0+3YD7y8/lWLNZZjYdGTj8O1dZZwbtMRGHzI7L+IrO1KAwDz9u5QPn+le5KOh9BpY4u509Ru3Ab&#10;M5Pt7ii0lNq32a6+eI8K57V0ktmPNVcbkkTqPSs2+sfLY2sig8bo29RXk4qi6b5onlYuk6cueJzm&#10;q6YoZo8Ag8qfauWu7Vre4eJ1H+NdwwaPEcgyAeM9qp6vpq3lvlABKoyhPcelccmpanHJqWpxrWwO&#10;WH5YqCa1WZNrcEdD6Vqhdj7JBt7A4p8sAHBGCenvWV7EKbRyF/puDtlX5exFZ0loEXa+Xizww7Gu&#10;7eBWG2RcrWTf6d5DeZGS8R6j09jVKR0wq2ORltArZxlux/vVXeL2rp2s125jXMfp3WqdxZ5ORgtj&#10;j3q1I7KdZPc59laM7T9w/pVu3PkhSDwalkhHII4qrKjRfKeU/lVGk43V0XYrthPhTj6VPO/2mNxI&#10;ct1rE83y5Ay4PPNX4ZstnPDDtS5TmcNShdwtEpYH5SevvVUlXUh+a1d6tujkGVJwRVS4sm83ETgL&#10;2zWiZ3U67S1Zj3OmRyZdVTJ7EVQmshHxs5HpXTiwvAu7ajAe/NQy2zkbCqgnrTc7HrYWtVm+WLMf&#10;Sp0tAVmVnXBAANJLC17IfLTylPXJya1lsYYk3MFZver+hW63GoqjIDEg3MOxPYVleN7o+gnjMXSw&#10;7U5WijN0jwkl9BNML5QIuWAOWH4VQvtPS0n8uF2kHqRXfavZLNcQ3duFtriJQuFG1XTuprmm2PK8&#10;jr3IUVak2eNQzCVVc0ZM59o2AxzkVLbuFx5in86uTx/vGdV4qvIOeRik4pnsYXM69J3jIs/bLdEw&#10;ISSPxqtcTzyIrtGUQ/d96jQp5mWGR6VrQzQyxhGUbcYORXPJRg9j6/A18ViIc1R6GNuYd6Te3Sr1&#10;1Z7GJRlZTzxVNlIPSmpJnZKEl1G5OetSJ1pEQseKtw2cjc5ApSaKpxkxbS5kt545o2KujBgfTFer&#10;2eoC5tI5gAfNQMcdASOa8tNiwGfMGe4xXS+E9UhsbZob0sUDZATqBXHiYqUbo9jAVnTlyy2OsdUc&#10;nOcmpIrbb/CKSy1fQZV+S+SNv7sila0ljWRFkhcOjLkEHg15sk1ue7CUZbMrx2scjYYH8qspYWq8&#10;+UKIW25LjbVlCrjg0i7DNkAwAuMdgKhu7WOUArjPapZQVHAyfasqa6lWQgkqPX0poLFXVoJIAoMQ&#10;GRwT3rLPJw5+gBrYvJTLF5b3HmgcgEdDWUYmZz8uK00MZLXQhLEHIGPSsnXrh5Zlt1clFGWA7mtO&#10;+cW0DSMAGxwPU1gKMsSTknk1rTXUzcObcZHEO4rqvC99a2Omt5shSXzSSApJI4xzXPLxT1cA8Gif&#10;vaFukktDsLnxTAI8W9s7P6u2BWRea5f3AIaXYp/hT5aykcdzSsc4PFQqaRm4ivMxcdyT3716l4P8&#10;S6n4P0S/Nv5T2jWu/eykPDOBlSGHbPHOa8sQpHuuJM7I8dK3tKv9Q8TwtowK2umD5p2UZdgDnknu&#10;Tioq0IVVaa0PPxeGp4iDpzV0emfCP4peMNW1uS1vrS0v9MVjdX07JskhQcMQwPOBjjBr22DxL4al&#10;uhBDq0YuZ0DwxCXczKRn8eB0r598P2CaXpFxDYBkh28oTlm5GSTUl5bJdW1veCMxzRMYw6/XI6fU&#10;14uMy6jWneMeW3Y+exHDkKk7p8voe43XjXwslnLNDrFvMYzh0Q/OD9Me1cr4i+Jwur1dF0nTZFYM&#10;V8+ZxG33c5TggkjpmuKYzQ2rLKFmjvIQC7qN2R3z2IP6Gq0khkSOymUoqsGWQDBU9ufSuellMIPX&#10;UVDh2G8ncPEmqQv4ludVsRPZq8S29wbef5bkhBiQjAwegI9jzXO6zrX/ABK1tdSt4LmDaNszRn5G&#10;9C3BrS2T2d99pjlbzAx/eEZP5dCDRex2F1ZyuzfZrg8bSo8mQd/90/pXs0qajbmPYhhIYaCilocW&#10;soFuIwqEfeSRSeR6e4rLlENveFFfMUn+ycrU3iHSrvS5y1kGRScmIHdG3up6ViveySN+/gZGHXFd&#10;qpK14u50xfY1ICFvPL6q4IzS3JRAQO1ZkM7SToqhiV5q8YpJnJKkUnGx6EZqENDU8IQ7rme6Yg7V&#10;2r+Nbk1uW5XOa5qIGNUSN2RhzuU4Oa0LXWdSgARliuU/2xz+dduHrRgrM/OeKMixWZ1va0WnboT3&#10;lt5ikY59K53ULbaGDLjHt0rqTqdrcqPPia3c9x8y1mauIZFI81Qex6ZrqjWg9mfn9TIcxoStOk/z&#10;PPdWnlhkxFjA7HvVWHVImYLLDsOcZ6ir2u27LKxAJI6isCWNlbOO/NbRUZo9vAY/GYBcuqXZo3Tc&#10;W8b7GdI29G44NT28qxfPFhgfRuKybOO31CEWd05jnX/Uyf8AspptzZ3Wm7WLebE3dQfl9jUSoRas&#10;mfX4LP5Ts5xt5o9SKj8D0pNuOdpqdY1BG4kr3x1p6omdoOF968q57VisB7UuBnAq2+0RGNdu3OSQ&#10;vJ/GmBQBkChsLFfa2elOMUjfKg3E88VI3XGAB2p4PGB0xSuPlKzxsp2leackWOP1qfaD2pyoAM4p&#10;3HyldkB7mlWIgcg/WrEajdy20HqcZ/IU2YAS4RyyepXGaLj0ISnT5eKcicZxSl+On0pDJxjGRTGO&#10;eE7Q5IyeQM0wjHBpd5H3QAKRmIBJANAw4DZHSlxu47UwFiMkYp3O7kYz+VIQ9VAPFPVW+tMJ2nAw&#10;aGd1U/Nt/nSbGOO1QdxxVK8mURtznmi4uCqdifesXULtwML07YqoxM5z5Tf8L3yC8ltncKZMMmTj&#10;OO1ddGQUU7sbifyHevE7m6n80OrsjA5BU4IrSvfF+qXmkR6ZNIFCEgyKMM6+hrdUnbQ6sJj4wjyS&#10;Ou13x5Da3ottMt0uVRsPK5OG9Qv+JrTsdW0PxVYPYyt5Esq8xORkHsQe9eSg4Gc0LMFYEMQRyDnp&#10;T9muhusVK95PQ6TxB4e1LRpmEkTSwZwsqDKn6+hqhpmqXem3HnWkzRt0I7H2IrV0vx3qtrafZnaK&#10;4wMI0nUf41k6prF9eFjNFagP3S3Ufril7N9S3iI7xZ3Oh+MrC7ZItRVYHPDOBgfXNJ8QPEFpaaML&#10;DS3nWe6H70uMAR+gOTnP8q8wYOKWViVVck4HNCw8VK5lVxk5Rs9BhNRk80rGm10nnSYuaaxFNZsV&#10;E8lUo3OepVUUOkkVRya0NG8Ja7r6CeCDyLMn/j4m+VT9O7fhXT/Drwtb3Vl/b2pJ5gExS3gdcodv&#10;V2HfrwOnrXeK9xdTtFFGZXUcFuQo+nQCu+jQtqz5vHY6VRuC2OK0vwfZaRCWQfbrkHiSU4QH2X/G&#10;pP7OQzmS9YzSE5CJzXZS6RIyBrqRn/2cYWqslqijaMoPRRiuhwR58azWzOPvdKhdyxgFv7K2T+VZ&#10;0+l26LzdS+wwM11eo4wUgXHq5rETTp7q58tMux6t2A965pYeDex6FLNMVFW53Yz9IebTr9bi0Zty&#10;/eDcq47qR6Guy0+40/VArQqIJznfbk9PdT3FZj6THbR4Yn+pqJbYoPMGQQeD3FceIwUaiPUwGeV6&#10;Eryd0dQ2iCaE4PyketcxrXh2aBmaJdwHpWrpXiOSyxFdBpo+zD734+tbi3NhqSF7S4jc4+ZQeR9a&#10;8apSqUHrsfbYTH0cZG8Hr2PK54HjYhgVI7Gq7k55ruvEOjqytKqkMO9cdcwFGKsK2p1EyqkLbFMt&#10;itfRPFGs6VtW3umaFTnypPmWseQfNgUhFbNJrU4XJ3PT9L8d6beIFv1a0k7/AMSn6VvWWp6bMoMN&#10;0mGP3icD868RXNSJJJGco7KfY1hLCxexcKtlqe16iEMLTRsp6Hg1TknUW5VsMG/T3ry7T9Qv1uFS&#10;KV/mIBCjkivQrcsbYCRSMjGT3rnqUuQuT546HH+JdLc3xlgG3vketLpk14Ly2W5fdsO0e3FdBqC5&#10;XBAziuWvNQggvoSJoyySDIBzit4NzXLYyjVVJ3udtq04Oq6e2Rgo361anh81eM4Nc9cO8l7BHuHy&#10;ZAI9K63TVAtmQhJSw4Zgcr9K5ZaaM9fnbjdHK6j4dluHzEcE+o61Ra31nRvusJk7oDXo95fG00d7&#10;cMiJtw2FAJ+pxmvOZCZnId8R5JJJ4FONR7WMkpu/QmtvEdyswSTTJdzdlUkk1oprkbkia1niI7MM&#10;H8jWXJrEnlC301BawAYaUD95J+PYVQEgB4yfUk8mrmo22NKaqvdnQza0xXZbWyoD/FIck/hSprV+&#10;oRVuXXYPlCqAB+YrDjckZNWUORntWPLE0dFPc9C+F3xEn8LavLNqEH2i2uRtmkiQLIo7EY619E6X&#10;f2Gs6UNQ0ydLmCXDCVGztyOhHrXxurEEEV1HgPxnqvhW+WSwkDQE5ntWzsl+vofevIzDL44j3o6M&#10;+XzvIPrF61H4vzPqrADuASpYjbEOd3tRLsICHZErSFmAG4rj3rJ8JeIbHxRoUGo2cjxQySYlj4Mk&#10;TDscf5NayO7QRrFMpZndEUrkgHua+TrQcJcstD88qwlCbhJaoWZ1jUjy1QOeUC8gD3Pc1DBAjsjs&#10;qxkH7oOcUscDFkacuY2LBh/ESPrVXVdTg0q08wQyXszBlS3hUl2Yc4Hv/Km4uVoxCPZHn3xttoL3&#10;Vra5m+yHYVhLtnzeAW+VR25A+teZi3gS4klna5OPuAqB+eTU95qenaz4hvLnXLSa5jugWjRpCpZs&#10;cMduMADtWLcaZDE2zTZr62ck4CXBdAMcDDA9+TX2WCo+zpJSep+h5NhalCiotM0pPJGFWIE85Lkn&#10;+WKqSERu7u6gnkKDjH0ot7SZFK3F9NcSsPmbdtA+gAqO706KWQEXFyrY52Sdf0rsiop2PehF9ilc&#10;rvJmlYZ/vM1Y+q6zawsUtT58g4BH3Qf61vf2FpqnfPG83/XWQmorhdOtyPs9pHuB4CJn+lbRcDdJ&#10;nP6RaXd9cNdXKsATnJHWt0iKMbFAZh3qNpbmbjb5aercUHCrgUpSuzVaIUgDknJpuJbiVbeBS0j9&#10;h2Heo3LcgdquaTCmDM0gDPwQVPApGVSVjVsb2W1RVEQ2ouwZXoP5VoR6o3kybY8s/c4OOMcVFbQq&#10;sWItQi54KEsM/hitBNKLIB59r04wT/hWUjmdSn9o5rUtQe5vY7aWKfywCCscWQWx8owOpJx1re8C&#10;W9va+MbGMzPaXMSx/uYXXa05yGjZhnauTz3wCOta+m6XPYvuuLizgtNShe3O3551XaSZAo5A4x1H&#10;1rY08aToviXT9Iji0xHKIbe5k4BXJ5UH7uRu5yckdTXLiK6UXFLU+UzbFxlN04bW/r7ixpqfafEl&#10;l9osJbW5u9UnuJWtpMxyiJcAuf8Aez8tbS3k1jBe/aNb3tZ3BuLyRkP7uM9EXjn0xWHb2jzWe2xs&#10;nTUtOv5LixtZLjm4RmA8588kdSMYzgVuQa+k8bwzaDKJJrkW8gMfyyOMZPTpXg4q7ktLrY+ftfYg&#10;vIp7ixnDXZvYNauI5LaEDb5EON2dv4fTmuO+IF+tr4leOHy7qxu4tiLckeWksIx1PXOSM98/jXXt&#10;fTafDc6hq5tl1CGOSNEhcbYYR8wyB0PRR9a43U1isbVri58q+tLO1j1GaWVF5lkUbIVDA9xkcHIH&#10;NdOBpSlU5nr/AF/wwQaUlc4DUrq2OqTtDCYZYQsU0Y/1cTKMFV5ORnpXP+IL1ri1nwTtWM96S8vJ&#10;JnluZNsT3Db2RQAB6AYrOvXLadcc5yhr6alStNXPs8LTcaCTRzlqimQBiMV0tpHH9mzGy5A9K5uA&#10;hWzitGO5bZtwK9Krdm+Hjodr4SQTa1BIFz5MbSH8Bt/ma9w0hQ+jacxP/LsnP4V4f8NmLLqE/okc&#10;QyemSWOPyFeyaPcRQaTYxzyhSLZMA9RxXp5cuSB8txC+ap6GxpGN9yR1CKOfqa39MlLWsDAgmKTY&#10;f909K5jRpY45LsGZXIjB4HP3v/r1qaHf273n2Yt/rFIAweq8ivYgz43Ex1NzVlCmffnDgECsy1Mf&#10;9nSbmJCyhsDqeKnmuo57STy5Q7xtggnkc1nGaJbSRS2PnH6Vs2cXKIZF+bk9RkGq+uhV8NygsMM2&#10;4E+xFULjU7WNSSwY57MP61zXxG+IGi6JpJtdRYLO0MjRR55kICkAYB9hU8yFyNnH6r5w1Txe8oO+&#10;TWroj6AqB/KnXRkhECRsyBEPQ98AVx1l45h8Sy6/eXCQ2M97dNLFbrLkgPyeTjOD396ig16wW4Md&#10;xqkYkMYB+cttYHpkdDxXPKSvc6Y03sfQvhvU5Y9I0KZn3b4trg45ANfOrTNc3lxdOxZpZnbJOTjc&#10;cc13+heNtJ/sB7O61O1ins4JBZlX3eaxQ4BA75xzXm9iMQRr6KAfyrlxVRNJI6sJScW2y8vBpk2c&#10;dKltxu61JNFxkiuG51SRjXAwDVaI4RvrVu/+Un0rNMm1HxznGAOpPYCric7Q8yhpSDjgVueHPD9/&#10;q8JuI/Lt7JTta4l+6T3Cjqx+lbfhfwGbcR3niIMZ2IdNPU9M9PMI/wDQR+Jr0qy0sW8SzXaJujAE&#10;UKgbIh2GBxn2reGDcneRu8wjQp8kNzM0vSIY7OBZS7FVAAZcFvQkdh7Vq29nEMMQMDr/AJ9KtRwl&#10;S7OwyeWY/wAI9KhuJC2FQEA9B61z1UoOyPzvMJr2smupHcysxEcYAX19aZDC8kiwxjLseaeq7eh3&#10;H2HU1saXa+ShkcZc/ePpUQg5s82NJyeo62gW0gKA/wC8fU1JBFk+dOcIO1TiNf8AXS429hVW4n3k&#10;vgCNOgHTNdMmqcTrk1SjoQajK0z/ADDCj7o9Kgs7U3MmMHyx9446+1LBHJdzrEpwznJPYD1robG0&#10;H+riBEa8Z7k1yxg5u558YucrkdnbqhGI8kDCj+gqDU4wsskWf3nG8g9PatmZlsYC5x9oYYjX+6PU&#10;1gRRPPc4JyzNlvrWtSPKkjapHlSRctSLWxa5cfM4wo/lWHMx8tmb70pyfpWvqTrMUgjP7tBgH3rK&#10;ASW6f+7GNv41y1pLY4a8uhXuv3doEGS8nJPoKm02JYxGxHFVpn8y4PcBuPpWjECI93oflrA5C7pc&#10;PnXAfGdzjA9FFXNbbZAka5ycn8v/ANdWfD9vkzMQOFAH171R1UiW/YZ4TiuuC5aR2Rjy0itpcX+k&#10;omCMHmttzlWQDnrWRpOftS+pJ/lWpcOFDHrxis4rQzjHQ5eZTtIxnJJ/Wum8HkBNrc7vlA/CudQb&#10;t2QcKT/Ouk8JJxnoEbcc/TitcJ8aLwmky7JC4PQ4rLuVDXsJ+gP/AH1/9eulukMVuWI5xWBcRFJr&#10;VyeWmCn8xXZiNrHoVleI/Z5RfP3gM/8AfJwf0NZ8eYrtiBwrZ/A8Vt3sSi4ikYYRpHjc/wCywxWN&#10;GhW5MU2QdxiY/XofzFcs1ZpnJJWsVNdAW7iKc7AS2O4NV8KyOy8hhn8auT5munZ1+YfIR7jrUMMR&#10;jjlXqByvtWU/eImrkVsjC3MgztwQfwqxZzywzJswAzAEY9ak0L95bTxsMjcePqKW1Xa2MEiM8Njp&#10;RT0ZNNWlc0hJDOpScfLng9qy7jTXtpDJAGMWc8dV9xWk9u6IJk+aMjPA609SSoYHGP4SeDXZKCau&#10;dzppq5ympNJHcLNGoWX7xC/xe+KwdbBhvU1O3G2K4PzqP4JAOR+PWu01SxjnfzFby3Xo3b8faufm&#10;gDRTWlwAElJ5H8LdiK4JqzPOqRtI5PxNpkGr6ayA7CfmRv8AnlJ2/wCAnofrXlN5DLBNJBOhjkjb&#10;a6nsRXr6+ZaXEkMy/MvBHZh/ga5vx3oIu7Y6nZqWmjGHA6ug9u7D9R9K2pTtoz38kzD2UvYzej28&#10;jyHxCMvbj/pp/Srtg7wPHLGSHjYMpHYjBH8qo+IGAuLYA8Fzj8qu2mCAK7b2SPsUrntsUive2zRk&#10;+TfWMVxH7nncP1/Sul0S8aS3NtI250XBU9WUf4da4fwbcG98D2sy/Nc6LcFD6mJucfkT+VdA7SQT&#10;JeWxy6EPH747fQjI/Gu6Erq5584WbRuyRo00kI5SRCnPTBFcLb3cmnyT2kwL20p2XEX0PUehHXNd&#10;ws0U4iuYeYpBvQ+x/wA/pXG+No4bXUri6Y7IZIxPn1OMEfXI/WnLuKK6FK9jtbbe9zKFtlj81Jh/&#10;Evr/AEx6159Y61LdeK7W7dtsIcxpH2VDx+fQ1S8Ua/e3irZyzFLUMXSEAYH1PU+v1rM02bNwsgHE&#10;ZDH8xXJOo20kezhaEY0ZSkejPthu7iFhmIn5l9VPNVkjm029KxyujqQ0cinBKkZBqzqfMkMy/wAc&#10;ZU/gf8CKW5/f6bDcjl7dvKkP+yfun8OlbI8iWx0nh3xKJZDb6mAr9VmUcH/eH9RXVIc7GiIlSQAq&#10;Y/m3DtjHWvKbK1u766aOyXkEZc9F/H+lfQnwn8M/2JoNvqlteTy6rfOfKjWLfCox93b6k4J5GBVq&#10;p0OGo483Knqcnfaxpum3C6fIQ+oM6wyu6EpZ7sZ+Xjc446kAe9ebX8lzba3dxzzvM6TMFdpA+5Qe&#10;DkcY9vem+L7e/i1vWoryZ7xxezLPcRnPmSeYQxA7gnNXtZ8MWuneDtBubi6uLbW7yTzn/d5jjiIw&#10;I3y3DcZPHGcV5lapKpO19Dnw+IdOumanhi81CWSQWwD542M2ATXQad431HSb06dq0DwI4x5Vwnyk&#10;fjwRXC+Gby9t7+50/wAl1u4H+eHo2fUeoNdMnjCPzBY65axumceXdR7T/wCPD+Vcco2ex9vQlzQT&#10;NV7Pw7qN7JNbPPpM/XdaPhHz32kEVJc2fiXTIGn03VrbU4QM7T+6lH6kH9KxobTwzcysSZrElvl+&#10;zXB24+hzitoeHdDaEtF4x1aJSOhWNv6UmkbXa2HeFfiFrFlesdQ0q7njYFDEYy4P0xWRN5q6lcm5&#10;s2tmeQt9nk4MYbnBH0IrMnuNX0zUZLnTtatbgwEbBsZGbHfqRUt5fXV/eyahdyK0kn+sIbqf8K6K&#10;MQlKx0GY8uqRlViX5Cpxgd+ankiTKqZNrD5mx0b05qnpM+IGhdCydyOoOasuSGjRo1Z8biR0I/z/&#10;ADrS1jCW5ZgZrh1gFxvU889hn1qvrWgpqS+RdxrOm7dFtbBHuD64pYXiWdJLQFCAAyf3Rn+VZXin&#10;Xbu2ggsdO3teXT7YWB+6OhI/PFRPY2wynKolB2Zh+NZtP0rRhoNjsVmdWlVX3FQDn5m9TxxVDwjp&#10;skcE+pTxsvmJ5cCkdcnk/lXQ6T4SsrNHudQkF3eDDHd9wHv9frVy4jc+WxK+WeenTis6dJ83Mz06&#10;+NjToujTd292eZeJZWk1q6diCQwX8AKva2Eh8LWKLgMxTdxjsTWVrR/4mt53/et/OtbxWGXStNik&#10;GDgEDHbbWUHd1Gz16issPD0/IXwII2ubkzcRjZk5wByeT7V6hHeCX7MkflTIYyztEQRj8O9eZeD9&#10;PuL3Tr6O3eNPM+Rnc8AY5z+dSyeFdctpgttAsrBdwMEmDj9MVcZSjBaHn4rD0q+JnzTs0em2rRtc&#10;fIxaOTh/VeOhryvxj5Q8TXyxBVRWVQFGBwor0fwv9qh0S3gnjb7RHGQ4kPPPXPvzXmPid0PiLUtg&#10;+UXDAe2OKWJ1igyRcmImuiX6nR6XGqeHrCVWyQnzDHqTXMeIo0g1coiBfkDEDpk5rs4YFj0XT4j9&#10;/wAlXb0IxwK4zxJzrs+7jaFH6f8A16iurUka5TJyx82vP8zT0JC+mxKB3cg45606YgyIwX7wx7VJ&#10;pCpFpdvI0aMdmefcmjUZpZZPL+QDIJP970r0MMv3aPCzGV8VN+bFeMsh8tTtbnp3pLdHbCgfOvPH&#10;pQbiSGMrvwScMoHA96VH+VX+c8EoR2Na8upw3JrC3d71LZiFMjBeTgDPevR11PU/Cuksmq+HhdRq&#10;f3d0IxNGyDoSvJAx9K8s815Fd1Y+YOc5xmuo1XxF4y0HTNOh1W1jeC7tlntnDBmaM8DOOn0rmqxf&#10;Q3oyjHVna2fxe0S20/fZxW1rIw+ZYwFGfoKqaJ4j1bxbryJDDfJaEF5JnhYRMBzgE8HNcPpvi/Sb&#10;G9a7uNHtorhurGEZz+VdVovxJvdYvk0zRURrh1JCkYUADk8+lcyi1K4YiUZU5J7HSatGrXCKOAAT&#10;is6WPhUA5Y4/CtW4Vjc7ZGBdY1UsO5xz+tVDA0jM68+WQAB6962XvSPyyavVdtijfwBVkjHaqIiw&#10;x46GtfUD5gMoHB4xVMRfM4/GsqrOOs9R9pBnaD0JrttC/dz2rjr1/IVy9kgZ1I64rrNHAL2p/wBv&#10;H9K6ME/eNsE/eOgggAuLqID7+Jk/HrUd9arJEVKjBGDVpDtWC57xSGOT/dNWrqAB2Xt1FfTWPpEc&#10;MEa3WOCbOY2IXnkgVf1TTVvbGOaMjcBlGx0P+BqTXrFzIHjB3hS6/wC8O35Va8PzxzReQeIpPmjP&#10;oe4rCpTUlZkygpKzOFmtVmG11KsCR9GHUVVWGRCUI6cg11/iOw+zTtd7TsJAmGOno1Y97BtIPUNy&#10;DXhVaDhKx4dWi4SscjrWnLMDPGvP8Yx096w4zsP2abIU/cb0Nd08Z3kKMk9R61z2saerN8qkA9PY&#10;+lcrOZuzMjZgmNx8wqKeM9R+NWE3N8knEicAnv7U5k3LyRzSLUjEurX7MRNGPkJ+Zf7v/wBaons4&#10;5oyYxg4yRW4yhlKMoPGD7isqZJNPmCHLQSH5H/un0NNMuMjn7yyJdiAQR1GP1rPlg3ZU4rsriGO7&#10;XKnZMBwfWsS7tMlm2lZE4Za0jI7qNfozjr+3aH5gOBUUM23A9K6G4hSZWRl/Oubv7VrOfacmM/dJ&#10;/lWsTplG5NJKFl3dmFWIZdygHkissvkYJp0U7KRyPegXKb9vKD8pal8qKV9rceh9Ky4rjD5B+lXY&#10;pllXOcMOtG50Uas6UuaLGzWR3YZ+Pp1q9ZR21vBsiBGTknuTTC2+PBNQrKyNsY8HoaXIdOKx1fEQ&#10;5JvQ2xMZ7VoZCAcbVfuPrXO3mlzWtwsRO5SMh8davQXCxy4f7jHBrZtpBIuwqsm0ZAI6itIRMKE3&#10;DY5q403/AEcgde9c9qg+zgIOucH1r0W9fS9oeO2c5Hzrvxg+1c1qtnYXkw/dyIM8HdzSkj1sBi4Q&#10;qp1djkBwKljlZCMGtWfRI0YhbpwOwZAag/slv+fhT/wGsnE+5pZ3g7K07EH2skYKilRzLkAcU99O&#10;CRMxmO4dBjg02IhEwB361lKKWx62Dx1PF3dN3SJY0VRwKsRSFRUAOadmsHqerBJIurOOhA/xpy+W&#10;X+neqGeetSRSEdcVDizaLNl7aN7cSwt+9TkYNdD4a8ZyJi11WFGiUbQ8aAFfqO9cassico3FSJOr&#10;Z38MfSspQurM66c5Rd0ewLPZ3UQa2dZF/Wo1KxNk9BXm+havLayrbyyYjPCvn7tddZ30suEc71P8&#10;VcM6bg9T2aFSNWPmbCXkW87gMetStFp9yuX2rn3rLXTHvW229wqt6E80ajY3GmxRxz3KbnP3QOQv&#10;c1C11LqOEFqyksttBeynyZZAH+XGORS3eps6kG1WDIwpzuOfyxTNR+xWca3Edw4j2ZbzCDzn2rn9&#10;R8UxvBJBb2iFm6TbsFR9K1jGU/hRwyxEdyvrEkl1dFVBKx9T2+tUGdIuGYH6VXuL6e4bMjdu3Gfy&#10;qEEdSc11xptLU55Yp/ZLDXUrHCRnHsKmt23AE8Gq8M4j5AGacJVPOQD7U3EmOJmndsuHdn5ckVct&#10;rdpGB6AetZ0F2sbKWG4dyDzithLy3+xtPG6EKPu55z2rNxZ1KtGSKerlV2WcYLEnc2P0Fdj4Es/s&#10;miGVhhp3LH6DgVx9hHJc3Znkblj2rt57yPSdNiklBaCIqGC9QM8ms6jduVEx3udRYyyW0T+W+fMU&#10;qQR60plmQGNi3lsckDpn1rm5/GmgoP3VxuGAeY2zVG6+I9mnEFpJN9V2j+dYewm3sTNwvc7VvM2g&#10;byVz69KcluxXu2TmvNLz4nX+0rZ6ZaRejSEuR+HArn7/AMY+Ib0Ey6jIif3IvkA/KtVg5vfQwdeK&#10;Z7VJDKvGS8fTaTyPpWBdSWzXBtxLg5OUK4IryM6ncSD97JI5/wBqRj/WmfayTkKAfXJrRYVrqaRr&#10;wPUbuKeKBlXBTO7yzyprnL+yjmJk8ooc9ByBXOW2uanbjEV3IF/usdw/I1dtvFV2hPnwwzA9eNv8&#10;qTw81sRJ027ot2lukFyoOTz24q7cFVLEDGBxms+21m1ur0MImhOOQTn9a0IpYmv7cMC0XmAvxn5R&#10;zWUoST94Ttbc1LOx0yW2ijnuLq2nxln8sOhP0BBH61M9lJaRNJ5lvcQ79u9G+8e3ynBq7eaZcSWg&#10;1Syhea0b77RjPln/AGgOR+NVbWRWfy5V6e1CbCMIvZkH2SKTDdO54qN7ILldgePtxWo9q6ncn3T3&#10;FPhRs7WFVc2VPozlNR0S3uckKVb1BrlNT0GeFmK/vV9xzXrn2VCvzJnis/ULCJoztXp61rTrSgc9&#10;fLaNde9FHjM1hIHyoKsO1aWmag5/cznbMvAb1+tdJq+nImSB+Fc3f6c8jeZCpMq9h1Yf413U8Qp6&#10;SPlsyyF4ePtcOvVHo7ck4FAXb3p2Btzmmtg1wnsACM9eKU44yevXFMCAmpNoIwOtIBflYjAHPrUY&#10;DAHcQeeMUNwaFHqcE0ASBsDpSFnKk4wBTUUMGLzxJtHAOSW9gBSMCcFjgegoAXg4IP5U3Yd3QmnY&#10;A5UE/wBKXcQPSmhkZCYww6elDBMnCjFOYZP/ANakaN9wPGO9ADQcHCLg09UI7UgXHJH5U9ZOeVNF&#10;xjQW9BRkn29jUvmADhefc0yQszfd/OgBABjJAz7VHIjHOQTUiB84PanHOc8n2oAzpod2QVJJrPur&#10;XPOw10LAY+7jFR+TGeWGafNYUqaZxF9ZNztBOayJoHjb5oicHuDXos8cMf8Ayyz9KzL6RiuI7eEH&#10;1IzW8KzRzToW1RwkkjrxjA+lQPNjrXRahBcy9cDJ6Bayp9NYH5i35V1QnF7nNU9psmZj3GO9WrHV&#10;zbna6rLGeqt/SkaxUZ5qF7NQeM1venJWZxc2KpyvFnQ272N4u6CQKf7jdarXkLRTYYEA9DWKsbRH&#10;KMQatLfzlBHMd6jpntWLo2d4vQ9WGY88OWrGz7lllqNloWeJxxLtPoaR13ceYp/GhJ9RynGS0IJW&#10;A6c0y3kaO5jlAVmDDAYZBqcRBjtQF29F5qZdMl3eazYKDcFxW0JJNXPOxCnJO2p7X4cIk8KacwjV&#10;N6GQqvQbiTWtYW3lAzKOX/pVPTbYQaZp8HRBbxj/AMdBroLZVEWGxhUz9K9VWaPlKilzO5XvZNsG&#10;7rjnHrXP3gMxO5sDPStm/lQkBD0+961lXO2QE8Blzj0oZBkz2Rdgsa7mbpjvWlFYR6dZkbQZDy59&#10;/T8Kn8O/vZGuHQBYsqDjqf8A61SaizSyrCo4IzUtDjcwpIHuJGkfhBVO8QLwOlb90NqbFAGOMVja&#10;tBcvasLXHmnjJ/hHc1lUaim2dVCLqTUFuzkNbuvLlaKAZcdT2X/69YcU9xbyGWOWRH9VNdi/ha4x&#10;1Y56kilg8FSS/NLOUX2WvDqYqMnrsff4TLZUILl3Ofh8UavGhjabzVPZxUEt3f6g2/YEXvtBx+td&#10;vb+DtNtgGdXlb/ap1zo8e0rHGAg6DFYOvTXwo9GGGrS+OWhwRQqApAyBSRxmRsAZrd1DR7hGLImQ&#10;a1dB8ONJYrO65LcmmqqtcupR5Ecmto54VCT2wK0dP8NX93IN6iBMZLP2/Cumnl0bSDtlu7dZR1G7&#10;J/IVh6v45KoYtLhAY5BllGSPoP8AGmnUk/dRlOpRpRvN/I3rPSNK0G1NxcTKGxzNNgfgorC13x1Z&#10;2sZj063a5cDAeThB+HU1xl/fXl9MZru4kmc92bNUbld0TD2relhIuV56nkYzMajg/YqxrXniPU9T&#10;h2yz7UJ5VFCg/XHWs4Z/Gq1oHVPmHFWVI9a63BQ0R5VDESrRUpPU9IhZjJauxyzRRkn/AICK7fSo&#10;y2xFxkjPJrz7R5WltrWRufkA/Liu/wBNK+RvHOR3r5+qmpNH3dF3pL0MvxdeReaLMyMO7FBnP0rm&#10;9RgBsPNt45RB5212ZskggkZwParGrSPe6y6J85ztGK9B0PQvL0AS3USx2jYBlmHyyH+6oP3j9PSp&#10;vyWY6lSFGKc2eUhC34VPFAAM9feup8Zp4Ws0VLWKS2nUfejkyXPfIPGPYVxiakn3STj1Iq/ekro6&#10;aOIjON7WLu2po1Jb2qnFcpJwrqatxSAlFP1qGmtzpS5loWUQHNV5Pl+YevWrqldmR+NVrhOvWoJ5&#10;LnX/AAo8Z3HhPxBHeBybO4IjukB4x2bHqM19FXPiPSbaOB3vYmEiGaMxyBty/wB5SOvPGK+QrT5o&#10;5YSeWHA969F8MavHaeGdMu0tILm8ExleaTny2QFIwF9ASW9zivLx+XQrtT6o+Nz/ACRVqiqUo+89&#10;GepeMPGyeGdUS3J1DzyGbMrALtJIHUcZIP5GuEsvF2vrdW2oySR21xFDItuj7jCQ2Q0pJ+8x/LpW&#10;Xq95Ld3putYuZdRN1GplbcMggdB6Y9KzjcTqojecTQq3yrglc98elThsDCktFqc+CyGnGC9qk2NC&#10;SfeuohIzD5XQ4B/nmqj+UrkO7oR/d5FXYtpBflOc8nioZoNz7uo68jr+NejFWR9TTSiiBRldyyPj&#10;6Uw8f8tCT+VSGPn5FOM8UnlNgk8Ad/StDZEMg3jGSR9aytW1CO1YW0Pz3LjAHULn196o+JNe8pzZ&#10;WDgkcSSg9/Rf8apeF7Z7m+EjZbnJJ55rojStG7Ji+aVkdNDC6wq03Xb0zSeWzttAwK1JIRt561R1&#10;K6g060eedgAPur3Y+lZpXehtO0VcqyoiyCF5kiY85YE/yq9BGEKpFJ5uSPmUYGO/Wuc0+dtQunum&#10;KDJ7NwtdVpi2iuv2iWQqByIgMn8T/hVOPLucE5tu5u6dDoqYZn1A47ny/wDCtaGS3kGyysLqZepk&#10;kkG0D3IAFZNtdWpPkW9kgx0eTLv/AIfkK1EjeUCW9uvJjbsSWYgeij/61c01c5JRaXM2/v8A0Qaf&#10;A8mr+Ql9FbrPuRpBIFCqF5yx429fXnpXMeKZLDQtZN5a2SaxpMkZs1e7dv3wGD5qgYKY4CkdetdF&#10;fXWmCFobeDbGRiWaXmRl6kDsgPfHOO9cx4ku01W3FlHCY7OMeY0gwC2M4C57e5qaUFGV2cNbBOu3&#10;OV0rbf1+Rr6j4wt7i3Elt9pttYuI44re5V/mMQb5UCgdCRt3dSBTl+Iuvw6rHbajeMI2vAzgptIj&#10;XKkcdBuBP4Vxl5cSSS2iWiJZ+XbqryB2yXVsowx0Iz/Kk1G4mu5Y9y2tt5A/5Yx8N8oHOckk4z16&#10;kms3haLjqjz45bd2UDqPHHiiO51N10yOVoHlMvkIhAmVSH3ue4LFuPQCsHxZ46uvEcbwJbxafHNx&#10;drbqR55ycZznhR8oxjiqMFlJeakLiW4kB5divy7R7Y6VjxqxuHY87i2CB7nn9K6KNKnCK5eh2U8m&#10;hFqU1sXrnRLaWzFxaFkYL93qD+PasK4jdLOeM8grj6Edq6zR7gxIFIyuefTFVPEumWQU3S38FoGH&#10;zLK+Afw610UZtysz1+VRhrscXZ2LzEbAWJ4AA5rRXRLwLnZs/wB7iq8niPRdIAjsdt3cZ5mc/Iv0&#10;H+NZt/q93qLbpp2dTyADwPwr0PZ1W7vRHFHHYaN4wabRtRahfaGrxW2oQqHYM8aMHyfetb/hM9WE&#10;SOr5UjorsP61wnJNacAzbIB2FatygtGYuFOvJucUd/4e+Jt1povbjUIpbnMIEK7s4ZTnk/lT9H+M&#10;SXCC4uYBpt0jZHlZYEeoPX8K8x1qUQae4Y8v8orCt5Dgc54r0MNWqcl2z5HOsPRjW5YrofSOk/Ef&#10;Sru2Es+sWu5mYv542c/pRq3iuyOnXV3b3llMYoXdfKlD5ODjo1fPUbDPNOZkHO0flXR9YkeFLDxW&#10;p3s/j+9SPab4wgDoICcfnmue+M/ifTvEGpadLp10bkQ2pSVzGU+cn0PsBXKalcYSsYlnbJq4Sclq&#10;YVEovQXOetaOjy4cpn3rPxUtq/lzK3vRNXWg6bakmdrYHgc81t2xzjbXMaZMCBzXQWcmW6158tD0&#10;1qbVsAMUt3KoXFQJJheap3kx2nB5qN2S4lPUp1+YnoBzXd/Dnwwmm2UXiTV4WN9MAdMtGXlfSUr1&#10;z/d9OvXFZngjw4lw0evavEGtlbdaWzj/AI+GB4dh3TPQfxEelew6Np01tMdU1EZ1OTkBufKH/wAV&#10;/LpXp4Wh9pnm4mql7sR2kaYLONZ7/c123zBS+fKB7Z/vVetIo5rny41kds/xNkClbdLx5bSSdODw&#10;a6HSLBbaxMsiBXboMV32POmzldZiKyFVQoqHCr/e9zWd/q1Jzknqa6bV1W6LuvRBgf7RrGs7RpZy&#10;ZFwEOAPevJxFBqdz53FYZqfN3HaZZ5IlcDJ6L6VruiouGI2jqKFRbeHzDwT0FU55yclm4oSUEQqa&#10;hG427mZmwvp+lUrl/lEKDJJ6VOCgG5iDnk81c0KxNxcm7bI3HCew/vVzSvNnFUvNlnRrDauCp/22&#10;/oK2xstYxLszjhEH8R9akCxW1vuwdq/dH941l31427Gcuw59F9hXRCCgawpKJDeuuZJpW8yZhwOy&#10;1Qt3WFHkLYb7o+p61NdApAHbox4qpbqZWMmT5Y+6D39TWFafUwr3V32I7qT7PA0jMOmeaoxOF04O&#10;TiSUFsfX/wCtioteka4kS1jOd7AcUl4S0pjC4VBgD0xXBJ3PKlqyS2XLLng960bYF5gMfKqljVO0&#10;jHLN24rW0S3aZto6yN/47TgrsUIXlY6DTGFpYSzuORHuOfXrXPOSAzHlnyxPrmtvXgYtHCLkbpUU&#10;/Tk/0rElzvRe+zNdVTS0Trqq1kS6OuZtw/hUZ/GrGpSYXao+Y81U0csqyNnA4z9KjknMz7ifvHge&#10;grK9omG0SrarmOTg8tium8PxlLK8CAGTjaPw/wDrVg6PE0s6R56vXR2r/Y7kyuv7tjtf2raguX3j&#10;TDxs+Y0ZLkXkCMnQjn2PpVG9jyLd+y3CH9ar6rbyRTteWBkDcmWEZDH3A9f501Lqae3G2ZJFOGXI&#10;645FdE6i2Z3SkkrM2Lm3Mlk46kNkfnXPa4PL1IuPuy4PHr0P+fetnT9S3XCxTDYG45PFUfFEYaOY&#10;oPmhYP8Agf8AIrOpaUdDGSUoaGHCzNdvIc7Xw/41Zl4RhjluvtUGnyYd4nHIxVuZFaP5eoFcyd0Z&#10;RV0V9Afy7q4QjgkGtGxXZPP8oZAeRVLTIwb6RBwWj3L9R/8ArrUscC4mT+8oNa017xdOOpbgTyYS&#10;FBa1Y8g9UJ/pVK9tpFVgAT/dI71v2igRn5cgdc1WvY4oCXjiXAOSAa7HBo7ORpHL3MhhtJSw+bae&#10;tUNRtxFbxO6khSuQPQ/5NaOq3H2oY8tQoO0Y7k1NO0MyNEyAZAGCa5JRTZySgpO5x/iXSi9ut1Dl&#10;9g4Yd19DXP282zh+Y24YdxXoMUHks1tIcxuPl9x6VxXijTm0y5NwMG2kJ3H+6fes3FoydNrVHi/x&#10;i8Ny2Oox6vZqTZu2ZFUcIxP3h7H9DWFprhkXua9tu4INQsntJ1SSKRSFDcqwPVT7H9DivINS0ttD&#10;1h7RX3wMS0LH72M8qw/vA8frXTCpzRt1R9hkuOdWPsp/Ejrfh3qy6Xq3k3B/0G9UQ3Ge391vwP6E&#10;16XawmCI2swBMJ2A+q9VP5Y/KvFrQ5X2r07wLrUWo2g02+kP2mJMJKerKOmfp0/KuuhU6M9bEUm/&#10;eRv6PII7ubR3IHWe156A8uv55P51yXxY8y50WO6jP7m1uBG+B94ODg/mP1qPxZ4ht8othIwvLeUj&#10;zQOB64Ned+ItVuZUka4u5Zd3LBnOPy6VVSsvhRnToN+8cnrMwe/YA/dGKl0+aNbbYG+ZuW/pWXJJ&#10;vlZ26sc1d0Sze/1GG2QMN7fMRxhRyTWdkj0JSUYa7Hqens194dtJ1BZxEhwOST90/wAq2vDGi3d0&#10;JIpUIgmQoy9yPX2qfwloSx2EUUMXlQR8KHYnHfJP64rudLsorePaSTnt0Lf/AFqwqYl2tE+Jxuat&#10;3jSKlhoSWFssFpAihR13DrXs3hbTrqDwtpH2WC3hcwuLV4JvNDyH77FhhQSc9fTArynUJ0jt2YbY&#10;kA/Gux8GeLrCLQrW11jXZ4J4CX+W2CrEgztIYfLgAjJIyaWGmuZuRy5fK9Rym9TznQ/CgsdS1u61&#10;X94lnK9tbzTIY41dX5Y5H3zzj9OtUviNotxFavBfMVLqMI7ZZSen8+vfFReJ/Gdneapq8d9rctws&#10;+omR1UgrKg4BGOB0/KuU17xfYyXis8puIYQY4GZiSFB44zx3OPeuad+dtGsk1O6ZX06TUrh475bm&#10;Fry1UQmPIV2jHTrycetd5pnjTTL+2jsPEGmQXsP3WLJkivH9Vu5r0lre0kAYllcjaQT6d6LbUr6C&#10;GOO7t1vHjJZGldgQffHWtOVTWp9Dgs1VOPLI9S1m08EsplsLK7tyThQkrAD9awLW2ELkRzzybz8g&#10;kkLbRmpdBee/8PW11ebPMeSX5I8joR61eEYURyrEoGNpG7JzUclnY+swzjVpqp3IYoPLy2zfhvXH&#10;HerkTmCY7ViYdwVyMU143kjDBViGCQCcbvX8aRGiFsuGVcH5vXPOK6Kej0Np0lNGhp82zUFZ2RQ0&#10;gLAdPwrppGleI7URgyhlz246VxVkjzXsUCqV3uFOe3PWu/uEtvPcxyFeNo5HyHpTkru5xVKfI7Gc&#10;iv5socbZcfKCPbniuH8a381j4otJbQIHt7YEK4yBuJzke9eiyRC4y7yEyL9xumfasjU/Dlhczi4u&#10;7SK6k2hWcsQcjpyO1Y1YOUbI3wNenRq81RXRxieONTEPkzWNlKqtlSAykfkad4MkkvJtTu3Ygu4O&#10;zdwM5JxW3d+DdFKf6u4iBzkrL930603SNOt9Itp4LZZj5h3MXIJHGODUUoVFP3md+LxWClRkqMbS&#10;djznWlxqt4MYJlOPx/8A11q+OJTusbfzFdI1dlPfoB/StTWNAj1J0njlaCbG3hdwb0z3pI9Cga4j&#10;udTv5L940G1Su1Rg9D61MaclzJdTb+1KElTm3rFbfIufD+x2QQo5KyPmXGOADj+ldleRQRuzROQ8&#10;ufm/un0FY2jJLNPvtV2MxChiOAM8gfhWrbRSGX/SM7TnnHKH1ro5eVJHhVcR7apKo92XbVWCBhIr&#10;zFcKDxn614rqDtLqN3KV5ed2P5mvW9XtZ5tEmjsrwWs5IMU2On/664d/A+rElo7q0mPU8lTk/UVz&#10;V4uVrHr5PXpUXJzla50k8RFjDE67SsClSenQcV51rzCTWr1wMDzMAH2AFeh3A1b+yUil+zyahGhO&#10;BjaWAwv6Vwmo6RrJu5pbjT2DyOWbaQRk/jU4hNwSR05JKEMROcpLr+ZuaQgOm26MvHl43Z6Z9qr6&#10;nFHGUCyhiOEOMZGevtU1kLg2CNPbGF1O3bjjAAAqveDEysygrjvyBXoUGlBI8DFu9eT82NMiPEDI&#10;5ZujD37YpbdowhLk4x1HRf8APSoX3eWu0hguQvHQVNuV485bBADYHGe1dd7nHJ2BSC28IeTwp6Gt&#10;tfsgW1l057p4oo42kaRRmGUnlVx/DnpWLab5H8nDGTsBxzV61lMMgA3Ro7AuG5wfXArnqRvqEZrY&#10;0NRTUtZvDqK2sd/dgN5rM4VnHXJ45Pv71r/DZmm1hru6tPsZto2jVWQAlmwODWr4P0Wzv9CuHneQ&#10;Mbj91NA5Rkwozg/0NaejeGIdMnNw1/eXrglkEu0AH1OBya5/ZS0Z5uLzHDqE6L32Ll1IqXE8p6An&#10;HvV62szb2IR+ZD87H1Y8msxF+160IFGY4W82THQ88CunYb7dXIGRwaqnDds+JhHdnJXK/IEPds1X&#10;24cjByRV28H+kxemDUW3dN05NcNQ82puT2a7Gj3DGRXT6Rw1ux4CyD+dc+67PJ4rf0hgy4/utmuj&#10;Cu0zowrtNHV2yBp57V+FmBx9atgNLZKx++g2v9RVa7Ro5ElGcrzmr9uw81mx8sgyfrX1R9PHVGPq&#10;CExeYB80TBh/Wsi1i+yam1uoxDKd0Z9M8iulvIQjlSPlasi5g/0cNg77c7Sf9k9DUs0sXZolu7cq&#10;6/OBhwf4hXD3dudPmbT7jLRH5reT2/u13AdkCTryCoNV9c02LVNPJThsZVh/C1ceJoe0jdbnHiaP&#10;tFpueeXaMoDr2NVruNbhM8fNxV6ZJoWeGeMgqcN7VUQKAY2GAe47V4NSPKzwqsGmc7qFmXYgcSp0&#10;PrVEHODgg9x6V0l5D/eHzgYOO4rGu4cSZA5Pf1rJGSditKArg/3v51HcwJMhjkXKMOfb3qYoXQjn&#10;I6UyPJOGNM1TMExyW9wbdzyOR/tD1FSX1sbiMTxf65Rz/tD/ABrWv7Fbu32q22ZeYmz39KyLaZ0k&#10;KSApIpwwPY0GkWYl1bCYeZGuHHUetZd9bJcRNHIhwfzBrqdWthCwuYejH5wOgPqKqz2guot3CyY6&#10;9q6Kbueph530Z5pcwyW87QuCCOhPcVEG5wa63VtNFwrRSL5c8f3T/nsa5a4heKRkkQq68EGtpRsd&#10;cqfLqCuRxU8U2CMHkVU64GcD1pQSpxUIlI2o5wwBUkMPvDNSl0YAscisuCT5dy/eFWQ25dyfiPSq&#10;KsTTSDOFPB6GrtjekIoBIZT1rK8zrkZBpUfY+4HKmmnZjjZM6eSSO/iLgBJlHzbeje+Kwr7zI2KO&#10;m1qfbzPFKJIj8w/I1ouIry3yFye691NaaSOuMVJaGNFPvXypQDjoaZLAwGY23e1LeW0kBZh8yA9c&#10;dPrSW8hkHuP1rNoqMe5XcBhsfj1zVcW2TjePxrSeNW+91qpPEydckdqxnA9TBZjXwWlPZlZoZIzj&#10;GfpSDkZHWnrO8QII3qeh9KsW7A8bVYH1rL2TPp8JxRdWqQ18ilmlVqfNGYX/AHi4Ung5qAuN/wAv&#10;IqHTke/QzfDVXZSs/M0FbKikPNQwtuXrUp46VztHvU5qUU0LnIxW94U1oWd0La8K+RJxvP8AAfWu&#10;fpGHFRKKkrM1hUlB3iz22ZdH07T2u7qZQgGUfd19MEV5xq/iVpLmWWJzIzn5ckkKPaueluria3SK&#10;W4kZI+EQsSAPaoeOgIJrOGHitzWpiXUJLq6nuXLSuT7Z4qCldlXqRURlHrXTFWVkjkc0t2SCjmow&#10;49acGzRYOdMcAaUbqFI65p/HakXFXG5PrQrlCCOmeR60MQO9S6dZzahciGEcfxueij1NIHodj4ag&#10;W4Ec5TEY5Hua3r62ju7CS2kBIcYz6VBpix20McEfKooUNjGeOtalv8zknHrXnTleV0enTinGzPK9&#10;T0+exumhkU8dD6iqbow5wa9b1LTIL6LbJGM9ia5nVPD4iViicemK6YV09zOphuxwjUR45BrU1ew+&#10;zrnaVHHWs9IycEV0qSaOCdNqREeDkUoOKn8g+hpjQMpwc4PQ1XMieVoQc0qqWOAKt2USMCrYBFW5&#10;LRIwP7xrJzsbxp3RBbxrEpYjnFb/AIMktrjUDZ3k/kpMuxJG5VGyOT3xWJKAIsk81PbxEQrdQMMx&#10;t1FZy95GdXsj0TTPtenTNbStLCHHyOjECQeo9Qagvrd1mZ1z1zVzSHjv7C3nn3suBnB5FaF3pksl&#10;vLc2R+0xRcugYeaq+pXuPcVyaI3pyjBXloUtIuNzLDIBg+tXJbTa5dDlT2rHRtrgr+FbNvOWG1xx&#10;SO1INv7s88jtWRcTkSlSDgVtXAVRla53Viyyb1PB601qXEztWETuBtHPJrB8u3EzPI/lwx8tJjp/&#10;9er167ySEA5J4AFJJp8c1oIJVyDzkdc+tdmGw0qr0PEznN4YGnbeT2NbYS2M8eppp4qZcEcDp2NK&#10;oAkDOoOfWsjmIsOegOKRTt9iKnkky/UAZ9KTClgSAT7igCNmGMnrSHkegp7IMgkflSlQCABSYDAC&#10;DnPOKA3HJ59KVvvEelKF+UnGM0AIcAZpgOTwOKcwBIUYGOtOkEasQjlh2JXGaBoN3uBRuzTQN3Xn&#10;6U8qCQMimMjc4IwM/WlkVsDB+fHK9hU4VVA4Dc5PrS3TtcSeafLXI6KMAUiWyoN4BLEAD35pVck4&#10;wae0QPzZz9KVQoHGaYxUyeMgDPJx0p0m0EhCT74xTdwHt70u4Egk8d8UDQzfuNBbaMqR6UrbCvGc&#10;+9M2RqRu6GgsguQz98iqMlu7ela5jXtjp0oKRjpQJq5htZlsggg+4qvLYEvnZmuhaNQucDA70RQC&#10;VjtVRtGSSQBj8apNkOmmcve6bHNJuitlgXAG0Enn1yaoT6K+PlU12xjjCjp71F5UWSFzVqo0ZOjE&#10;4STQ7jnauPrUB0C8fogH416C1s3kiUxkRltu49zUPkKxO5dvuRWiryRlLDwZwaeGrlj88ipVqDw7&#10;BGf30ryH0HFdgbWEfM7yfgBUTpEvIQ4925/lTeImzNYamnsY0NhDEm2JNo7n1prQDDc54wK1ZcD7&#10;sacjvmo/mKnAUfhUKbvqW42Vkj0eKXdpulsWXP2RCB68VHqmsxWrMsjiMsAcdz+FcLc61q/2e1t7&#10;doIY7ZAikKSzY7kmsq6/tsW321oSY3P+t4JJ/PNetDGQUUfPVMuqOTbPRLS+iuV8yKUMCcMDwabe&#10;jAMcQLSSHCqPevNLS+1S2n8xw7IeCFAz9a9G8F3kN6n2yZ8CD5AX4LPj+ldNKvGocOIwkqWp0dvb&#10;pa6ckKjJX7x9+9Z0243YKjIC1o306rakR5+b2rPtSXmOQcBTW5xooXRbOecmsi8dyNwlKbTW/fIo&#10;aTFc/MrXE3lxKSvr2+tRJJqxcJOMrrcrxeIb6zwCiXMWcBXGDx15q7pnjvQbybybhmsmzjdIQU/P&#10;tXKa/Ojb7e1IKgbN49O+K5K8t2jXCrwOa8uvgqUnorH02CzzFUlZu/qe5rqOjzEbdRsSSAw/0heh&#10;6HrU4tIpULxbXU87kO4V87Nvzxu/Cpo7y6txtiuZkPfa5ArjeXLoz26fEj+1A98l0zPJdgP92uK8&#10;Y6LqtvI81lcztbMc+WjEBfXiuHtvFfiG1ULBqtyqjtvyP1q7aeOvEsTlmvfP3DG2VAw/KiOCqU3d&#10;NGlTPcNVVpRZQuIZlciQNnvmq5U+lbT+KtQm4ubLT5W7loME/kRUB1iF8mXSbQn/AGCy10qM1ujz&#10;pYnDSd1J/MyiCKYwOKuT3drI5ZLMxL6Bs1Adr/dDAe9XFSMalWlZ2kJFGMDFLImMY4/rV61tw6Kc&#10;cZxUr2oMoGea6eXQ8B1eWXum7ojFdOtO5K/1rv5pWs/DslxjBwFznjJHFef6TkW8AHOzIx+NdH4n&#10;ugbCC0XlmYMQPavna6/eM/T8C3PDwt2QeEIvMvDOFzIHzvbkY9hXTeItUup4SnmMWUYBJ+6PQDtU&#10;Hh6wNnpajbiRlz+NZfiW+S0tzArjzG6t1xWFk5G84RcrtanG6s7PcsHkLvnkk1nPx0qy6lmJPc85&#10;qaHT5JIzK3yRgZya7IySRnOLZmkkc5NTQX1whzvyB0zTpLdm6KwTtx1pwtnbCJHuI/u1o3F7mKc0&#10;/dZfttaI4kBH0rSS/iuEysisT2zWBJps0Yy6EewqDYV5BIrF0oS2OyGLqx+JXOkbhgynBFd14IEc&#10;ng+7/wBHEsoSXYSM7SXAB+vWvM9Cae7vks/MwrfxMM7RXsGkXWn+HfB8OlRSi4ubi68yRgBu2qOB&#10;jryzH8q5qtNx0McdXVWnFQWraMy2AnjRBgiTDKx7cf1qGYOmVAPX5lNR6X50cf2eeNlKE7M91zx+&#10;n8qtyKu3qSwzkt3rBqxVrMZCw28dvzp4x2OKYB/FjFQahe22n2pub2YIi/dHdj6Ad6aV9hvTcluZ&#10;YbaFpriVY40GWY1554k8RTanJ5NuTDar0APLe5/wqt4l8Q3OsTbf9VbKfkjH8z6msmPkgA16FKhy&#10;ay3OWVbmdkTwRtLIFXJzxXe+HbUWcChSd7DnIrmdAtf3ySSELz1JxXYRSOseyzi+0OersdqD8e/4&#10;VFaV9DuoQsrkup6hb2FsZ7qRQP4FH3nPtXDXkt/r9/5m07Bwij7qCuml0A3dybvVr0zMBnYnyqo9&#10;PpWVquqWtuDZaQqgLw8y8/l/jRTSW25nXlf4ivbwRafKY1cPNj5yDwvt9a6LT5flUyyKh2ggDk4/&#10;p/8AXrl7FSRn361vafEjEAKTKRheeBUVN9TKK5ttDfh1NoSBbqobByw+8asRXN26ebKpVO2erH0H&#10;rVe0SytAGP8ApEw9B8qn+tNvdUgDbpJGlcdETgf/AFq5XJG8YJbInkSSZi0xUKOVizwPdvWqOp3y&#10;NE1tGVlJUK7jsM9BWdd3c9yzZxGp6qvf6nvUKLgYqHqU6VycSEhQEUbVwCB+v196AokAVNoHUsx6&#10;moixCkY4q5psMk7KEjj68lh2qHEPZ8uxKCLbTp5EYHcNuRzXOxOkMHmzMEVRzmt/xpd2thax2ilR&#10;gZYDqx7D+tea6vqck7bA3yjoo6L/APXruw+HlUXkceLrxpR1NbUvETR5SyYxDuTjJ/wrmrxmvXLT&#10;SuxPfdUByxyTmnCvWp0o0vhPArVnXupbFaXSYmGUkZT781XEN5ZNkAyR+3Naqse9SqA3TNdCry2e&#10;qPPlldKT5qXuy8iHT7iK5ICn5u6961mH2dXLkLEOdx9K5zVbIwJ9rhJX5sNjsaz57m5mULLNI4Hq&#10;1P6vGrrF6Gcs2qYS9OrH3u5Jr2otd3XyD90nC1UguNp60bM04Qr6V3JRjHlR8tVlWq1HUk9WXEu0&#10;2jnFRyXq9Bk1EsKegp6xDsBU+6Hspy3K8u+ZslcAdKFhP92rqoKf5Yx1pOoaRwq6lHyWI6UxoGAz&#10;g1qiPOOKeIQR0AqfbWL+p3KVjctEQrHGK6HTtRXaMnn61nCwRx8w61JFpaH7ryA+xrKc4SNoYeot&#10;DebUflwJP1rc8D6N/wAJDdS3F0zLptqQJiDgzN1EYP8AM+n1rltL8OXGpX0NhaCe5uZ2CRxKeST/&#10;ACHqewr6J8C+DLfwzoFtBK63LRbpQB0aViPm57DAA+ma3w1KNSV+hzYxujG3VlzQ9KeFkvLqNQyK&#10;Ps0KjiJQOCR2wOg7da2ow0kgE+cYzn05709IrqZk4GT1545rSFism1ELEgjk+vrivVSPDl3YzSLV&#10;5ryONEO88s390Vu6ztKJbRDoOTUunWyadaMxBZ34DetV7tflLc5NWjmk7sxL0KE2KvCirFjY5hjz&#10;98/O5/pSTRh5khJyzNz/ADrUuWFvCqCM7mGc1DinuZTimrMwL6P9+xmBwPugdMVkzESS4TpmtjUc&#10;yW7Kh75PvWXBGZHEUYIfpjt9a8zEwaeh5GLpSWi2HW9p9pYR4ygPPv7V1VlbmOMBRjA+Y1V06zFs&#10;iDHzdvX6mrd7cGK32557e5qKdPlV2c0KdtWVNVuw7FBwkfA/2j6VStYBIxmnzjOfrSYDOu7ovOPU&#10;+9NvLpQm1SMKPyokacpU1eY3VysEXCrgAfWkndbawY8BfuIe5A6n88023DCJrhuWZvlz6ngVl+KL&#10;wRj7OhyseFHuf/11xV30PPxbsilphEuoS3LklYVZhx/n1p8OWJJOWLZzTbNRBpEjdTIwQHPXHJqS&#10;2A8sZGcLnmuRnlWLsCE4Trnmuz8HWMjJNOFHyLtTPf1rk7JFLFsHoMV6ToVu1loSgH5sZOe5rpw0&#10;OaVzvwlHmlc5zxLLtgihYYMk6nHpgEmsS5OyZAOd0RrR8TOXubdyvSQ/+gmsu/YLIpHUQt/StK3x&#10;DxCtIbASligXq4Jb6VFbtuuFBH8YpbdyYwD0AGKW3H+kZxj5s1ys4G7mv4ahB1A5Hyou7+db8UKz&#10;wSRuuRKcms7Q0EYunx1VVBrXsmCzQjttOa9GhH3D1MNH3CG3IeA21yCZbfgSDqV/hNYN7G1jfntF&#10;KcgjoG/+vXTalBtIulO0pxx/EPQ1RuYElhWKZAQw5U1dSF1Y3nT5lYybrI2OvIqKW6Yw3CyAssqB&#10;A3pSXHmWjvZzEsuMxOR94f4iq8wItkB+6x49a4neLZwSi4uxArCG4ikbO0/IxFaKp8xIPB5qrNbg&#10;WI2/eBJ/HrU9k4lgVycMRUIUVYispPK1qIgfeyAPwrf8jbqpKg7WjZv1Fc5FiTWoUU5MeXP4D/8A&#10;VXXxGKVFbd8wOAfY100ldHVRjdFixlxBtb1yTVDXZysW1VwHG1m9qmKuIiqZwM4x61XeOWWIJOAv&#10;OR81dTTcdDqlByWhg28L3N9HDEpJDbsD2/nT7yCSOQ7wdwPpWlpWlzTalIA6RtCgfcT2zWleCGWF&#10;oZJ/PdBlJguMEds981VLCuUdR0cJeJy140O+KKZljMnCOTwpFTahoZudPa3vRt89cHphT2Ye3f8A&#10;Os3xdaIsFnNIDtVpNwz1yB/hU3hDxDa3AOg6jOESRC1rKTzGQRx9O/51aw6UuVmscH71meKy339h&#10;6ve6fqbC1ggmK5kb7g7MM9VNed+OPE2laxr8MljGxaFSj3GcLKO2F9vXvXtf7QHw+m1zTft9rETq&#10;dkpCIvWVRy0f17r+Ir5oe0DYKkgiolh40pXZ7mWZZGMvbReqOtsLtWUfMM1ox3jJ8ySFTgjKsQcV&#10;w8D3kJGMOPyq8moXKjHkvn86xcWtj6DkfY6Ka6UIe3HrXJ61em5nMSHK5+bH8qluLi9nXYqeWD1J&#10;61Fa2A3qGLDJGW64ojaOrJdORWsLG4vbmO2toHmnkOERRkmvY/AXgO30Py9T1hxLfFcLCp+WMH+Z&#10;rT8EeH9P0iIy2kfmOOGnf7zt7egHpXTShVUSSfM7fmaxqV29EfF5rm06rdKlohBeOpVYY1VcgA46&#10;fQVtwRyyD74GTjOeax7CF5ZiQucHAHbNdHbRhX2Rjc/c+lc/NZHzTkola5s49u1UMjHgKeSa5vXP&#10;D5S2lS7upS7HcLeN8Ig9DXcvts4jgAzMPvelc/qjIquZG3luretZqbbM415X0PJNX0YqCsCBVJ64&#10;qDRPC3m3HnXPzRJzjHDH0PtXe3dok4Lryc8DHSobvCQeTEu1VHJ7mulSOuNWRzGqJFEWVBuI744r&#10;EEO+XGOp5rc1IZO3GaZaWZT95Ip3HoO9Vc6ITsdJpECxeGbFADljKxJ6L82P8KtQQt5kiysiyADb&#10;lgR7/pUqxBNA0+NlblGLDPUlz/SmRRxsqvIoCL8ny9WNUtz9NyyX+yQ9COU7JFb5XZBnPUE+lKbU&#10;b1LIuSS+3sB1AqVVDb4QI0QjhiM8iiKSdkG9gE2/eIxkAdK2jy310OqU7bEujRSnU7YOQHWQbRjq&#10;DXWTPLbTuXtCYidpO3n61zelCOK/SQSkqU4bHrXY3cd7cbXiZeAAQBwePU0cumhyTqc0tTPS5t/K&#10;JCssZORg45z/ADp37l42KTssgIyrHk85FRCOQRZkTd3f64qMod0eU25PU+nrUkXJZ4hJGEMgDScn&#10;26+tY8kMy3Ji+Ukrx3razGZTkfNjBwe1UFjRL2Vw+5VOOT0NCktTmxVVUqbkzAjEwJVFHm7sKVHS&#10;omhO7JJHILBq07yFC5k5VT91hzuNRJA0zN5uAe7HtQnHlucNLFwcea5d8ORiGCeSRlCtkqQeFwK1&#10;YGm8o3HG9wcg9vSoNJt447DZEkjRyNh2f0p7iSN3k83YxxGoA4wTxUTld2Rf1hWvcszIjWG0xk55&#10;993FUYYkYoHRlk55I9KvSKwQAOMY+YehqKAzzYSVFyCdrD9c+1EWupvTxCmjMu1TEzqQPMGMZ5Xn&#10;is29UtGSXznPPvW7fRlHJkjyrcED69axpxuRoyhI6g45FUkdMZXMgkxSLsTDe/IPvVHUNrs2yP5P&#10;7pOOcVqTxhgAwKsvbPesm/U+a7AHOckelaQ7FPdld5JTGkWFHy9fb0oVmi3jKjAxtxwcjrUs0ebd&#10;OVIzlSvGT3FOt+Fcu6q4Ugg4OVx6+tdCbuYTWpBGd0YfzM5fB45+uasQXEv2vMsxEgwp+XqMY/wq&#10;vBGiSbS+IyecdanuSPOEgnV2QDDkZBwOKTWhmnZnsngW1aPwVZSAcyFpTn3Yj+QrWXnIBwSO9SaH&#10;ZyQeHNNjKbf9FjJA4GSuf6097cqecDFU4aHx2JlzVZS82Y/ha2aKS4eQZlMhz9K6a2hZRIjHgrxW&#10;RaFLfUCTwsn866Jdv3vXiuRaKxyxtaxxF4p+04/ukj9ajjXNwP1q3fLm+kGOjGo4lxcgH2rgnueT&#10;U+Jlm8ULEhx90g1paOC7OoOPkyPeqd8uYzjtU+iyGO6j9Dxj2rSm7SRrT0mj0BcS2iZ53KD+lSW/&#10;yoB6VFZg/YrcnvGDViIZ4r6qm/dR9RS+FDruPzYNw6is4xjzELf6uUeXJ/Q1sxr8uDVO4h4aMng8&#10;j61TNkjLt0ZA9q2SUNLayG3nKn5o2OCKszLlluF+8BtlHt61FNHlyB9RUk2Mbxfo5KNf2q7sL86/&#10;3lHf6iuGuUKnzU5H8Qr1m2YmHy3GcdMiuH8U6MbCfzoATaSnH+4fT6eleXjMN9qJ52Lw7fvI5e5O&#10;5A3YdD/Ss66jVj7ema0/LG1kbp0rMnhKSEc4FeM1Y8eULFKcrG+B0qKeNSAy8BumKluoyc5HBqGE&#10;lQY2PA5FK4krBAQ2VI+YdB61n67YtI7XUK/vlHzAf8tB/jWlJHt+YcZpkkqrgs2DRc3ir7HPxlLu&#10;0MRJ2sPxBp2k22xzDMNwzwakvfJW9E9uCokP71e2fUVbKjZ56ZK55Peu/CU76s9zAYZvV7GbrWlm&#10;UZj++v3W9fY1yGr6WLuHco2XKcLn+L2NemJsuIcZ6jmue1yxaNzOq4bOJABwfeu2dNWPTnRVtjyu&#10;WFo2IZSrA4YHsaBGCMV1+s6X9qUzRKPNA5H9/wD+vXNiLDHIII7GuKUeVnnTi4PUpgNDIMircbfM&#10;HjPX9aVl3jay8frSQx7GwelSOMkXBCsiblH4VA9s+cxkH2q5a5BBHeryxLJjKHNXbmNVFSMVH2Lh&#10;kKsB+dW7K62SBkb2IrTfTlZfmTzAe3cVRuNHVh/o8pD/AN1uKrkkjSMJx1Lsu2aPf1B/zg1kXNqY&#10;pDJFx6r6/Spree405/IvY28tu5HT3FW5BHKnmQsHU+/SnudULTXmZm4SLuHbqKYVJ6ip5omRjIg6&#10;/eX1/wDr02Nkddy9B1HcVLRrbuUZrbuvT0pkSMDlOPatRUEg4puxIs7iB6k1PKb0qWtyJY0lXEqB&#10;vrRBo2mXVyIEnMMpB+ZTkD60ksiSKVVsDuR1pNIVbW+Mjksu04I65rRJHoxgrFa/0jVNPfKx/aYu&#10;u6IFhj6dRVWO6jJw6mNhwQwxXfQXUEiALMiyL0GcVM3lXI23UCSg8fMAaieEjPY78JmeJwrtGV12&#10;ZwO9duQwNIXDdDXWXGg6OzcWnl+6OR+lYmqaDLb7prEtND12n7w/xrkqYOUdT6jCZ9TrtRno/wAD&#10;NUgHJ5FRSkRscYHOcmnA9myOcH2rY0TSLDVrMtczzQyRvtymMMOOuamhG87GOeyl7BTg7ehhpZSX&#10;EoEbMzMeADVm40S+t4t7bGPUru5rsrDRNM0yCSfEkzIpbe8me3YCud1HUmnOQdi+ld/1dM+aw2ZY&#10;mDte/qYfluv3o3GPaheehqzPdxKhUtweoFUUuUJKlPlPeueWH7M9ulnll78PuLAB9aU7gOpxUkQj&#10;aAAYx2PekFqplXDlgeoNR9WYVOJYJWjB3IXOEJI3HsBU+m61f6bG0cDRBWOSHTPNTPCM5H0qlexI&#10;r5BAGOma0+rxS1PFxGcYypPmjK3odPZeNHjRTd6chUHBaJ+fyNdDpXjLQbj5WuWt2/uyrj9a8zAL&#10;x7VU9ajeIoQSK5quCp22PWyziLHOrGE3dHuNlqmnXK5t9RtZFHpKBj86fc3mkmI+fqViijk4nU/p&#10;mvDFFSIrE9K43g49z7OOaTlo4nYeKNX0++uRBZZeFT/rCMZ+lUra1Vl+X1rKt4G4wOtalm0kR4P5&#10;0pJRVkdEOao7sneydRv2kjvU0Nh9oOxk49au6ZOZiEZQSeOlaQT7OvIzj+VYc7R0xpLqcxeadLZy&#10;BpEOwHiQDjHvUT3AY/My8d813Nq8N4jIqYcduoNctr/h5BOZ7RTHk/PGegPt7VcJqW5nVhKCvEy1&#10;mAuVBQlPUVrW5ECSRLHvt5wCWH8J9aorE9uirtyTwRWtptq4QtKhCEZwDg1cmjjs3qzoPCEzJpLo&#10;zZEcrAMOhXtV/wC37pgFyM8ZFc1p1jqawm4sQ/kS9c8gkVdguZ7Nib6ybDDAdDkD8KqeBqcvNFaH&#10;NQzbD8/s5ys0bbQoHEikYJq9ESxAxg1iW+o2D7R9oKgD5twqZtX0+Fs/at3bgE1yOjUvsevDF0OX&#10;4kbsu3Z83WsHW4d8RY4QD9fpUMuvxudlvC7t2LcCp7K2mvmDyMzuOVBHA+grqw+BqTeuiPMx2eYf&#10;Dx913ZmWFkQ4lkTnsCOQK0ZbBWOVwGrobXS/NTDAhwPTrUc1m8L7HXDD7vuK+loUI04cqPznHYyp&#10;iqjnNnKsjAZZSO1IcA4BJPan4JXg49qjcDG5etfJpn32oA884xTt2OR2qFST1/lTwPYZpgrkgkbt&#10;j8RTdzZ9aBnOMZpflPcUmMFXK9cUvBAHWjaC27OQKQlByeTQAcFsBTRj1WkLsWBGMHtSOxz6EUAO&#10;AOeDikY4GQBUbbmIO6lxkZOaBjiSQKa64JycH2NKdoXryaTacfLmmFrio+FyWUc8YpzSZHFQEMzb&#10;VRsDqT3p5BXACkCgrlQHHOW5pmRk8nFP2A85Oe+adtABIoDQI9m3LN9BQ4DDFIOo+XOacoJyp6+/&#10;agYiICfenjaCc84oUL120FecjipuMRssM7cD0qIgMfuj8qlB45PembcDnPrxQmCQmGB7Yp8MiRli&#10;0ayNj5QwyAanmspYpAgKTsUDsIT5mzPZiOh9qg8vPYge9PmM3FMGuZ2GMqqjkBQAB+lRpcyRK4MF&#10;vOWGA0yltn+7zxUuxQMY696DEuzrk9xTuifZoznDjrzn0FRFJMncgA7HNXWQ+ZtHbrQU7ZA9KrmB&#10;w6lF4T3XHpULRFSQQfwrXuRExDRJsAGME5z7k1XkVDGoWM7+dx3dfw7UJicbmeYSeeCKbJEu4ECr&#10;jKemKjZCcDA4qrkOmUHjXJyuaj8yW3y0TMh7YrQ8vPOOaGhJBx/KrjNrYylR5lZmd/busRNiObIH&#10;Yr1rc8PeJVAlOpfum2gKQ3Dc1Qe2U9smmPbjrtGAOOK6IYucTjq5dTmrWsauoaylwVS2vY44R/rZ&#10;A3OPx7f41z2reLLwiW10yCNbdl2tLIvzuO/0FSzWqMAdoB+lUrqzJzlTgnrit/rzkcqyqEd9Sguq&#10;w4xPbFW9UOR+VSyLHcRB4vnU84FVrmxIPAJ+lUntJF+6WB9jTjiE9yZ4K3wlqazCKdqgueoB6Vmz&#10;WjLnOc0/yZ4m3IXU+op4nuwfnCuO+V61oqkWYvDyWxRW2kdjhTgdfar1tp7ookYBSeme1SLduJk2&#10;wKsS8lcZJPvVq8lLwboQzyt7HC+9VzR7k+zqdjKvnSJ/L8xA2Oe+KiaaMRL82eO1SLpN5I3+qYk+&#10;tWofD1y2N/yD6VLqU11LWHrSexRSZXCjHuTUsBkkkIiiLe/atmLw4AvzzMT6LVqDSY4cYBPp81Zv&#10;EwWxosDVe5mRpfLGBvEY9sD+dIscSSeZc3Tu45CqS35mtWe0LY46VUe3Vc9PYU/rWgll2t2zW0K5&#10;jniYAFdj9xg4NdFotu2q+IUG0ukfzcD8q5DRla3l3P8AKjnGD/Ou98K39tpVrc3rufNOFVR1PFeR&#10;ifjbPvMpvHCxit1ob+v38GlWXzMDMRhUH9a85vpnu7mSeTALMSFHQewq1f3N1ql40rKzu3IRRnAq&#10;xBp8FsRJqDb5MZFvGcn/AIEe1c8Uo6nqxpKK11ZV0rTROrXNwfLto+rNwCa0pbdboKxQpbr/AKqP&#10;GC3u3+FMluprh44vLTavKRIuFX39z7mpmLtmONiSerensKfProE6empUmhSWYW8S9fvP6D0Fb1lp&#10;EUcIWNAi47ck/U1BY6W7EYyBWu1zp9nH5d1qNtEAOQ8o3H8OtK7Zm1FbmdPp8MwaJVJ4+ZgcYPas&#10;m88PRBT8mWbgADv/AIVvrr3hvZ8mowKBxyGH8xUT63orsSmp2m7GBukxgfjQuZdCHOFtzF0zw95V&#10;0GSVlwOWrqdFtVRt2CQOFZuSaz49U09mwmp2Cg9T9oX/ABq4uuaBZW4ebWrEAHHyyBz+QyamcZye&#10;xhKrSi/iX3lnVN0U/wBpx+7HDewo2rIAV+YdQRzVM+MPCzKR/a8bA9cRP/hXNa3Lpt9I50bxRHBG&#10;/Jt5N6KD7HHApqhN6S0B14NaO5s674i0/SUZCy3FyB8scbZx/vEdK851jVbzVbnz7uTOOFUdFHoB&#10;Va+i+z3BjM8Mx67on3j86nsLCe6kAVTg1206UaSuccqkq0rIrRxtIQFBJNb+l+H5pSpkBAPYCtjR&#10;NCjhZXcZYGuiSMriOBQPWsqlbojto4ZQ1kZtjpttYqPkBfucZqxqOqWunW2+5dY1x8qj7zfQVheK&#10;/FlhpDNbWzi6vB1KkFIz/U1xkuoPqT+dLcNM/wDtHkU4YaclzSWhjVzOipOnTknI1/EHiG61CZo7&#10;d5IbXAAToW9ScVRs3xJntjmq6RFjwCa0bK0c4+WtpOMI2RzwjOrK7NOwWMkHcfoBxVm81W2sUwrG&#10;WcDGN3A+tQLcDT7YyeUrvggKwyK5mVnkkZ36scnAwK54U1Ud2ddWToqyWpsnxRqmcB4yv90xjFTQ&#10;eJiM+fptu5PdGZD/ADNc/t46UKSetbujTfQ5lWnfc7G28QaLOuJ0vbZvVdsg/pSvrGg7yseozEjs&#10;bc/0NcPd3KwpheXPQUlnEyx735d+TSeDptczMf7Qqe0VOOr6ndjU9KI/5CK/jEwqX/hILOxiZra6&#10;8+Tb8qqh6+5NcQFPTFOdxDEXNZrCQvodrxc0ve2Ha3qM9zO09xIXlf8AQVjjJOaV2aSQu3OaeqGv&#10;QjFQVj5+tUlXm2NCU5UJqeOPPHU1pWOmyzEfKQpqZVEjWnhnIz4bcscYzW3pekNIwLDA/lWvpmjq&#10;hAK5wOtbdvaKuABj1PtXFVxHRHpUsMo7nKeMrCCHw5I8ca/KByOe45J9a812nPNelfEy+VbaPToj&#10;t3sG2jso7n6n+VcItm5AJU4r08DJxpXZ8jndNTxNo9EikqinKuTV9bEnoDUqWRx0xXS6iPKjh5dj&#10;PCe1SKhrSSxPrzViPTsj7vPrWbqo2jh5GWkXY1OLdsbtnB6VrR6djA/pU0dgqn9KxlVRvHDsyEgO&#10;OmfrVmK3buhP4VrpYge/4VMtntxxz9azdU3jQ8jMjtvUVbjgAAx1x6VeS12nkcVteFdJs9R1iO3v&#10;5dkKqXZRwZMfwA9vrUxbk7XNHBQi5Podl8CtLhgW61W8tsSzARWjsfvp/HgdhnjPfBHrXpMMsc87&#10;ea4Xa33Twa561jVI08rZGEwIlQYCgdAK3U2zW4mSFRKfvj0Ne/h/cionymN/eVHM27doIi0iRqQq&#10;5AJ71PZ3JgKK0IaVv/Hc+1YthK8KtI6byPuBugPqfpWro8LzN5zNlnz8w9K64s8ypGxqid7mcK4G&#10;1BwB0AqK6ZS2P4SOlW0jSGAgDLdz6ms6WF1LMT8pGRVnHbUgt0BneRu3AJ9T/wDWrSuSkhFuwwcc&#10;E9qpqoRQoJyOT7mrWosoUPnLFeP50MUkYl/EISQc4x/Kr/h7TFwbiSLa5GSPX0pFjF08chGVXkiu&#10;jtIBBbKJuX6kA1LinuZSinuVmtSV37dpzya5fU5t05wQUQkAjv71t+INUZQ1rAwDkfOR/APT61xt&#10;3dfPt79vb3rnq009jKWGUtiV5yoOMGqzKZXCDuct9Kbal7qURKCwHcVs6Xpj+eZZgVVQTiuKUGjj&#10;qUpQ0K0pWJtzAbbeMyN9egribx3uL1WILFSWwOpY9BXReItQiWAxM4SS5k3H02KcKPxIrmvMe386&#10;QMNxJCn9K8urL3meDi3zOxduJYRHBZJNGzRDMgB/jPJ/wqxFGVTmubt03TYIrdsZGBRG+eMd+4rG&#10;xyxh0Ol0CATX0EfUcMfc16PfBYdO244C1x/hC23NHMucq3f0rs9XGIAF5yK9LDw5Ynt4SnywOC1g&#10;eZJDnoJS36GqF1tMFwGA3KhArZuUDSSDaDzx7c1m3Nr5rGMEqZOM0Tpt6mdag5O6KKgi3X1Bx+FU&#10;jdAybV3Y/vAVqPptyuNreYoH0p1vaTvcLbDKvIwXbWP1WZwvBT6mvY+cbeJ0hmO7klUNX7Wa/e7U&#10;rbb8DaN3y4xW8F+z2zFOka7E+oGB/Ks6DMd1bljlpGYn68V6kMNyqzZ6tHB8sbXLTQ6hLBsks1GS&#10;D/rVNV57a53fNGg/4FmuljVWiOT2qnOAPmYZzWioo3+ro5vU9OiuAI3c7gcqy/wt61gzRecFR/kk&#10;jbawHY9K6y0HnTSk846A1i6zbeTqyTqPkm4f2YdD+I/lWFeirXRnWw6texkvAwiZi5ZFPOe3vVd1&#10;ubWWa2CHP3xgfwn0rbt4Ve2kjccNuBqvdqVFtcMQTGfLkP8Asnj+dcMqXY4p4ddCrosTpcXTKgM7&#10;RKicdNzYJreWBre5KK2FUYOad4btRFq8jyqGRohj04b/AOvWtPZWs0zvsOSexrrw9B8p24ehaFjI&#10;nu8gxpkAVUlnlAHy7gTgVttDHEdqqoGcVmaljOFU/LyOO9dionXCgTaUzBp1l6vHsHuPSoQrNES/&#10;y44A7U2xkf7OGAyd2KereZavIeCH2kZ/Wt4RsjojTUdjj/idPJHpNmkZwHmcE/QA15y0jQXsd843&#10;hT8w6BlP3h+Ir0r4ixn/AIR+3kUbjFdZP0KkE1xBt0uoxuIHQEDr+VZ1F71z0MPBOOx3ujarHqOl&#10;PbXsm66s2VWmI5eM/wCqlP6A/Wvn340+DD4e8Tm/tocadqLtIgA4jlz8yD2P3h/9avXvCk1nYatb&#10;M5umVmFu6vtIaNyFOfp1FWfiPon9u+FNU0hl33MDtLaMeokTkD8cEfjUVV7Sn5nTh5ewrJ9GfLbQ&#10;cZx+FNEQ5+WtNYyyBh35xQYPevGcz6f2VzOWEEcA/hWv4Z0GfWtRW1R2WJRvnlI4jQf19KZHCMdK&#10;9J8M20Np4dtoLVDvuEE1w4XJJPQVLm+h5Wb4j6rQulqzc0lYYbNRnbb267V3HqB6+ppqSz394Io0&#10;5PQ9kWhdN1K7VIkg8m2XnMpAz74610Wk6etrGIYsszfeYjk1lLTc/NMXy0ouUtZMsWFrsWOCEdsZ&#10;xz7mtUbbdDsA44LdyabBF5Y2IfnP3iD+lQ3kqgBR91evvWTdzwJScmVLybCPI569yawZSzuxbJUd&#10;q0bpvNlJb7uM4qCGAyvlhhfQdhWlOBvRptmWYmDl8HHRR6ms/UBtDZPY5robiMEk9FUYArOg09r+&#10;csyt5CtyB/F/9atm7HTsjnbPTWmP2qZTg/cGOvvV+PT/ACgJZBudvugjpXSm2ijBBwNo69gKsWuk&#10;NP8A6RKCEIyo6cUotzdkVTvN2RkSwulhYs6o37o8E9V3HrTbWJxvVYlcDJIA6A9K2ry1Uy20Y+UK&#10;vG44HU8U2LSmeRBJOEBO7Kj7w9a7YUz9DwVfkw8YvsY7QAgFmAORuAFSzojjKyZZuAuOlWpw7TmM&#10;IhyxUkDHAp6rGYwixtA/Tcy9frWiVtzedeyuVtOTbuBVmCH5QRjrXa6ZDHc6RuWZ45IFPzDHIx1/&#10;Cucjtm807WGQMnnv6Cuv8HQf6JdwT2zspA+8uVye1aUY8zsc31hS1MK9gI2oGOSfmwOoqk6zsgQg&#10;FQcA9x6V3WqaZC8IBjYuORg/w5H8q5e5tY0ugscuVA/iPTmlUouJtHEJoz0Ewm3bQxHCgfxCoWcG&#10;aVWj2sWHynA4rZs7ckttwWUArk/WsW/jm3vIXDOc/Njrj0rmlFqJ4mbYrmhyobGED4kRmUcZB9e9&#10;aP2MywgCGJlPHPBIrKjWXyhtyEA+bHrW9oN1GMpNKCuOGP8AD61F2kkz5ynieV2uRxWssFuwTYiL&#10;hMZ/Ws25kSWYReUS0eBvPIPer+qT/wCiGGGTLmRivGdw6dazUjkBXLLsJPU0pbnTPFN2SLG5Ais6&#10;Mpxhz2A9aYhxKSJPkYBSR2prSSs5QjcMdM9RUtmqtuYR4BYqFA6+9THc6cPjHFhMsk+5VIfaMZHQ&#10;8VhXqPH82QSfvD3rrxbQxRs8jmJgP4TjINZes2UTRbm5dTzjjcM1ulofQYfGKVkclcR7pAihstwD&#10;jG2si8Tcrhsh+cntW9eo0QAb5o88HuKx7oB4yDkluAB3prRnoxlczJVZHjJQbZB8oznGKkmizvwq&#10;qPvAH6dKlZVLbSm1h98D+lTRy7YDGVG0njPUGt+pLRTj3GNTsAYHpjk1JEu25+zqweNiAG6ZzUqE&#10;q4dCqHBOc9altT52oREqgHmA7cdPpUuSUbmNX3Ytn0Jpd/ZXtlFCjEGONV2HgjAxT5IN2QueexFc&#10;Fpd8sgU7yrA/LIvBHsa6rStZZWWK9OR/fHT8q0pYmFRWkfDRxEZt3Jbm3JKh1Kj7pPvVjSLppUkt&#10;puJYxx74rTeaFbVnB81CQdqjOayby22XC6nZNlRy8ZGCBUVqTT54iqQatJGLqR/4mjHHB5qNOZgR&#10;7VPqW2TUNw+6y5/WkhjHnofUivJqfGeXV/iMuzIGt2PfFQae+JFPcc1c29V65qhbfLMB0xxVPdDe&#10;jTPT9G23GjQEHlQQPzp65jbB61S8ISb9IQg9GYGtSZdwzX0+HlemvQ+ow+tOL8iWAhl96bdx5AbF&#10;MhOMVaUh0xXQdJkyphw4Hsw9RUEqbCu08Dp9K02QA9Kr3kBVOB05FQlYGivtBQOv4iq9zHGytbzo&#10;HglGCDVi3Zc4qSaESxmM49vak4pqxMop6Hl+u6c+nag1u7Fk+8jH+NP8RWXeW5Yb1GQBz9K9G1nT&#10;k1K1a0mbZOvMMn90/wCHrXHpaXUbNDcwOjqcHI4P4149bCNS02PLq4R82hyt1FlQtZsu1WAJyc10&#10;eq23kOFC/Ix69cViPbMs2SpOP1FcFSi0zmnhmiiJmaVo33IVPAJpJox5bOS2FqzqMSbFkJCso+U9&#10;z7U+xtzOFVg2xuvHSinTlJ2SLw9CU3ZI5y9kR3CqcN/EKuWjuqZC7gRyvrTvEWlyWGrZVcQzjKHs&#10;TjkU7TgHXap59K9mlT5FY+qoUlTgkIuIX8y3OVPVD1FW5447qENtGSMMDTLyzIGcFQejDsarW1xN&#10;DKUmGSDWtje1zPvdLMT4UjB+6c1zmt6JJKTcRR/vlHIHRx/jXorpFcpg9D+lZ0lq0cm18deD61lO&#10;kmtTnq4dSR5G4lSXZLFt5x0wR+dWre3En3a9A1fTLG7Bimi56hh1H0rnLrw9fWpMtmfPTrjPzY+l&#10;ccqEonnywsoMpWunTOCVUHHpWpZ2sqrsnhI/uuBSaNdQSuYSwinXqHOK3Y2VWCsyj3z1rWlS6nZR&#10;oaXMoo0Zy6bk/vAVNFBbXC4Xaze/BraSOOUfwv8ATpVW50hGy9u2xvQnvXRynVyGdPp+5ChQOp/g&#10;ccVnjRxFuEA8on+FjwfpWw0tzZny7qPKdj/9erVs9ncHAdSf7rcGp9kgVFXujjLyF4XKTIUYeorJ&#10;ubRizTW7hG6nPSvT7vSYbqAxsu70z1FcP4q8G6o6M1vO8qLyEU4x9RWc6NzR0uYxYdRZIjHJEpcd&#10;0OQay726uJ2/eHag6KOlULu2vtOk23EbRYP3scUqX8uAHjjb3HGazcLHXSjylyC5KHDcr+orVtcb&#10;VcHINYfmwSHLRmM+xyKt2s7KMRyKR6HioOuOpulQ/U8+tWbKV4sqXO361nWt0sq/N8rZ6GrKsPWr&#10;TKdjVa4bbwwJ7ZqqbudZi4Of9k9DUUb9uKinLIQc4BobuOMFci1OKC7bfsMMvXd2P1p2kg2MUgky&#10;xc5+XpSPICnzYPuarzXJQHy8Y6t6VilFS5junVqTpeyvoXtU1eOzsJMPh5EKqp7kiuIF9Kx/eHdU&#10;urTvdXW8n5QMLVBlIPSnKpfREU8PyLUtm5jJ5ypNNMkRHyuM1VP3aYx4pJg6SLasFyTP5Xp15rR0&#10;SdTcPG05lJX5cjFYWKImaKZJVOGQgg1akYzoKx1xYyNyQPaq9xCrtzTlO/bLCTKrjIKnj6UwvPu+&#10;eIgdiKo5/Z2EACrnHaoJI90BJyD2BqwFdXUlMgnmhQwuts4O3+HA4pNJo1pPkkpIpwA79jDDehrY&#10;0uGEzKJRmq10sTAM46dCODTYbryXBDlwPVa8+tRk/hPq8BmtG37zc9A07TrOdFJYLgdxVmfw9FJz&#10;FMp9q4uDxOYVAEGSPTirQ8b3y8Q2sCn1YmuD6nWb2PdjneCivi/A6eDRpbWTcBkZ7VqT6e88Q28H&#10;HQ1wa+L9bYEq1sp/65Z/rTZPGfidV2nUY4xjosCZ/lR9Qq9RPiPCLa529pay2rYCdPStGaFLmP51&#10;Ab3HWvKz4g1uc5l1O5bPX5sfyq/YXl1IB511NJ67pCaawEurMKnE1G3uxZ2Umk2pkLebGGHbrSSW&#10;jJhSCU9e+PaqWlzlFB9a13uU2gsRnvntXbRwSvq7ng4viKrO6pqx0eitFFYRW8G4W4XgN1z3z71c&#10;n0y1uUw0SEGsHw/ciSKRweEYrx36V12lNHOmwYxjvX0EIrlsfGTqtzcr6nnviDQxZ3wWJP3brnGO&#10;lZjabIoJVSfwr0/X7NftEO8ZUocfn/8AXrPfRyGB2MB7is50U2dtPGSUbNnls4vobhSkxiUHKlB/&#10;OtW21LW0j3RaiFZfSJef0ro9b8PgB4lVf3i7o2965i1KIGVwVYZBB7GuCqpU2dHtFUR0mk69qM48&#10;x7oGZB8ylQB9cV0n2qK5RPPXY0nHPAz7V5HqOoy2khe1k2zKflPb8a7nwprGn6/pr21wxhdR8w7x&#10;N2PutdWGnzR1OStGzMa3cByriMgjAMjbVB9TinzIqPtFxDNxndE25ariMEfMD+NSeXIDgjb6KePx&#10;r5M/R+oMwGQOuKjVxkjr7094uMk4NNVeen50DJ4HSNSrQRyE/wATE5H0xUbHjhcj0HFKEPQEVImE&#10;IYBTg9GGR+IoAiJYjiJlTtlgT+lSmOERIVm3uwO5QMbaWZ3lkMkhTd6KoUD6AcCoSG57igAKp1FR&#10;nGcAEfWnjnjHGac/UY/AUANBCrxUjyvKiiVywXgDHQUwFQPu59aGcgYwPagB8MsUbgtbCRgcgSH5&#10;T9R3pZnkmkaSYqCf4Y0CKPYAVCQd25iKcD05z60AO2tjPbGab8xGR9KejEJ9aRSeh/8A1UDuNx2w&#10;adtwCSRihmAIBOM+gzUsgiH+rdnGOSy4/SgBkKjeoclE7nGcfhTpFTeyxu7JngsMEj6U0KP4mbj2&#10;zTlK9SpzQCQ0Y5A6U1mUNjBpW3lvlAC0hj3c5/OixaGtk4xSrkdT+lI4yMc05UJTODjuaLBckike&#10;NGCSOobhgCQDTSc8ZBpEH8IweKCpzwR+VK2oWGOgJ3cmmMxHCipgSD1x70nyuRiPkcZzTAgUZyW3&#10;fjT13AArjPqRmpNqnqMUKw9KYyFwSfmBqNo27HgVZznjFPG0Art5OPmz0oJsUpbZ42xKjI2M4K4N&#10;JFamVtsYXIBJLsFAH1NWpvmwSWY+pqPDBsnGfpT5mKxU2EYAHNOWI56H8asmNi24k5arEEcSbmnU&#10;yjaQoDYwx6Hj0pXDSxQW367smka2PIxn6VehWH5jL5mNpwExnPbr2qOQlMbQPfFHMKxSaDJ4HSof&#10;shkkWLA5OASQB/8AWrQDAk8UojjYYwQPQimpDcUzDlsxkgD/AD7VENNSR/n3BQMkDgn6V0LRrnCq&#10;OO9MZGIwoGR696rmIdJMwJbC2MhaC1VUx8ody5Hv9ahTRoySSvvXSBSD8wXPpilRD8x2E8Y4P5Uc&#10;77mfsIowYdIiGAY1/wC+asrYwLxsH5VrCCbGWiYD1xStFgfNijnb6lqlFGaLaMLwMn6UpjHGFxgV&#10;dKDaSOtRsgP8J/Oi9yuVGe8ZHIx1qs4x944rVS3M0ixoyRhj952wo9z7VWmtySygiTnAcDAb3Gea&#10;CJIzJSBnvVGYEEsODWu9qehHNUdRtm8ltp6jjFXHzMJKxVWe3vpVjF3DbzD5Ssp2qce/St2Gw1FY&#10;l8yeFkPdfm/XpXAXVu6yHrT7HUdR0982t3LEfQHj8q6J4ZTj7rN8Nm8qDtON15Ho8P8Ao8floxHq&#10;R1P40w7c9cEnqTXKW/i/UFAFzb2tz7sm0/muK0bXxhYY/wBJ0xlOeqPkfka4ZYOsulz3qWe4V7u3&#10;qa82oWVllBOrZHzMhBLe30qlP4nWKPbZWw3/APPSXn9KrXb+G9RbzrXVIbR25MUyMvP1AIqjPpxD&#10;fuLi1uB2MU6n+taQoJfEjKpj/aP3ZIL3WtUvD+/vJCv90HaPyFUDI5JO481PJaXCDJhk/KoGjbOM&#10;Gt0kcspSetxjOx6mopDgEmpGUgc1VuGJyq1tFHHXnyxuU3ZmcnPWkw1TCP2pwjY9FJ/CujnSPF9j&#10;J6sSzk6ofwq1ySAM02DTrmZwIoXJ+ldHoeiTROJr21eVB/CpwawqzitTuwsJ25GO8PaG9wnnSqeT&#10;wK7fTdNSEAFBx1PrVObXNI02ALIrBscRqMt/gK5bWfHGp3CmLT4PsaH+Mcufx7VwuFSs9Nj3vrND&#10;BxSvr5HbazqmnaPDvup1j/uxr99vwrzvxX42vNSRrSyH2W1PXH33+p/oKwp1vr6cySiaaRjksckm&#10;poNBvpeTEV+tddHD0qXvS1Z4mOzPFYm8KXuoxTuLckk1JF5isGTIPtXTW/hhzje3J7YrasfD0EQG&#10;YwW9WFbzxcEeXSy6o3d6HL6frN3bYWSNZk9HFb9n4jsSB5sEkR9VORWuNEs+r26n1oXQtMdiDaqM&#10;c8A1w1J0am8T3cNUxdDRTv6la51HSL2Hi7jWUdmBANZkiW+flniP0YVvf2NpK/cs1x6mpU0qyAyt&#10;vGPwrFKnH4bnofXqsvjSOWZU5+dT7A5qu0cxyI0x7mu1+wQ44jH1ApFsogeFGTVqokZVKrmtNDho&#10;tOnknUmMnca3bfQr5wGMRQH1reFpGrbgQGHIwOa6jTrm0GnRXdyIoMymHdIw5YAH+RqatebtYvBU&#10;6UG+Z6s48+GJIdNuLqTJMULOAPYVw9zI0rbR0Fev+JJUvdOktLa9g/ejBKSA8elcra+FYgcvg475&#10;oo1eRXmb4ui6llB6HFwwMxwEJ/CtSDSpSmZFKg9Dj3rr00WCMABU47nitS00tTblVkRhjBUgHFE8&#10;U3sZU8HGJzOn6Fb7gfMDEdq3JbGOGJcKcdKty6EQd9tKI3z0J4qWaa2sbI/2xcwIqjqH5/LrXM5y&#10;m7HbGnCEbsi02EmIuR8n8J/rVTxLrllolmfNZWndf3cP8Te59BWHrfjG5uR9k8PWzhfu+cVyce3+&#10;JrnYdCu7mc3N/MWkJ3NuO4k+9dVLDL4qj+R5eLzG14UFd9+hnL9p1bUpLy5JYu2T7egHtWiLILwQ&#10;fxrZgsYoU2ooFPNtkkYGfrXTKsntseGqD3epiC0DHhSMe1Sx2We3Stb7Jx0/rT1gAHeodS5SopGc&#10;lpxkL096mW2QDnir6wjv3p4gDL9BxUuRapooLbAkDHX1qzFCoByvsMVYjhwck1KIgMdBUuRagQCE&#10;ZHGKeIxUyxk9MZz3qQQ5PJ+lTc0UCEQNsEjIwQkgNg4JHWngPDJHNCxWRDlWHUGpghXnIx6AcUMB&#10;g4bn3pqTTE4dDtdB1s3lqJAApjH75M9D6it/RNUD3J2v+7Y4O48g15NbXc1jdC4g256MMcMO4NdX&#10;pt3FeQfabKXyjnDDPKH0NexhcTzKzPncdgeVtrY9Iur7zQII2Krn7oHWun0bbBaqC3CjYpI646mv&#10;PNC1JZLm3MrRMxUZJGPm9a6htZSGVbeZ9oxnd1Az6168JnzVek07HXBw21RjJPH0o2+cXVCBjocV&#10;kaTqNrLIFE8MjEdVcfyrcs2iWEsrqQelbXucEo2Zi3e6PK8bgadOxkt4vmAO3+lP1MDzN2etNsYj&#10;dGJCp2A5Yj0Hagho09DtSkKvIBuPzD296tXk+H2jBkwQvtT5pktlO7A43MPT0FY+jytd6hPcOflE&#10;hUegGBx/OgnlKlzYM926LuJKFmzzzXB3cjNcSIv3t5H05xXq+nJ52oyT4+R0YH2wQP5V5xqAsdH8&#10;Wmx1M+XFqErfY7h+EL5yYmPY9xnrUyjfUINXOv8ABGjwmCMyLyRnPvXSapaJa2pVo1Kt1OOtZ/go&#10;u8ssbLtWFsKPbFaPi243WnkxsfMJAXHrWMoqxnJXep4x4ysguoEhGCnB9h24rG1BkS3jHpjNd94n&#10;jLhYiQ5QBSwHU1xeu6dcLchUj3hk3Be+a8WtQbd0eLjcvnJ80CppYhbcwfnoAetbmm2/mMqgferG&#10;trN4tvmRMp/i4zzXX+E7YySBiCQOmfrWVOjJyOKngZqS5keg+B7VYYkB6EY5rd12GMQtIRjA4xUX&#10;h+3EcafLU+vAmArjPGcV7EY2jY92FNKNjhZkwJTnow/HNRRW26ZsckHGauTR4LjtvFT20H7qV8c5&#10;yK1jTQeyRmxRF2wM8nFa2iaejXv2p13NCpEf1P8A+qodOQMzsBwG4+gro9Pg8qMLjGfmJ+tbqCJl&#10;BEdwgISHqqcsfVqxL1vLvbcZwV+b8M7T/StqdtpAQcZ61y/iOb7PrtkhP/HzDMqe7BkYD+f505Iq&#10;MTs7dz9mDcc1lahLJseQsQOwzV213HT1ZvUcVneIB5VuETnIqC1HUh0Allyx5YE1PqNqkqkMuQR+&#10;vrUWnAQ+WeOMVrTRh4lK9u9RJXQShcwra0QINhbLHODzVVtPctNavGSsuQOexrTa4hs42M0iJhjj&#10;ce3t61m3WuQuN9tbySuvRm+UfrzXNKESPqnNsbWnQNbaZDE4BmAw7DvirFuPm7YrBh1a51CACCRI&#10;nUfOgGWBqGbU7qCzjKtumwd25e4NdFNpI2VBxVjcv0XHBP1zWLfRSh1A5Vzhj6Uyy1SacYvYki9G&#10;Ddfwq7O4a2Zh0Vdxx6Ctb3K5HEoO0UGVLfJswx9CaRYngiMW4tvGevX6VzU2rpO9uh4EpMmPQE8f&#10;oB+da9pqkZujptyyiM8Rv6H6/WqRfIyn4sG/w7Ko+d1kHB7ZBB/nXm8Um2MugyCeDntXpHiyC4g0&#10;i7UjchCssg6MoYZ+nFeZWKj7FIwGdrjOfQiues2mengoXi7mjpgM2o2xJOSynJ7YOf6V3V3ObrT7&#10;TVFAC3MSu+B1kHDfqv61xGlqUvI3xnywzfXAJxW74WnefT7zTHbIih+0wj0ZW+b81b9KiE+hvWpX&#10;1XQ8P8aaR/ZPi/VNPCYiE3nQnHBjkAdcf99Y/CqOk6X9uvxbtcxW0e0l5HBIUfQdTXo3xf0zcdM1&#10;hVOSDaSn1xl0/QsPwFcdpNwttcLFcsBC4KnI4B7GvJqx5atmfRYduph1JbnYeHvDHgQxiTyNT1S4&#10;iIDxzTCONj/eAUZxntmu5jW1jKfYrBLKIIF8tBwpHvXF+GNsGpRsskYWRdo+YEkeoHt1rsrXNxLj&#10;5/JTrzyT2rrc4QjotT43Pa3s1abJSpkH3cknjFTwRhAUUAt/G3YUiKsMe1c7j3PYU1/kA2sMd+a8&#10;qpPnZ+b4mq6shZ5zEpSPCkjlu5rLnkbdjG8dasXEiu21fujvVOZgqlF5alFGUKbYtlbNPKc52jlv&#10;8Kt3sKw2e4AAyNtWrWkQH+zVcctI5JP04qLXtzXsVpF95F2j2bvXdGKjC56EY8kLmVBatdXTQrkx&#10;oNzt6CrE80FqhggQMw7Dp+dSy/6NbGOE5Hc/3j61BZWUk8yRR/61+p/uL3Jrlk3N2RzNubJNK02T&#10;UJiZhmJCN/YE/wB0V1c1nut1jVVBHUDpj0qfT7WG2tUVBhFGE9z3Jq/BFle2T616NGkoI9OhS5Ec&#10;lfaC1yNuxhgkrjjB9qhg0q7soz5TC5c5IBwpX2B6YrupY9uyCEFpWHOP4RV2x0lI/wB9Ko+UcZrS&#10;x6dPF1IRtfQ8xubeSO8T7ZbSL5oLIpU4P4jgYqdYUeL+Ao3yAqc89q76W0LTOVUBCCpHZgeuaybr&#10;wzYSRtNbwfZDHhi8Rxk+n09qmSa1RdTG88ddDj7Wxhe5WNGwjNxzkj8K9G8OWEttZtEm7D4ZmPOf&#10;/r1xiWc1tf8AmhRICfmK9a9C0dBJZwO++CRlDbc8dMCujAzU5GWCxqqNxuXJoJpIR8igleCQB26V&#10;w3iG0W1u3L2gXuCD97jp+FejxKEiA84jjamfWuO8XRznUXBMa7ABnH3RjjHv1rpxPuxuzsxGJ9lC&#10;6OXthA7fvPlhQHoCDmsO8Mcc7hFyh+6H6itW4lKXR2MpH3twNUr0mcGXaoHp9K8mpJOO54mKxCnE&#10;ykAHAUhv4selSxyuqllX2APFSjaIfmiZZc5BzwT6H0p9rDJJiRRuPTBHesJu1rs8hzSYyQM2CkRZ&#10;EUDJHfk1ERD5YQHtub2q9FbvEyeYwO1Tx6t2qtOwDnaij5eV6g+tQp3NozTVwsIXluE8lsHeCSfT&#10;qR+VdroVoIYRJEEkIXrjgknJrkdNEXlICix/O3I+nrXa+HoG+xkrIECnAB+nrXTR3OrDSvIi1K2W&#10;TchtSV/vjkeprmtXtCAqyRtuAyW56V2t7FIhUFfl3k8EdSOlYmuRzFiuzC8spz1GB/ia3drHsUan&#10;KzzjVY41lJHzApk5P9Kw3jZcxnjIGTjpXTeI4WYyzIgRIvlJyMnOOcda5yUqz75H3L0wvXpUdT6T&#10;DT5oJmXd2zRXA5bIHbkk+tDQs0TudgDcZzyv4e9TTbvOCyM/QYPtVeSJ/Kzg4U/Nz1rWMld6HQPt&#10;Iy7pFuCkn5d3c9vpVq0jePWsHBdWYMB0BGQcVRjjDbcKAW+Xk4wc9a0dEZDdeZMQGhyCf72eP0qK&#10;jtE5MbK1CT8jdsbl4nyD+Brp9LvkdVDEH2PauaWNXwRwfUVPCWjIyTnpmvOT5dUfmd2nc9D0y8kt&#10;QWilyndTyDW5p+pWNwpjeAiQj7vTP0rzjTtReIhHPynvW9YypIQQ+M8hh1rto4trRnbSxTtZlnWb&#10;aOK632cgkVAd0Z4ZAefxFR6fIZZo0CgkNxjvxTrpnV2eTcWdcFh3+tS+E1E2pwjHGWJH/AaxqU1O&#10;pp1E6SnUVi5IrRyYZDyODWbNuW9YAYBwfzrqb21jDAlTx0yamtbW3eVZZLdGZRxkV1LAOXU7f7Pc&#10;i14McxW0kLZ6h1z7jBrpsAr6ZrHEQGyaIYx2ArVt5BJCCK9elD2cVE9ehScIKJCPlfBqxA/NVbrK&#10;y+gPQ06F8de1bpm1i1KozmnNEJbfPftTUcEYPIp1q/yMBztNTIpHP3sb20pYZxVq2mWaMMpyyjkV&#10;e1Q2aWzyTvsAGeBk1xR1yK0ux5UE2wnkuQOPpUOaRapOWx0d/BvXzIxz1rG1K3+1W5lA3MnDAdcV&#10;tiYPEGRwVYZBHpWdMrxz+agG3+IetO1w9mcVrNopU45GMg1zcu6C8ELrtR0+V26KemK9E1exVSXQ&#10;Zt5OV/2T6Vz2r2Ebr5TpvyCOn6/WuWphozd2RLDxk7s4y8sZ/tABwFPLDv8AhWzplkIyjqC0Z6g9&#10;VPvRbxtHP9guj/1wlPQ+x9j09q19KHkSlnQgYwynmrp0YwehtClGn8JR1XTI9Qs3tX+XndE/dGrg&#10;nimtLxldPLljbDj3r1qK3BbMYyDz+HrXGfEOwMMqalEnBwkv07H+laOJ0QZWtNl7asOAcYwexrKv&#10;LY4Py/Oh4/wp2kXiRTDDDa3UelaeopuxNGOG9PWsjWzRgx3HlpuLdKW4vrW4tzG8mwEcNj7pqvq9&#10;u0RN0m4p/wAtUH86yLSFJHL7d46lTkEiguwSXDm5eL+0IfMjxlCdvHY8+tWre6eNvmKvEfQ5qlqN&#10;pYy3UZWB1lVcA7uSPT3qzBp5K4RGVfQnmpbHyon1Oysr2JXmtY5Vbjdjayn2Yc1Wg0yaE7La5aaL&#10;tFcY3L9HHX8fzrWt7WZEMYV2Rh/F296kQxIfLLAEdeeadhctilFp8in/AFUiN7VagW4i+9JnH99c&#10;0+6vo7aIfOSXztHXNV7a9mN2IpAqpIuUHUjjnNF0HIy59pd12SwQyL+lZuqWunQ+XLJYzoJCeYn4&#10;U/Q1tWsMtw52LGwz1A6VozafBHbQS3YGyOXJz05BH9aY0rHKWV3HFjyJLiVP7rqD+tbDpFc2gkhL&#10;JMOSjdaq6nqNlpNtM89uCIn2IrH757AVx58RyPffaRmFy27DHIPsPQUm0jSNNvU37qC0uwyXdtE5&#10;xgh0BzXGeIPBWlFjNZGewyecDzIs/TqK7uKaDVYEntyBKBkgHrSeQR05B4IPSk4plK8WeP3nhnVo&#10;FLwpFfQj+KBssPqp5rN2bJPLdWSQdVYYx+dewX+jCU+dYkJJ3QnAb6H1rFvbTz0MN/aLKAcHenI/&#10;HrWE6fY6IVbbnCQeb7cf7VXYpJVbLOpB7bqu6j4ZZCZLJvkP/LN2zj6GqcGlysShniDL1XPNZctj&#10;ZSTL8bKyZjIYUk4kaMhTlwPzqhqQXS7YSebukY4C+tYk2pXsjbhM0YHQJxUykkXTpSk7rY0p7sIT&#10;ubcR2qlNfSyDbtAU8cVQLuzlmYknkn1NOWRh1rnk2z0oRUdyfYHGNp9sUxofQU6Ocg5BNTeaHHPB&#10;rO7R0WjJFJohUbRD6VelXng1EynjjNUpkypFQxelNMJ7VeCfnS+UTzin7Qj2NxmkXD20vlyEiJjz&#10;xwp9a3XjkA4bPGQRyDWL5bDj86miubqOIQxynYOnHIq41V1Mp4RvYdc3UsMmFIz9Kal9P5bvIqMi&#10;d8YNNlMkgy6KX9cVUnWfyzGykKTzxVe1TMnhZrobVjPHeQkbWDHsexFROqhsHOazNHmkg1CLqVZw&#10;CDXQXNuyM+V6H+tUrMxlHlKJiBHAJzSeQ465x2NWZZPLGxBknqfShckcyZ+tMm7Iyfs9o02c7RkC&#10;qMMpc7i2WPJq3chnjMYztPNQR2mOhIP0pNDuyzAdxArTsXKnkcGsyGCUMCGFaFqsgYDZkVLgPmkd&#10;NpzsYcngCpZbiSdtkZ4U/MfasqB7hl2AbAe9aNtE3+rUY9T3NbUopbnNWUnsdX4Rw1vdRgg4dWB+&#10;oNdto0bwyRYIxxmuL8Bxg3NzGclQinP416FbxKQgyea74O6POlGzLevWbSxQOoHCnI/GpNOtvtNu&#10;oOCyfKQaq65e/Z5YYTn7hJPpU/hmUG627wY3U856VrZCM7X7MIURiF3cp6Z7ivIPHkM+ma4GA2xX&#10;Sl1P+0OGH8j+Ne9+LLRX0xpAATEd6kenevG/jDZzXHhNpodwktJkcMOu1sq38x+Vc2IpqUDqws3z&#10;2PJ9c1aQXqx27A7DlyeQT6VqaB4gSG7WeBxa3AGDu5VvY+ormRZOvJzn6UqQlevNedGrybHrTwvN&#10;uexI7I4dGZGUghgcEVJPM87tNLM0sjdWYkk/iaYACfUfzpMLnAGMelfOXPt7CplsZFO2AnFM35GF&#10;GKYCxbBJAJpFE2EU5JpoYE8Dj3pjEUKC3AGO9AiRWGM9aY7gHkg00jg4OB705Y1ILZwT3xTQWEJL&#10;L7dKMYwDkChgfXIpzDI2mmIQlWPynFG3HfmhEXODzgUoT95nOAexoARIiy5PA+lDJGMAlsk1JzsO&#10;aZgOw4ORxmgBWHy/L2oHTlufSlUKq4DUwFTzg5zxQOwuD2wfrQGZWB8tW9iePxxS5Uev5U5VBXIJ&#10;J7UXGAzu3EhfZelDHJqTAGeOtIqIWy27b3OM/kKVxpEQyejZpw3kdcVKwjG4R52Z4JXBP4UxABwc&#10;5o5hjNrBeSKTJI6nHpRJkjj9aYoO7kk+lO7C5IxwR39KQtzRsdmGwE5OBj19KbMskbtHIjI68MpG&#10;CPwpaiuOOcc0DrwM0wOvfOKeJecg8fSmkMU7cDn60wYzntSbvVaFOc7VPPGDTBilSWBHFLjH3hk0&#10;1pMKAAPSgv69aBcwu0dtxJ60/YoQZU88gmolk24xyKfuOeTgD1pMG0LIMYA6UgznGPwpSY/sxmNy&#10;iybsLDtYsw9c4wB+NRCQ9QMk+1K5Nx4KKR5kTOPTdio92WMiBBk/d6hfal3FiSxwTTSWDAADGaoY&#10;hO3oKUuxA2nJpxQHr2pViCsD149aAIN7McFgD+lP3YBH607ylUsRjj1poJx9e+KCrkcyNJGVBIzx&#10;mrdheXdnZT2cE5W3uQFmj2ghwOmcjqPUVXYvgbeefyp6kdFO4eu0j+dImSUtGN2yqxKsQOvelClv&#10;vECnjOOKTbn0HvTAQKCOB0prxKSOBmnng4yRTcMc7TzQA1lUdcD0phRCeV49c9aka3C2QmNzF5pk&#10;2eRyXxjO49gO3vTY0JHvRcS1G+QjD5Vxg8io5bOJo8KoDVaxgDn2pGz1P0oux8q6nPX+ipIu4LnP&#10;pWPcaBOeI0GPcV3AIztAH0xTiuVyQBmrVaUTJ4eLPPD4avm+6gpP+EW1A8FRXoZ2gAbse4pjsAQA&#10;M++a0+tTI+qQZ563hTUf+meP96oz4W1Af8tIwf8Aer0UKH5bkfWgxJjk7QKf1yZm8BTZ59HoGrRf&#10;dn2/Qmp00TVHbD3RNdv5at/jTtijgDBoeKkzSODjHZs41fD0mcPJIxqeLw2T/CffJrrNgH8OTTgM&#10;kYBrN15M3jQijnIvD0II+XOOtaMGhwxcED8q1SW3ABccfwinAPk/N7Cs3Uk+ppyRXQhtrOKFciMD&#10;685qbAHQ556YqRlOxRjjrUQ3Z+Yf/WpXvuNeRHLFHKeVUkevaojZQfxRJ+VWZWKRFkjMj4yqjuad&#10;EzNEN8YD4+ZQe9NyaIkk9ymtpApwsaqPYU/yIgOEU+uRUrZBAYHJ6L3oLDHOBS5m+okkMCxqPkUK&#10;T7UrLkY7UuTjgAimE/N3Ud6WpSHkAgc5AHp70wuBzn6mnllAwDkKD2qMkZ+bmmhjAVHQDrRklupH&#10;0pxVeDz+FSxQvIT5UbOQpZsDoAMk0CuQfODwxHtTwDnaDSnA5IpM+gosArg5wT0qNkDZDKCMY5FO&#10;IdhgKQQeuRinRoVjJdhntzQK+hm3Ok2UxJ8lAx7r8v8AKqr6LZAgbJh6nzjxWzuwcYpQMEOrAnP8&#10;QyK055LqQ43MZNDsdxwkjeu6RqfFolqj5iNzEw7rKa25pXlEaswZYxtQcDaCSSPzzTMfNn8KPaS7&#10;godSg9hd9I9X1FRjBHm9vSq66BZKd86y3EnrI5NbOTzwKbv45H5Ue0l0Y3Hm3K0VuuUhghCliFVE&#10;HJ9sU6e0kglaKaJo5AcMrjBH4HmpjyQ2cEcjFNIYsWLFiTkk1N23dhypFUxcnOPemzKqoGJzgjJH&#10;1q3sK8kDntTCAT2APaquS4oj2KuAMf40jRhVJY4HpipEjdHxHgr2Vu30qfYW4bA+tMjlILZYkmDS&#10;wrPGv3o2YqG/Ec1NdCOWV5UgitwcYjiztH0ySaXywOgGaRUAOAuAfepYcgzy1AyAT60vllR2NSbT&#10;6YoyQOnPrQVYZt55FMdP3mQ2F/u1Ku7oT+GKDgnABJ9h0ouJkQKFuEHHOSKGIL4yBn1NTEDAOA1J&#10;5SOMNgDuKaEymVJHPFLBJcWknnW77Wxz6Eehq35YOcEEYpPs/f8AQVUZOL0MpU1JWZp2GpQ3iKE/&#10;dTqAdhPf29avxanfQyEmQyqxyVfn8vSuZnswW3ICuPunPIrU0vU/Jj2Xtu11t6PGwVvxzXp0cZpa&#10;TPGxWWX1gjufDuoiSPzcGN2OwL0NeoQyCKzjywwEyT714d4b1G/1LXII4bSG0srb964++7Y6Ak9M&#10;n27V6RYX081pIvm+YRnHHavVw9dSV0z5rG4OVN2Zt3c3mAJGC7McKB61u6VAllZATMP3Z3SOfU9v&#10;wrG8OQv5IvJ1O9uIQf507xPfiO2+wwvns5Hc96609LnluGth321r+6u5wSII1AQY/HP6VH4dlKaZ&#10;fnaSysMHvlhj+tQ6enk+G5ZMHMzN+XCj+tW9JiC6UB0aafcB/srx/P8AlRciS6G34cO6aWM5J2Z/&#10;Hp/hXD/ELSYfENrfaFJgSTrvtX7pKoBUg/X+tdzoQ26nKR08v9ciuF8fSyWfiNmh3KwCTIfozA/0&#10;q29DKK97Qx/2f/ixpmoK/hHX5UtNetz5Mc05CC625GCegdRxz1xXoGpyzwXbNdqwOCEbtn1/Kvj7&#10;44aall8SL66tojFbahHHfw7exdRvx6fOGq74K+Mvi3w9aR6XqEv9t6TGflguj88fGPlk649jxXBK&#10;tZuLPRnl/OlUh1Ppq+iRJWkkOFQbvrVKe1W4v3kI/wBXFEg9yygn9P51yPg74reGvF1v9jHnWOoB&#10;MGCVcgj1DDrXcPf2dtNFFO0amSNJtxYcgrhT+QFZyaOV0ZRdmjNk08FnIUHHFdH4T08CLcRxWRe6&#10;1odiSZ7jz2kYlIrdgWfH8utX9K8WiISR2eiI0DrwZ5vnH5DFQpwjuRLCznsj07SYQbdSPSq+qRll&#10;YN0xiuHsfG2swt/yDrQJ2AkYfzrVTx3FMm290aUDHWNw3NaKvB9TJ4WpHoVJIMz4PQv1qW7Pk2TY&#10;/ibAqGXXNIu7hDaiaFjJjbIOrGjWZB5UCbgM5Y12wcZK6IcGtGiTS4l2qnQt1/OugUhkfBxzgVz+&#10;kygyqcjCgn/P51qW029WTdjLCtkRKJNNCASM8AVx/jW3B1rQ7iQ/JbiV+O7ZTH8q6u9lYNtrmPG0&#10;6w6RHezgsltLk4HOCMf4UpLQSWpvWN+s8QwvGMis3WboSXkUW4A7uRWN8NtZ/ty1vZcjdBIy7R0A&#10;xkYrnfiHr39l+KLKIRF/NVnJ3Y2rxz/OsmtDWMLs76S8ht4t0rqMcqc80uoatMNFWaz+UswG4jJw&#10;c9vwry2z1q9kt0lkuPOZhlt4B49q6nSdbWbw5MJUBaK4QEIccMCR/I1z817o6Pq+lwYtNKZpGZ3P&#10;8ROau2kRYA4zUEMttcYa3kUE9UPBrTs8R43YB7k1yyN4xKctmyOZoSUcHscGnafd+eZYrhFdgckn&#10;vVq7nRv3cRye7AdKxL2T7NMJI2IYjr71UKnKy3S5kad0bSNWkniEaHu0hxj6Vzmr+KBGFstLLklg&#10;rOO/sM1FcXiy745dzPggZNc9bP5d157fdjDN+PauuM7mDpWepf8APabVicqFiIUcdwOn6CtGPGze&#10;Gy5P6Zrn4JjHsaVhvLdPQnufxrV1C+j0iy+1zRlppPlt4z/E3qfYVTki407uxB4l1doIv7KjkYtI&#10;uZhuyEHZfqf5Vz+mIxtpxyEOG49R/wDrqoC8krTyMzO77pGPUk8mrkc5js0jQY8xmyT37CuSU7s9&#10;ajRUY2RdtCGjByc9M46GtHwzdwWXiC1mnBWBw8EzY6K6lCfwyD+FZGnmRUefbmEEK2e+ew960f3c&#10;keIuGIzgjqKhStqdDpXVjovHfhK8vvDt5pqiIt8s9rNn92WQ569sruFeI6pomo6c23UrCWIDjf8A&#10;eRvow4r6O8Bas89gsF5iSP8A1UqMOGAwM/XBq1feFbazY/ZpzLYSsVAYBgP9lgf6iqrYRV7TRjhM&#10;ylg26U1dHzDoOlm+1yzs7OUQTSP8sn93Azn8h0r3Ga3FjYwJbSeawAEzngk9z7VqxeC9PspxLp1n&#10;FZSbt52JlW/Ht+HFUtUimhkkjZNpx+BqYYHlg1Lc8jP6lPMNErWM/wAxWGGOfX3qpOwUmOM5YnPX&#10;oKgkkf5lK89jjpSI3l43nLEdfWvMnR5JWPzqthnCdmPZtkflgZcnrUf2chck/MxxUsKMX3N1Y8e1&#10;aWlQJNM0kp/cxdD71dOnd2Kp09S/o8Qt9MikmxsjDO35mslhIrNcSD97MSeewrXupo00yKP+FxuI&#10;9Vzx/Ssks8zmVz1PAp4mdvcXQnEz15URzDCRuV+b+FMd/Wt7SLH7KiRnH2qf5pj3Reu2qukW53/b&#10;5xkLxCrdGP8Ae+grb0yIl2uHIZ3bJz1xjiqw1O3vM0wtLqy4kSnagGFAFT3LrDGGUfvCQFFNZltr&#10;fzpOCfuqepqC3jknmjaQ5Mjjj0Fdx6aRq6cm+cluSOWNakqtJ0B24rMjmVLhLZOgI3H1zW+6ZiVF&#10;9KaKKsFopjOR19ay/FEgt9PWBODIxJ+grotoSP8ACuH8R3YudRYKdyR/Kv8AWssTPlhY5MZPlp6d&#10;RPDumm8uvuhh9K7+yt0WIQ7RtXA6elVfB+m/ZrEPIv7xly349q07bncfeu/LaHs4Xe50ZdhvZ0+Z&#10;7sr39tHIANmPccVyWv6PEt1ucysknIy5+ld265SsjWrbz7Q7Rl0O4f1rqxdP2lJ9zfGUnOmzx29s&#10;hb3Mse6TBORyKhWKPymQ79zcZOOK3PEMey7MmMpnB/GsuSHIOOnavkp3UrHyVSUk9yqbC2DgTvK5&#10;HIG84/SrO948GEDaO1PuLZ8IVHBAOKqOXiOFyPrUyhJGUoT3LPmpKSCoJHXNRNY2b5dDskYclWP8&#10;qp3k5KhbfJI+/gc1VaWXkbmHoelZptbCUpLY1bWz8mfHmIUJBOV716F4eSyGngcM6dQV6GvNLW8f&#10;G1/nFdf4N1iOK5SG6K+Sw2bm6D0zXVh60oysdeGxEozJdUnj+2lYlkVR1+p68Vk6nNJcLshYqxPy&#10;5HQV3eraHa3qedbhVJ6Mp4rlbmweCUxyDBU+nT3rpqSqRd3sei69SEtdjz/xHA3mIScbuSVHJxmu&#10;alTMjtGuUUZ4r0vXNEiurBlh3R3EOWQA5DDvXFCxaGYRTbijZKkccU/ao93C5xTpwUXc5u5C5Zly&#10;F7cVC7IYlTym8ztgfeHrWu+mXNvMwnLTxFvlfsQf61NfaLLKi3GlySQyBMPGr4Dj29/aqVdLc6ZZ&#10;9R6JnPxqUmCNBIysBuDLzg+melbmlaBeraNfPFH5TqQux1bb82AGA6E4qrptm4c+eXcMNrAtXX+H&#10;kWwY28v7y2lXbtJ4IPbP8qqNWMvdZyYjN414uFrXOftWa3Oxw2z07qf8K0FcEdQQefrV7X9Ia3X7&#10;XBmWAnG/v7A+9ZcGN+1uARwaxq0bbHhVsP2LUYyauWdxJA42nI7iqHlyw/M/K+oP+cVat2B47iuV&#10;po4nScWdbpuoLdRiOQbuwOOn1rpvDOnqt0ZmVYyAcEjGK850a6xqaBN+Mc4r0IXcUlx/YmsA+aBu&#10;trnGFlQ9ORwGHevTwUOdczPay2j7XWR0F3bQNEGEyMwPTcKZZxIrbWYfN0Oa4+80q4spTJBC0ygE&#10;HHUZHX3HvWTLFMMN5UqkejH+ld/M49D6KOFXRnp9s7orxsMMvIz3q1YyqTkHAI5HvXlcevahpy7k&#10;mutvo/zD9a7TwvrlvqVpHco2A5K7e6sOorppzU1YJUHDU6S5AdCO4qtA/O0nmq15ckTEByrcDFVI&#10;9RhefCMWZeDhSRmrasSoG8Hwmc9KzL3UXiVjCSozhqkt7nzjg4xjtWHfSMsN0hPKN/X/AOvUVZPl&#10;NadNX1LVtcNc28okPIPOTng1zGuoYnIzypOc0/TNTMep+Q8hbzQwx71n+I5Fwckkqdjc9Rjg1wqT&#10;Z6EaXLob3g/Uy1q8MzHYjgDPYEVts4jma3Zs8ZQ+orz/AMKT7ba9jLDerK4yeowRXWx3DXunpcqc&#10;T2w4A/iXvXZSehyVYWkS29xGwlt3+ZCSMGoruwWSHC8gj5WHas7U38kLqtqrOin9/EOePUVpWd5B&#10;NsCvmOdPMjP6EVtuZ8rMG+sEZvJnGACCreh/wqvsaKUxTDDkYz2Poa6i8t1uEKkAsO1ZF3bGaMxs&#10;dsqfdJ/z0pNWKSuQWLHAjYkMv3T3X2p+tWkF/ZPDcAESKUb0INUi0sbBmzuHDD3q/EpmjJ3Z9qXQ&#10;tRPHZrKS0u5rWUFXiYqffHcVsaXPvia0kfnGVNavimy828ufKXdIqiVF7uMcj864O71VLeL7QTs2&#10;8qSMH6YrknJQep30qMqnwm3qF7bWqsbuSMKv3gT2rl4NV0SW7ZbDUUBByEcFT9AT1rl/EmoXmtXZ&#10;lOFQAYXGM+5rMFu4I3rkj8a4amOSdoo9ejlN4++z0J9d0Vplt71mikbjdjKj3JHSpr5LiC2a503U&#10;ILiIfwGQEgfhzXnaIuMFaUDZ90lfocVn9ffVGjyaHRnXP4s/s+JZJn3uf+WatvzSaXqV9rlvNJYQ&#10;x27K3zpJKgc56Yya5Hyom6xjmmNZ27YYx8jpz0qXjpGqyiKW+p3Op2esyXlm9rpGpXUYh8t/JhLb&#10;GB7/AFzTrvTvEsGv2lxPbWcGniMFjJcxCUHngrv3DqOorkWurp7ZbZ7u4aJTkJ5rYzjHPPNVUtkj&#10;l86MbZO5znP1zR9du9if7Kdtz0y1vPMuvJsbgiOI5mmU8MehA9uK1tYvfN0O4knZmSGPeQD1wa4n&#10;TdQi8nyLYBY1524wWb1NaTyST6Vfx7yzvbPtwfQV2KveNzznhGp8rRzGqXt5qlyJZtwij4iTP3R/&#10;jVN4m4GKmt764jjAdY5BjuvNTre20g/eQuh9VORXN9aTe56Ly+cVoirBJc2biS1nkiYc5U8V12g+&#10;IftpEN35a3WO4+WT6e/tXKzy25TK7j/wHFU2nijcEh19DitY4hLqYzwUpdD043ERJUgRkdu34VVv&#10;5tJuUMM9zGWPHDfMvv7iuNTxb/obQTW7yzrwkp4yPeucuLu+mkeVtodv4sdB7VcsVBIxjl1Rs6ua&#10;eKJ2RG3kcA9jWRrJAhW+YbXjPJXuO4rEjuNStvuXRYf3ZPmH61LPqc9zaSWlzax/N9143IwfpWLx&#10;EGjVYCcWY19PJe3DzSknJ4B7Cq4j9/oKueTjtxTliU8YNcrqXZ3xo8qsioEznijy/aroh9F6daDC&#10;eDilzov2ZR8s844FPVSB1zVww9BjHem+Rx0pcyGoNES5PB6+9ShFwf8AOaQRAdMmnhWUYqWzVIj8&#10;k+lSpAccqaf84wQuamVnP3hipbZrFIiWBfbNOFuoH3RVmMLjnk1YjVDwQRU3ZqoFNLZfTFK1tu6r&#10;kVoxxLu+XGKlWLJwFB71m5s09kjBksNrB0BVgQQfQ0TzakQQZ8/8BFdEkWeo59xSNaKw+YZP1q41&#10;5RMpYSMuhyO+6Qkvtf1GKmW8Axutyfoa6CfSuu1CQfaqUumEDGMc8VqsSznngEUVvrc8NG+fpU8d&#10;3Y4GWcH/AHDTm08gdPxpDY/7JP0q/rJg8Ai9aG0mA8qeNj7nB/I1fgWJWAMsX/fYrBWxGfukH6U5&#10;LPBLZ/Sr+son6j5nWW7QLjM0OSf74rSgRMhw0ef94VxEdqAOOvWp44nAyuc0fW0uhX1C/U9R8LXc&#10;VvK6bkDNnkMCT+Fdrpt0r8+jA14JaB7e4WeMbXHeuo0nxRdafIJ0TcMgPHnO6umjjo9ThxGVSbvH&#10;U9O1ycS6tL3C4GPTv/Wrfh/YLlmQkHaeK80fxXfSancXcNvAIpZCwSQHIHYcGr1r41ubZt8dggJ4&#10;b5iRXRHHUm9znllFdLY9gd1ezdZRujIIb6VwHiLTPtWm3+nMC6PE8an3Ayv64qGD4kQmART2G3J5&#10;2E/1qOfxho010Jmd4+nBGaueIpyWjIpYKtSlrE8ZFsrjleT1yfzpkmmBv9X1roNQtYvtc8lsN0Dy&#10;syHvgnIqJYueOtfPSm1JpM+rjRTWqOnZSvp+BqJiwzgjmgccDketOOMZxmvPPWIF37upJ7ADrU0k&#10;EyNiRWjPowwfyNOtbme1uVntZWglTlXQ4ZfpTJpDNK8ss0kkjnLM7FmY+5PWkGt/ICoA4OSetIo6&#10;/wAqRmzjHFG3nPNNDuPKA4yoyKVXy/3Sfp2pu45yD26VKbqVoljZlWMfdREA/PHJ/E0wuNO3B557&#10;L1Jpjb9wLfQD0pSwApRlunIoEKisDk5p5CDrjn1ND7lADMPoD0po5OetACvjA+tQuzhsqeKmY5+X&#10;FNdcgdPwoAj2sfWnquMbgfxpB8g6Yz3pY2JOGAx2oGSeVlDISoAOOvP5Uo47c0wNg9iP5U5WUjJN&#10;DGKT8xy2B9KA4XLcc00sOCSQD3xRIjZdkw8SHG4dDSSHcb5rF9ynA9CKdczXF1I01xM0j92JH5Co&#10;iSVJ703AYgDtTsJ6i7XKlc9utOQMF+YkmpZPIGzypJHOPnLKAM+1PidY1kUwLKXTapY/cOeo9/8A&#10;GhsL6EcTSJIskbOrIdysDggjuKHLyOWZiWLZZmOWJ9TTfn554pQgAJJycUCEZAxwKcI1PGTTMlSO&#10;eKeC2PT1oexa2GvGgjOCzNnj0FR5GckjpilYEjAyO9LtUcAnNBLIBgNkcnNSLgNycZqxDmVikl1F&#10;AgGSzr/LAyaV5rZbBoI7VZJ2PFwXYEfRen50myGyqVUN1FM3xmQw70MmM7M804QqVwQKiXSI5bpr&#10;83cUZiIby3kCs56fKOpq1y9SZyktkWWhYKPmABGfWouQcZPvzUuACMMQV96r2sLxySGSUuXORgYA&#10;HpS6F6kqLSqQBnvSsQOTn0FCqd2eg7igY3LHgkDmpFwAMnv0pHQY49KYMkHdjOe1AyTcmMFTxUZb&#10;OcLikGQOn404DgA0APklklWMPHCpRdoaOPaWHvjqfeoc7jjJX1p2/jjj61DBPPNK6iAiMcb2GM0h&#10;E+VJyBgexzSHdjilbk8L0oDYA6k0xjVyT3pA7DlV71MBg8018bsg0ANYuR93NLGdwJ6etLgEY5pN&#10;pUE+9AIXGD0zUbE8Anj0xT+eO3vSOo4xk8UtyhhxjjNIu5gMjGakABUhlGeMc9KFUehobAj2Lnr2&#10;+tMZXDYI+X1AqcKM/SkJOQApPvQgEXco2qOKcFbacjNNCnPVqNxwVJIBpjHEDb04pE2h/mI3emcm&#10;kA+UkqcjoM0qOOWwM/SkxMmmjSJNzTKzsMhYxkLn1bpn2qtGrDoeooMzMcquRngnv+FOVmIIOD9K&#10;SQk7jx8v+NIZCw46+lMk4PAz+NBJHPtxSGSNLk4H5ZpBlmxgKB1ycVCV3E4HanBQCAV6VSAsW6wG&#10;UCaUpH/EwUnA/mag3ueMbOeNp5/OlORjFN5J4yD6g/1osSP2qg4GCetRtndlW68UuGJ5JwO9O2Ln&#10;nvTsBGnI5B/xpHwTk8Zp3GSACKRlOeBwPSgLiAgEYz6UEMBg9PrTlDAZ2/X6092hNuVMbGXcDvDk&#10;AL6Y7/WgOYZGu05wBzmpWZeoPJ64NQjbjjOfQ1IuCCMdqAEODgbQab07AU1srjcQM+9IN3uPrQO5&#10;L0A4phIzSc4yxJ9aRsE+tOwhW+vFOyCAKaCoAX9aeCpIXA4HIoAayknpQAeBj8akJYNnrihzn+Eg&#10;duc0WAYXGMfNQELyYXaPqwAH4mlx3FCYzhgCMdxQBESwONueexFSJkn5lx+NIygk8Yp8LCJlZ4lk&#10;QNkozEBh6cc0xCHrio1U5wFGPelZySWACgknA7DPSlDcYbkUASzQeVDFKs0cnmqWwp5QhsYPv3/G&#10;ofm6knnjmkBbA9fenKHYAY/WkCuOQkjO080dDknFSJ8iDcMn60xiCckimA6OVUiePykZ2ZWDljlQ&#10;M5A7c8flSNyRkAH601j3zkA058eXuBBHTHcUhMW4iNu6IXWQtGrnZzt3DOD7jvTAxzlxxjg/40+N&#10;uScnPuc04EE5f9KCWiNQp5GRmpZfMcqztkYCjgdB0HFCqODgHA4qS5FupUW8ksh2fvWZNq7vRR1x&#10;70CW5VCEcleak6D5hzS5Vjg8H2pCSO+apDEOcEDpSKvHGBj1py4OTxmnbFI+vJoA7vwpZG20aNCm&#10;bm5JlY4+6vYflz+NdJoenTC+jDElWzuA6Ad6830zXLuyAWTM8Y9XwwA969I8K3h/sn7dOXie7P7p&#10;JDkhOx9sn+le5g60JJRXQ+VzTD1Itzl1OpmvfIgaVcjb+7hX/ax1/CsG4cyTkklgOBn86ju7t5pk&#10;AdfLXgAHOfU/ianURbMtKqsR0r0+a587Om4myy58KW7wg4CrvHuWOf1p9hIXuZlTIWCNI1z7Zz+p&#10;NL4XmSTTjBgsEkZSD0xnI/mamsbRre7uEK/JIoZWz1BNbI45R1NnQcNdSv0O0DPrXI/EWxku9Tt5&#10;EIAaJ1Y98h8/1rrtEjMV3IS4b5RwPrXMfEPLRWpXOTM4/AjP9KcnZGdOH7w8F+POlbpNCm2rkQSw&#10;H5sk4YN/NjXkl1YbSTyteq/FedrjxcbJWPl2FtHEP99lDt/6EB+FcNdxYJBBPHevAxFa9V2PscLh&#10;bUI3OXt3u9Nv4r6zmaG4hcPHIvUEV2/jb4q6/q+pvdWy2tuklpBCdseSDGuMj05zxXO3MUgR1UhV&#10;cYbAHIrHubcq3IyRVQq3Rz1cKm7tHb+F9QN5p8M7ys0yfK5J5yP8a9E0PVLlYwsd1Ii45G814f4b&#10;1D+zrwxyHEMvX2PY16Bpd9sXG7jtXPXWo4000emW2tXyPhLuQqPfNa8GuXrjaRG3HUrj+VeaDVfI&#10;ALdPUVcsvEZDkZ4x09KxTkROgmek6Vqry3iCSNFZJ0J2/hXW+KJ1ikRj/AoUn0zn/CvHfD+txy6w&#10;6bxuZQ647lTz+hz+Feo+LGM15dWqEFmiAUe+MivfwLvA8PGQ5ZljwtqCTvc7WyiIACf9pv8A61dF&#10;b3BXDKRn+Yrz/wACiZLXUWQf8tIl+9nsxroo7yUMO3GcYruRwSjc6i5nDSEnoeRWZfP5lvJEZ2Ql&#10;TtIHAPamQXSSIFJ+X16kUhKNIFcg84x61VyOWxy9hNPaaiv9mTQ6fNcTot2scKlLhenQj5Tg9RXn&#10;nxT1W5bxgjTOkzWtui4ZABk5J/TFddptvP8A27bWdzvaW3m3JJ/z0QH5T+mDXA+ObiC51a4uZ22L&#10;JM218ZGMkfyArOZvCDuWdCvwbFEfoE+XPbB6V0Ok6kttPLDKhe0mUCXaMlcfdYfQ153CbyzdJo0E&#10;1ux2lojuUg/yNbNndzxqLkySQ7fukggsK5JRd9Dsg9NT0CKVEkI3hscAg8N6EVqWtyHQHeQPQmuP&#10;s5BehZLYskh5KjGD+XSrv+lQr++Vh79RXNOLOiEUzp59T52KcAdSKpT3sE2Q0qcd81zt3e/uihkA&#10;P1FZr3I2kk7qySZryIv6vdBXLK3zJk7lPAxVWKSS80eOaNdkksgDk8Abep/lVC48t4HkupvIts4Z&#10;+pb/AGVHc1afVrSCytxbR7LdFOwNgsT3+hrqpaLUxnT1LMr2OjWq3V0v2yVjmOPJAc+p9h61kS31&#10;1q8st7fS75hgqo4VV/ugdhVK5uptQuvPlGP4QOyirWloqytHINquMZz0qZ1L6HVSoJK4W2BuGRg5&#10;yK1bCxN66Rx5WOP5pHHRR/jWI89rC3+kXcMQzzzkgd8AdaztW8SXcsyw6RJcWNjGPlCthpG7u+O/&#10;oOwrlnXjDc9KlhZVNjvtZjhjjtrK2QrFDHvJPeRjyT68YFVoA6kMoJIHFecm8vZpS015cSM3XdKe&#10;akSW4B+WeYe/mGuZ4tdjuhl8ras9r8FEySsDIY9r5JHHWu8llZXlUXAMNxGMggEZxjP1B5rwHwVe&#10;3cYuJElkaQMmwMxI5B613Nrr81mqQy2jXgT72XwQe4B9K9XCYhShqeBmOBmqrsd3HbrEp/4mEhyO&#10;RxisnVLOK4UgX03PqobFUbXxHpd4wjKrZTMMAS9PzHFPuoJR+8ifeD/cfIruck9jw6tKa+JGLdaH&#10;fR3OYZ4LhCOMnYT+B4/Wkh0TUpVnnks3UxsFjjOMvxyR61bnu3ifZKhz/ezWhp2t3Ni4BcyQHqrD&#10;O33rlnhoTd2eViMFGo+bqctIZIWkVwysOCCMEVuaWixaTCzkAOplZj6E8fpW94jtbLWrZABFBeeU&#10;WhkAwj/7J/Oq+vRPb+H7DTGhWOaWGMO4UHZhBuGfc1j9WdO8uh5csM6bbOYur1JZDI7YjT5Vx2qX&#10;TljvZfLjcmOP5nI7CsG8lNtLIkhBiUsDzzmuw8EWEn/CORXUibZbx/MUY7fwj8sH8a82jh5Vqmp5&#10;1PDOrU1L8cZlkRNgVEUDHoPSthTHZ2xuJ+uPlQfxelPhtLTSNPa/1BiY05AJ5lk9BXOWt7canJPc&#10;3PGXwiDoo9K9N0fZo9OOHcVoXpnmu51aQZJPCjtntWheSC2Map2GD9O9Jo0GC126/u0zt+tU5ZGm&#10;DOxyzEnmoaaWpXK0Xp5SmowyA8OoP612OmMJRz0rh1/fQWsg6o2w/ga63R5c2DSDg52/jUwd5E7y&#10;G+IL/wCzWckqffPyRj3rmfDdh9t1FcjKR8t70/xDd/aLsoD+7h4GP73f/Cun8GWH2a0DOvzvhmrO&#10;MfbVrdEcfJ9Yr26I6OBfLtmBHaqdocqxHrV68YR2x9SKoWBAG2vepaHuqNlZF+JC0LNjiqUw2nOK&#10;00YCzaqE2DnNabkyV1qeaeMrTyJp4wODh1+h/wAmuaQlRznFeieObQvBDcAdAUb6E8fr/OvPZE2s&#10;QeMcV8rj6XJVZ8jjqXJUZqNGrWlvJjhk/Oqdzbhl5TNXdI/f6QxznyJTER+GRV+W1HlLtXkqT+lb&#10;0aPPFNm9GjzxTZ5vczraaxLbyZTIDK3sf/1VMbjylJl/eqeg680njG0K3ttcAffiwfwP/wBesE3p&#10;tbg2txzC+Gjfuh/wrgr01GbRwYilyTaNdr35jtgQenJrV0yYSqpXK7uGFY0ZtiFVpUVznGTjIrU0&#10;tEVlCOSD15rHY59meu+DLw3ekqHYFk+Rh7j/ACKbrtmtwC6jbKvAPr7GuX8JXzWN8qMSIpuOveu5&#10;uiskIfHBHNezRkqtKzPeoSVWkkzimj3KQRhkOCO4rk/E+mMYJHgH72JvOi9/7y/iM13epWrrKZoh&#10;lgOR/eFZFwqzocLyOntXFUg4M55wcHqcDbOZYVaP7kg6HnB9KrC4ntpMqArBuVAq3fRf2ZqkkO0+&#10;RI4ZD6A1NdWizjzP4x6dxUS0Y5pL0YxYLTUVFzayLFck/PG3AY+1W4ICU+zyKUYdj1BrG2m3usDK&#10;huQPetywuFlCpOcOMbZO/wBDU31M7NMu6JcxDfZ3w3QuDHMp547MK53W9N/s/UJLY/Mn3o29VPQi&#10;ta8lWK8SQckcMBWnPZx6xpy20WBeRDfak9JF/iT6+n0rvoS9ouVnoYaSmuSRydu+f3co6cexp7Qm&#10;HMsbfujxz2NIsDrM0Ei4KnBBOCPzrSsrVBhWdmQ9VYAitY4bmdmjthgud+8iPRGk0u+iuEcmN/lM&#10;hXIX616MmtTS2uy5toZRGMhSoH5GuXttHT7KzQktFg/Iece2a09AnHkIBtkiX5Tn7wHoa9KlSVJW&#10;ienQoQpaI2bTVrW4KwlpIyTgIeSp9j6VS1m31Owcym1iv7c9G2gMp98daqtYGDU0EZ4D7k9MVuaV&#10;qQt5FsL1/lYfIx521bVzuWmxxN/4jeJ5IZNPsl2kq6MC2MVS8Ca75niOWxMFtBDcgyoI1K4kXp37&#10;jIqx8UtFXTJG1GFW8qeQ+Z3Az3zXL+FpBFqQuxx5cZYMO2GFKCcWXO0loe06m4EouW6PEoPsa5X7&#10;TLFaTRROVLsWLDgnn1rZ1a6WO0RvvL1B9RjP+Fc4s6eb5L8IW+UkdjWzdyIwNvw5dyLCXdnLSnCr&#10;ntRqdyYzqDySABUJOfYVUBaCRQpAUDKmqHjD7Q0U7QKJPPjZQQf4gKzmrxNoRXMch/bDR3cVyH+a&#10;OQP+Ga6PxlKIfKuV5if5HYfmp/WvNftI2jJI7Y716DFL/bHgNZlG+RIM/wDAo8/0FcNON20dtTSz&#10;M/w3dkaskQYkSqTx7c/0ruNHvltbxVH3XzxjqO9eTeFryRfFNmzZaJphGB2AYYz+tehX84t7nTZj&#10;/qzKYyfYjBrqpu25zVY3Z07W6xzTRgfu3GQPUVx3inWW8M28F8VZ7W1uljlAHKxycBvwOPzrtbUh&#10;4kLYJjO3Oa5LxPZ22s3eoaJOwWO+t2gD5+7Jj5G/BtprVy0uRTp3dmdXpl7Z6tZRXllMGDrkEHik&#10;vICwLfdmU8g14B8MPGtz4b1Q6XqEhFr5xjlRjzBIDg/hkcivoW2uba/gjnRuqjDg5GPQ+3vU06qq&#10;IuvhpUX5GPPEko3IP3i/eX1qOxmRRIDkYXJFXtXtXjX7ZbcleXC85HrXPXl6Y7mLUBGCu7E65/hP&#10;U4/Om3YmEOYyPFl9bWmrDzZY4l8lXDs2McmvIPG9xp95rRuNMnaWNlzKNuED9yvsf511/wAcdPmt&#10;9asblA72DwbY5M8BtxO0++DXnn4Yrw8fiHzOB9blWDioKrfcgUEDkCmsmRkDBqcDPGKTbzya8vmP&#10;Z9mV/LzSGL5R61ZK8cUBT3AxSuLkKxjHajYMc1Y2ccU2SIp1U07i5GQ7ApGaXAzzzTyM44oCDb15&#10;9KLj5WIkjI29cg+oNXY9Ru4x8roCVKklRnBqrtBFKFXjrTVRx0TJdGL1aIyBgYpjJwe3vU+B1IyK&#10;Fwe1LmNbEAX5ev50hTK/0q0EB4PWkZcdKLhyaFDyFzkKAaGhA4A61oFMqPlxTTCQMjNHMxezRmSw&#10;hv4cVXe2yeM1sNGCMYprQ5PFClYl00zFa2IpDEcYIA9K1zbjHzDFN+zA9MCnzkeyMwQtjpzSCFtw&#10;wPrzWn5B6dfwpDHtGNop84eyM4x9RimiP5vmGBWmsIPTFIbcEZwcUc4eyM/yh6f/AFqPJ78Yq/8A&#10;Z1GecelPSDgjIo5w9mZ4jI7CneVV0wYx396b5XTjFHMPksQIuBxT1jOM1MEOMYp4jOPb+VJspKxE&#10;u7rUsbtn3pwXpjmlCjjjBqTVEsTk9anjODUSxnbnHSnBW7UikW0YAZOOKGXcpJUY702Jcj5jUoyO&#10;OtQ2aWK0ltC64wAagks8cr+grQCjJPanBFIwKOZicUzJNoSaVbPPUCtby8HjpQYyFBquYn2aMwWR&#10;x93FPFq44xmr445FODspPejmYezRR+zup+4aeo2ggDBParnm54NIwQnOMU1IOVFcAg+lSI5Xnr6i&#10;nkAjbS8KQelFwQgPOTQygj7oNDZY9aAWzgAEUXYxpU4CjgVGyDcMkg1OWzwKa5+TBHNIDX+XGQaM&#10;q3Uf/XpeDwwwKbs461zHWIygjOOKXy0DcNuOOPSjYxAxRswetABg5oYkkEdO5NPKDbhuKX5cYUjF&#10;Am7EOBnnvQA+fQVKEbB/nRgDK5yadhcxa0+4hh4m0qxus8EyFwR9MHrUk15brDJFFpVnEzdJMuzj&#10;6EmqK4VGUhwT0APA/wAaYSxXaBwO5qrkcqvcTO3gcnuTTg/y4IoVMjBJoK9hmoZqhODgjJpec5A+&#10;tPKYTJHNQ4bJyCaB3Jgo2+9ABIxgUKAeT0py7d2AfwpMaEVQDzz7UhznaAAKVsH1zQBmkMaQMcnN&#10;AUDkAYpwALEUgyCeOPWgAKg8e9Cxkdxnp0py464o3KegJOe1ACeWqjseaGUKM54HalcnBwPwpHK5&#10;GRj1oEyNyCRjODUlsLYS/wClyyxxYPKJvbPYAf41CB3HGOxpVkYHJ7VYhNwDnIIHbOMilLjqvP40&#10;6RzKWkc5c8kmmpH8nTmpbKQpOQAR15+lJjjnoaUggnPTFNGeBjr+lUhC7SSB7damgWAW0yyIxl4E&#10;JBwB6k+tRJkj5hSgnPHAoCzHKu1cnBNJtXOWUZNKSMZA60wt1xzSsNIGEeD+gpp6BueO1Iq5HzHr&#10;1pqBixIJwO1MTHtxgn6imsxHXvSkYIzg03y3kIZm4zwKAGnJGSCx7U4Z3Z7U7nGDwBTtm5flH45o&#10;ARRwSf1pQh5IycegpDxj29aUXEkbkxyumePlYj+VADXAOMrwe9T2sNq7P9pvGtkVcgrCZCx9Bj+v&#10;FNuAElKRXCzqMYdVIBOOevPWouWYZGaBbjMAn5XZk7Fhg4o6cZ707aFAAx9KQ4YcYoGEkijGMk+n&#10;rUe/d2wB1p7rwMD6mggA7VO4Y5IGOaACORd2GcgDuPSkaQFjySOgJpBnaVUAe5oCYOTjmgaQ8SYy&#10;NvUUBuhB/CmhQScsQKVFJ+4c45PFQA47uuQaRm29jz0poDEna2AOopjMA3c+5qrDJGlwOTg0LIMj&#10;kg+tQEt0J705Mlvu9vWjYVyVnyPY0ilc/epNyADI/wDr0oIJ4wPw4poYDZnLN1pjYOeOAelS4A4b&#10;v6UEJkHHPrQDI0dFZWkiWQA/cZiA3scc4pHmMtw7+XFFk8JH91foDmps5IwBTB8ofBIDfeHY/Wgn&#10;YQncBgZ5xUZcZ4PTr704+ucc5/GlUKWO4A0rDuNBIPHbvT/3zIZfLcxhtpfacZ9M0zHbNSgEqFaV&#10;to5CFjtBPXjpTQXG57YyfSlUAuTnt0p+ckYPT2pPyoEBwfYfWmvuDEBuB6UMVA7mmNKvB/nQBJ05&#10;JFRsdoI3cnpTDkk8mniNSvJ+b3oBj04QkkZOMCmthR94ZPf0p4VgM9aY2RxlTSEIrDjrxT1I4259&#10;TUWMHAHX2p2SvpmmAk7o0e3v3+tRK7EgfNwoUZPSnSKc524zSOWCk4Iz0poCVSwHJzkVGwIJwwOR&#10;mn2CI7xR3M7QRsQGlZC+wdyQOSaR0i81hGxZAx2ErtJGeDjtQK+tg6k9PoKd8qqRnmkUMGwoJY+l&#10;DDD8AH1zTKHeYQcDp60I55yaaF54I9qk6LkjrQA3cC3NI7HoBkUp+Y5GD600jnPTjtQIGbgbcZPr&#10;2pGk4GME9DS4Ugjse1NKKR0/WgBVOTxgn2p0ab5VG4JuIG5ug9z7UxQEJ25x/OntyMKT060gJJoT&#10;FM8LSxOUON0bblb3B71GpHY8Cm/Lu/8Ar08EHCsQAOOBQLUA2QVBwaZtYL8xH1o2qGwC3tS5A6jA&#10;FAbAdoAxj+tNHJwCcetTKFK5bb60hMK5AQH0INAkR8hflz71Ku4nBPbNNXaeeQacB3Xdzz0oFbUR&#10;XwSOCaC2AQAeeTUbIVbOCD7U9PMJxkgDrTK5SzZWt1eSNHaW01y4G4rFGWIHrxUWCpwwwQehHNPt&#10;p57WRpLeeaByMboZWQkfVSKaZC0uSxJPXPPNCI97mEKluMD86coOcHI4pSfmznj0o3K2MEfWmxsC&#10;S24Dpiuh0TxpdOq2+q+XujjKwyhcDI4UEe39K55jgZwTmojEuc7QTnpWlKq6TujnxFCNeNpHolnd&#10;yyMGL2+zpwwFaUd2BEN01opHq45/WvMACP4QMdqUDI4fkdsV2LMJdjznlEH1PafB+owyT31us8LF&#10;YxJhGzjqM1a1fxBp1j5a3mpxQkAhPn6+1eI289xaTGWC4lhcrtYxsVyPfFMmkNzL5srmV+mScmtl&#10;mjUdjmlkEJTvzaHt/h3xzoTX0gbUrePEWctJgHBHrWZ4k8ceGb14YItSVmWUlyqkr+YFeQlYW4eN&#10;SB6ioykQwqqFH5VLzWbWw48P0FLmuVdZcXuqXtywTdPO8m49Rk8c+mMVjXFod5T5Wxn5gcg1uPGC&#10;TwSc1BJbjPI49a4HVcndnqfVlFJI5ua0LDsKozaccknkV1csCg7c5H6VWktU3k7Bu9fWnGq0ZSwy&#10;ZxN/pjGP5VOfpUmjavJZj7Nd5G37rH+Vde1mpUBkx6mqVxottOxWRFJPoK3jiE1aRyTwMr3iVxrk&#10;RX/XCq0mtxxg7ZQM981JJ4TtOSDIPoaibwparzlm+pq1KkupjLC1v5SsviqWzvYbq1k3yRuDjsR3&#10;B+ozX1b4cutK8V6DpXiKzvCrXMKGYH5sOoCspHYjBFfK0nh+3jUhIwCK0/C+ueIfCcxOkXhWFzmS&#10;3kXfE/1B6H3GDXdhsVCnotjzMXltSqr9T6k8MeHxpseoDz5JFmuA4IAAxhuP1rUNkEAdYSR3LHNc&#10;Z8IvHcfivS72OW2+yXtq0Qlj3ZQ7gwBU/geDXZzXzhCY3UgDBB4/WvXhNSjzI+eq0J05OMt0VZJv&#10;sylguCGxgAc1HBdG4k+VsOD09KhvL5Z3WNgNzk4AGR+dIgSBgEIZu5FPmBUyk0+y81Muux7XcI2P&#10;Ayx4/pXmPiDTgsawXB24kym4feyK7DxxeS2iFYW3PqEwfBH3URRnP1JrmLzUPtFoqXMOdnEZ7qT3&#10;H+FY1KqWh2UcLKXvHJGK80ud2s5Wj4yVIyrD6VQubzULhy1xcvIenJ4HtXR3HzRkMMjBArNks9wI&#10;4z7CuR1bM7vqt0VdLupIZCpPJ5B6E1vW2vX0EeIppFB6jOQfwNYX2c8gjHHHtUbzw2oHmzgH06n8&#10;qlzi+olRnHS1zqo9amuGEcsCSk9CsYBz+FS6hc2+mWZudTmigUDKpIwBNcJeeKNZ8podLP2UEYE7&#10;gFx/ujGBXOvYSXdwLjUL24vJT1aVyx/Wsp16cUdFPB1Z7qx1l/4mtryYyxSz3bj7gCFUX2GcfoKg&#10;tNZ1FBho4zGW3KpHQ96z7a22qBGgAHrVtIHYnI6VxVMTJ7HqUcBCK1LsmranKxCyeSuPuxjFRL59&#10;ww8ySR2P95iamtrfHLA/hV23iVVwV9855rmlWk92ehSw0Fsij9kZctj8qkFu4XoTj3FaXloyDC9O&#10;OtNMXbtWTnc6fZWM9YpFOeQKnjWTaepA6irHlc45IHeniP5cq2f0o5h8lja+HqO+ufvrhIotoY7m&#10;5bB4AFelC/0IXz2zW+mI+OTKzFzxnJ4xXjgOTllIx3U4IrS0q7aHUoJri5leJSFl3/MduMfpmu/C&#10;4xU1ytHl43LpVpc8WeurZeHb1lRmspnbgImM59uRW5aeE7KAZsoTD23cgf8AoVcJbrbaRaC/8yOa&#10;7cEwbDlUB/i9z6elWdM1e8uIyP7RNtIo3u7sdqrXtU68Op8viMFUex1Wo+FLgIXF9ZyccLI5UfrW&#10;Jd6fc6dHuurSUxHqYSJF+vHSuLf4sXVprFwjacuoaYGKK4fbI69C3PTPOPbFdh4c8Z+FdTRH0y/a&#10;2uf47W6fy2+nPB/CnDEUZuyZx1srxFJXlHQ0rS/0m7sYYWNwyx55Q4/PvUuqX8d3ZeUxWQKuB6gC&#10;odT03TtRQ3Ee7TrvqJQQAfy4YVzt9Z6pbKBPtJzlZYsFXrZu6sedUoaWaOe120kUO+8sZNzEn617&#10;xpNjb2ek2ss2BHHbIqD0G0V4fqj3ksbgoZCRgNsr1uW9lvfC2iOGKJPZxs7epCjisqEIwk7HF9WU&#10;NUYmu311rV9ny3FumREhXgD1+pqfTLExxbdnBJGSParBKIABI7MRwATWzoWnSzR+bJuGGyoxW6hf&#10;chR1GzQmLRGQcAJgHGMk1z7OsXA+b5cD3NbXi69jjeCyjDsA2WI6ZHAFc9KD5qSAfdNZ1IJ6Gns0&#10;1qWtGaSWNlbgt8w/PFddpEDf2axEmwEnbmuc0u3mbylhX94eBntzXQXc3lTxWUP3YkG8ju1ZqjFa&#10;kvDxZk2mlzvqMUciq0KHLtn73/6673TotkQzWRo9pmTzGPB962FmUDap4FFCiqd7GVHDRpN2JNXf&#10;ESL61SszwT71Jqbl44iD0WoLNvlP1rup7HRY24ADaMT0xWc7AnirpfFkFHcVm9TWhLRT1yJbjTpY&#10;m6FcZ9K8t1VTDO6kYYHke9esXK+ZGydfWvPPFdoftBkAwSCD74ryMyo865keHmdDnjzIb4agA8MT&#10;XB6y3jMfwUD/ABretIvMsFl7eSR/Os/QUZfCdsh4LM7f+PmtXShmykiJ6KWH0IIp4WNoJE4WFopM&#10;4XxhY40u2cjlW5+hrgtbtN1tHIELFW2n2BFev+LrQNpA3LkbkH5jH9a88uIneOSFkAUMN2R3rix9&#10;Jqd0cuYUHzKSOdWNns4WYfMh2nP6Vt6QjIwIyOnNNEGLeVNmc4I9qms/uAt9K81x1PLdNpnU2BJj&#10;GcnbzmvSdKtZ5NOjbzMhkBAY1xPhGxe6aFjH8jAcnpXelxp8EMCn5F459K9jL6Ls2z3sBh3a7MrU&#10;La4jBcRkkenNYWrQbAL6FThh+8XHfua7VzvBXPWs6JB5FzDIoIT5se2ef511VsKpI7amD5keXeLL&#10;Nbux+0RDcyfMCO69/wBax9JuQ6CJvvAcH2rvNa0oxxySW5DW784H6kf4VwOr2kllJ50IPB3CvHqU&#10;3B8rPMlScP3cixfWgmjyF6cr9aoxynAxwQea0tMuVvLdZQfm53D0NVr62MMnmxj5W+99a507Oxzx&#10;TT5WQyvlhJnjPzCtfRnlMqWsRIdvmgYHkMOazrK0e5ljQAjc3T29a6/T7KKzmS6RQQgAxjgds16O&#10;Fw05y5lselhsJOcuZFXX9EutVSPVIpdlzEMXdvGqtv8A9pfQ+tZUbx6e+ySO3jZhyr8sf6V2V08k&#10;DC4hYpu6Be5rk/Hk2qaBAdfW2/tXRcj7fbKuZbU95Fz95PUdRXtuKitD6SlTbaibOhXMbfv7Y5HS&#10;aHP6ioJwLK9M9qMBsmSPHDA9wK5bQ9bsrzbf6NMl7ak/MkbbZo89ip5/z1q3c6w8zSLdESW+f3Ug&#10;YxTR/wCywPyt9c1KqJo7Pqsk9UdvDKJ4IJMjcnAx3FQ38ZBSRgGPoO1cQPGuheHYZDdXN1OSQVhV&#10;ASD+dZk3jvVb/U4bi28gaWzbT5Q3Myn+8exHpUOvBdTengqj6aHpUWt2KWZ0vxDdW0sMuUKOu4sD&#10;2wOa4/UdN0jT7i5GkyTPb7io3jIQgchT3H1rI8Sr/Y2lXWt2i+aSv7oYyY3bjJ9hnNc1pGsXGn+B&#10;rey88y3k8ksvmMSzRoxHr3ODWUsRrY6YZe3HmXoeq6Nff2z4fNirIt5atsQM2N0Z6D64GPwqF7eS&#10;4guLSWJ4ru3bf5bdSled/D/Um03xDGWJeC7/AHUu48Z/hY/Q/wA69iAW7KtG6i7gGYJXHOP7jeo7&#10;VrTqKaMKlD2crGHFNJIsBOSBhGHqDVQXhuLa8iR9xRjNCTxjB5H5ZrSgUtBJtj8tPNG0H+A55X8K&#10;8/03VGsdUEtxmS1d2Eig9iecU6lRRNaWHc7md4n0yaLU2mysVtcfODnG0/xDH1/nXT/Ci5QR3mlP&#10;vZVYTJuPVW+Vx/I/jXHjWIEluvDmvu2+1mZbW9xkYH3d31GOa2/BjvZeJLSTcpjmzFvU5DBhgdPf&#10;FcarRctDvngJKGpRsYls9URWl2+Rc7cY6bWxXoPiuOL+xrIwTbts5LEDpnpXFeKIDD4gv0ABzMWA&#10;/wB4A1ueH777RYSWVyTIFXkH+76/UVrGor2OWdBpKR3+jzRzWit2kQMMetcjdMDqhmcHcZM/Tmtz&#10;RJxFpGc/6lSpPrxwazXgL4lUHOc/nWk52RFKlzNniXxj0hrPxzcXcY/calGLpSOMP92Qf99AH/gV&#10;d38M/FKaPZ2WlX2qLMjqAJmUhUz0Un07Z7Va+JmkDU/DRujGDJp7+aDjOEb5W/ofwrjfBGn+Hhfm&#10;TW9QuINp/dQhCYm46nHfPbpXm+29lWPaeG+sYa76HterRaq2pWV3Zaii2u794q4ZcDkknvkcVkPe&#10;2k93dG3wfKlZZI/TB6/So9P1zQoYjZ6eZW3sDl+A2D6V5nqevXdnr9zJbRyRlLhyWyDv+Y9R6e1d&#10;tXEwik2zz6GAqVG4pbHp+twWOtaSNIujtguIykbYyYpB91vzrwzVtOudL1GbT7sYuIDg46MOzD2I&#10;5r0zSPEVtqtjI1mRHdRje8DDoR3X1Fcr441CDU7m28sRvcRKRJKoA4PRffB5/GvOxzhUjzo9jK4V&#10;KUnTa0/I5HDZpWUDnpVhoyO341G6svPUV5Nz3WrEQwc0FWAz1x2pxXJ4U+9SbX4IHai5NiHJHb8a&#10;Uk8gtkU4qeuOntSCN+vWi4yFlOKaEJP6VaAODwDSIOvyMPTNO4uUgxjPU0/ajDK56dKlEQIyM0Mm&#10;Dg8UmwsRbfTFJj5eexqdQvYA1LCAGLGNX46NyBSCxXUE5x0p6qAvK806RR0C7e9OQf7OQaBoYevq&#10;KcI+cZpduB704H5eeSKGXZELRqeSMUww5B4FW1UsgdTkH2oKjnb0pXFyoo+Wy9VyKCuR0HNW1Unr&#10;jj1pRGmMcGi4cpQZCDjFAiHvWgsasOQR+FK0A7CjmFyGaEwCNoxSBDkqw/KrkkO3rn2o8sEdMCnc&#10;XKU/L+XHA/CkMfHGPyq8Ysn7vbtUTxMG54P0ouHIVQmM9KPLJPH41ZETA9PxpDHjLcUXDkK+wd8Y&#10;7UqIxzxjFWFXA55NPVDgsv45p3DkKhRgDmgQg88/Wro5A3AZpCDuwBjIpcw+QiiB6VKFAOABmnAb&#10;fSnhec+1FxqIzI4BFPXlugxSsOhNKF64xipKALzjjFSQRu5IUooH95gM/nUXJNB5HHNMdiWQSRkB&#10;wBn3B/lSbhtqNeDgjin4XGO1IQ1m9BimFiDwKkPIx2FNxg9MincBFJPJ4p+f0qJxz8tIrNu6nFFx&#10;WJuScgUhBbG80wlhyM07cD1pDA8U5AMmlYjFAHygg1aJaAj5c/p3pp9vxqTeAeQCaYzLu6UCNkqR&#10;1AwPegc9eaaZOM/eNNJ3HnK1zHZYezAHjpRjkGm7VOCGzjvTgrYJLcdqQWHEcjJzTsBVCttAHoBn&#10;8+9RZAXpzSAnvzRcXLcnXocHj3pDIoweGPYEcVF14xwBTkhOwt/Oi5XKgx5nJPU84puzDbQc09Rj&#10;jP5UpTCZ3f41VzNxEAwKY2evSl24U4+tNAUqCSetJspIkRgRnBz/ADqOZTuJXuPWncHpkCggkcZG&#10;aVx2B3iEEaxiXzefMLY2+2P/AK9NQnnmmOpz1zUqJhRkgD1oBDh1puGYkLTimQSp496VcjjjNIoa&#10;qENyeKXAwPrSLx16mnFDn5DjNA7CsMLjOKaOOOKQIQeXJ9aI5jHIJI3Ksp4b0NAWFckH0qKRdoyW&#10;P40SZc5d2JY5Jbkmr9qmiC3L6hJqUtzu+SK2RFQD1Z2P6AUESfKrle6sb60Ecl1Z3ECy/cZ0Khh7&#10;ZqvtZmA79qezyTSM8jyuOg3uWIH40pjUMCGPSnccU+o3ZjipopZo1cRBclcMdgYge2en1oIX+InF&#10;NaRfLMO5zGW3FFOAx7Zx1xSGMYnaCc/Sm7WIyBxUuYxgjtRuJBPG2ncLEa/dOMdOlO5pFMZ5H8qC&#10;yrHzyQentTTGgPI5pMLjhu1QyOW6Pt9OKcAThh1pjJWeIQlNr+bu+8TgAemKhV2zjGBTX3b/AJmy&#10;T1OaG2sMBqCbEmUC9c0okQjkjI9Kjj2knIBqxLqFwLJLESL9nVt20IoyfrjJpMNSNzGeRuzTVYdB&#10;mmb+T8oxQGAbLdB7UXCxICGBBbLZoGRxjmlRoSR0PrUmELH9DmlcViPoSCO3WmgkvjmpSEVjubNK&#10;gUnAOKLhYikQbgM8+1MaMAg9c9qslF3Z6kU0oh4L5z6UXGtBqND9kKeVJ52/iTeNoX0245PvmmKp&#10;I64BPHpUqoFJGcimZAIAXj19KLgK0Y3EChlAYYAJxTGk67SB7kVGzMCPmNICYnnkgHPalPTAbBqE&#10;Dnk4NG4bjknHr60ATL5ODuZ946YAwfxzTHU7h8y1CWGSFIzS4LDhj+BoAUoCOcAmkQNG2VbB9fSl&#10;bGOCTxRg5O407isOwZHLswJJySetLiMZyR+FR4Zs4fnsAMYqRV+XBKj155popCthlG3GT0pCCWBx&#10;gAYxmlKgDI6j9KFHHWmA0/JnkUjyBgD1A9KdIoYjJHTHNMRR03ADPNBIoUOeAQfelK4G0FQPU96T&#10;IHy5waR1BA3csvTFAAxGByfypjsNwGRUhQ8e9N8mMHOBn1NACNyo9zToZJIJQYyASP4kDD9aRvlU&#10;7cGn2/lNKftLuke370abjn0xSFsQSMxYndweemP0oVTtzinMqnO0Ej6U5R1APA9aaLQLHuPD/wBM&#10;08x9geaawCqGyRk9BTJMFumRQSSIcd/1ocLyAVPamBYcfeHHtUQ2EnnnvzSsKxYK56nGOnNRtHhu&#10;HFIDjj2pTsIy3UUALDyMluB0460rK7HIYH3zTNhJxyOKeqkqVLflVDIzyQSen61LBF5zhN6xj1NI&#10;qMB1AH0qzEIUXEkbMw/jV+PyxTSuZVJ8qAWcYB3Tgn6VBLbFYmlR147E4z9KtbrdcBy6/UA5ptwt&#10;nuDQSO2VB5ODnHNVynMqruVCriItuGf5GmscKMsMUjt82Mk8456UoUDjg471J1xbaGAkZyzZNPAy&#10;RzTcAc5P504Y3EjP1oLFK89gPrUZ3A7SwIHPSlzxgDPvQq5PX6fSgAJwMHFIXGeOlBUkcjrTcE9P&#10;xoAOMHaOTU0XKc8YqFlfCnIqVQNuec9sCgTFDgZB570km0jFEaSFTyCT60u0heAo9cL1pE3AIdvB&#10;A+tAQjrT+AQSSv4ZFDsuAysCD0x0NA7gqgHGRUy428jFVmb5uG4o8xuOTTGSOCfmyAPrTc7WJ4Pp&#10;Tf4CefTrS8YBVSTQMeWByQfypOpz3powM5GKfx26fWgQEjnkEU/aFGMA8U2I7yAPpUuwNgHr79qL&#10;iaGA4XAbJ70BjjnrTzGFOU6kU5Y9wBII5pCsN3Nn5iDQWHTAB/nTzFGzZJPGcc01oQo3buexoCyI&#10;2faegGKsmeI2aRLZxrMrZabzGJYemM4FV5Ys9s03awwQRzxg0CaTJdxLbieAOlMlzkdxjsKVHI42&#10;sQehA4/GlzzkYP4UxEX3cH1qN1Yj096sqCcHAGOuKU9MseelAij5PfP6UhjGCTgnHWrTKhbbz2oE&#10;YIzTuFii6OMhTnPekVCBkKOKuvD9ABUflDeffmi4clyrt45pVgDA5BIxnirSxKM8D8aeiFSBnj9K&#10;LjUEZj2eWIVB061Un07PylSK6PyyAfXOOOlVpoy3JwR0yBVRqNGVSgmbfwWEVpqWswSOIxLbxSA7&#10;sfcc5/8AQq9Sj17SLcKk9yXYcAq4Yv7HFeDyqQ2duAeOD2qJo+ihMV6lDMJU4ctjw8VlEa1Tnuew&#10;X/i2Yzslpp1tDCW+UsPmx+dU49c1CeYL+4Qd9o5x+NeVx2ck7hA6gkEgu2BwKdHpryqGDc47k1bz&#10;J9UZxyaOyOr8Wa9bSay0E9zJK9unlZQZwc5Pt3rIm1yKQqIbKdwO7ELUVtp0MSgFVzjnIqXyo++0&#10;EH0rkqY6Um7Ho0cshGKTIDqV44YJbwordySarNNqbHKzqo/2UFXJYkXjPT0qOOFfvFiAMVzvETfU&#10;6VgqcdkZ8tnczKJHuZGY9QSRTotHfzUK7X+YH5lJH41uacodWUHpzjH4VpRrICCqMPZXxWqfMtWc&#10;VVSpycUjl59ASG42tKkydWaNThfbmoW0+OKVk24w3c12ch3cvbMcDGBgVl6jbw+ckioy7hghjnkV&#10;FTRaF4ZuU+WSMRIdh5GeewqTZgZC5/Grwjj3cgkdsUGKMnhcmsOY9NUrFeKI5+6eOasJgcFA3epV&#10;hyvXFPCKXYk8AcYpXKULEKnbgKuPwpVaIyASiTZn5tvB/CnspAHzHJOOKaoDHaSB75wB9aAcRskk&#10;QkIjEqx9t2M/pSnkZ2ZA70CJQ+OMYyMd6mVMBQO/X3oDkKxBGcKADUkSPIh2oTtXLY9PWpWTjkKa&#10;ay8ZyPf2oFy2JrO+urQFY3Zoz/A/K/8A1qfqOovd6dLaFXiMpXeVfAIHOPpVP5yBjP4UqBsY+9Wi&#10;rSSsmYyoU5O7RUFmgQIMD6kmo59PjIzkZPfIq/8AMMAp3xzTyiqoORk9KlTfcv2afQylOp2QVrLU&#10;bu3wf+WczKP51ftfG/i6yYCTUFuI88iWFWz+lNuIyQQVBGcjB5rLuUKKSy4GeK6KeJmupwYnA0pp&#10;3ij0DTtN1/xA5ubvVTDYuuUaDhSfQKP1zXsXgzTo28FafprzvO1lHhZDwSORXgPh3x1Y6bpaWV/c&#10;XMkcUfyxRJzuz69MV7b8Idbhv/DsV2IzHFKzIgY5IAJ619BhasZpdz4XMMLOnJ6aHXafYwg/u4lY&#10;+pq5qN0LC38pSBK/p2FZdpqL2N49vJwqtgH27fpWfrAlgkEpdpo5fuSA5/A+9d/MrHkezLC2H2u1&#10;OWOdxO5uc1Tkt4rUbYYzPLnhn5x9BTdM1QQeYrt0bhCcZ96tGYNGZrNDKT/DjDD/AB/CsnYORlrS&#10;7hokTzXBZcmQ4HAA6Cs+3vZDcuzsclifzqlb3MjTXKyqykxkgH2IzU1squryyusUY6sTgUmy4wsd&#10;Vpl9mRQG+mK1CdpYk4U85rzuTxHFHJ5WkQq7hsedKDj8BRc6lql9JFFfzOoZwuF4X8qnnS0D2LZ3&#10;t1fW62+PMVz2C81DFcuq52jGMn2rFUwpIqqRtBAAFXLucR2shA5K8H68Ct4snkNmPWgIgskGeP4T&#10;T4rmKTBUkFuxrlYbqR3SPAJyAavaZciaeQdAjfpTUhSpnQ2MTSB2IPJwK5Lx3ZssMhUYJztPvipb&#10;DxTdaZfSLLGtzZthirfejBHY/wBKueM54JtN+0RPvSQB0PqOKU+WehyV8O2tUZVghj8L6WJMB/Jw&#10;31IDf1qaw+WFW65doyPYjI/rTNcuIre5tbFAwRFAH4DFSRywxKS5KqDnp3FZxpcr0OVYezGa8hl0&#10;B3IyV2Z/OuOWwE07ZPUdMV3USpcWtzAzKyvHwQe4rBhtzFMGZRlW5/CnWoqe5q6EZ6NGLHo2WdSp&#10;5Xg9KUaVp+lWDalq1yscKthVzl3Poq966C4XfIsgOMHp7GvNfEwe88S3kkjl1WTy19Aq8DFcVTDw&#10;jrY0pZbSm9UdmfiLb26LFo+kmGIDAklwWPHcdK2fDfin/hJFktblY471RuQcLvHtXlPkvCVHVcir&#10;dsvKyxuYpV6OpwQaqnPkPT+qU4q0Ue62jsYVWQYccHimqqjV1XoLhGQ/XFcX4Q12a5hKPMfOVcup&#10;PUjgn6Ec/nXWRTmQ+ew+aNS6n6iuzm5kck6XK7GRapvN9psgyUzt9vcVyevxW5s43uSsLBxC7YwF&#10;c9CfQHp9a07DU/M1NJdxyTscnjq3H86j8XC1m1BNOvEX7HqFs0c3HIPZh7qcGuWtQVSJzYjCKsrH&#10;ByQTaRqRkA/cvjco6fUVsqY5E3EgoRn2rzuPVtY0PUrnSLoC4W1kMLxykkcdGU9gRg/jXU6ZI91b&#10;llwIwu9UByAPSvMjhJORxf2XU5k5HR6EB5pbjOe3p6V18aQfZHJ/u/h0rjdDuPLjRXQKO49q6HUt&#10;RtbbQJ5A6ocqoMgOBkgdq9yklCNj26VDlSii9CyGFQeqcgtz+NXF+zzW22TYY3QqwYZDDuCPQ81x&#10;NtrMIkxPdRPE3BMbDj8zUupah51skdtcQlIh9xJkDv8AmeKt1FY7Y4aSZxet/CjSLLU7rU7PxF9h&#10;01WMmwLh4Qf4QxIGB2rjrq51C3u54LLXL65tVOI3kYEsv1IrX8Ya5qGoXX2PUE+ywQnKWgkDAnsz&#10;MPvn9BWDuVh2Ix2r5zGYlKdqeh9xgMC3BSramVeWZuJfPeQyOepbmm20VxbK3kSyRZ6hHK5rW+Uf&#10;dzg9sUbfm6DFcTrSvqen9Wha1h1zr2o6jodtpVxI+yDO5i3Mgzxn6VnWsl3bDbDMQm7IyM4/Orbo&#10;pfOOfSnKiZO0U3iJXvcI4OCVraDV1bVQR/pAA7AIAP0r0mw+I2lRaTbyXrySXpiAkiijJIYdck8c&#10;4zXmcsRcHjOCKjjiYN83GRjpmtqWNnT2ZzV8spVbJo7+L4mXcWrif+y0/s+QbJ4C2Xk9Gz0DCuOi&#10;+02zMttceZE5JCyjsf5VFDGFcbu/Y1aGOKirjKs3qzoo5fQpr3UUdRSe6mae4KGRsAsBjoMf0qGw&#10;vbzSbmOW2mYKjh/LzwcHNaRRZMjPeqN1aq2SvFYxrSTvc1qYeLVraHUaz4utNS1CTULbTJUEwGVk&#10;kGQQPaqEXie7tL6K5hs4BGrASIWJJU8H9KwljeNAo4x6U5VJ53fpW/1ud73OX+z6PLytHex/EW1i&#10;hktIVI5wsjxnaBjmoYvFVg2S+svuz/CG/wAK4drcM+SBzSfZP7p249K1eOnJGEcrpQeh1+o+JS0F&#10;zDbXM84uImiYPkLgjB61zQK4BI5Hf1qOI4ba4J4708gNziuSrVlN6no0aMaStEVLm4jOY5nT/dYi&#10;jc0jsZG3k9STyfekyuduOtDKOAePpWTk2aqCXQa0KhhLFuilHRlYj+VRiHauAoPrzU4HGAcCmEEM&#10;e1Dk2LkW5Ay546UwqD8vNWHU7c4zg81GCCKVwsQ+WwOASR6UnI69qs7QecZP602QKTkgg0XDlIsc&#10;ZIHPvSFMEleB2p5HQdhSqcggKaLi5WQfhQN204ANTkKegx65pgXAJNO4co0B/QA0MpONw4+lSLjI&#10;xRuBJBouLlIfLy2ePpT8Y4OfwpWUY/GhRgDrnNFw5RGQMMYIx3pirIh7lfapsjOMUoPYD8KOYlwG&#10;deTR645oJJJXijcRTuh8rQAcY5FBJz14pGIOMUm79KNA1JCoPIwKNozxyaZuy3AIqQbhnHOam5SA&#10;bsZDYpSzEc0wAg9z60BzjBT8qC7CEnPB4x0pDjrjrTjg8gYpPr6UBZDQMHhsY6ZprEs3PapFTPXF&#10;IRgHjOKAsMJA6DNIRz2paUAMAMY96LhYauMcgc9DT9nHQdOeaTYe1CeaOcjbRcOURk98ZpwB24K8&#10;DvTl+Ze1IQf4T+GaLhyihckdqawPYgkUmWKgNwM05V6Hp7UBYYTx0PFKCcZHNPCHOBRsyMdKCWhh&#10;OSc0DHrT2AXg0m0UXATANJtx1PSndO9DZK7jiqTAbnjI5FOCg9TSKcHpgUEY9qRIhUZzk1GRhiOt&#10;T7l/Go9o7fiKABQRweRTiw2jikQ4PPTtSgAn+dACbuOhpQ3IHQUoAz1prqByO/SqRMhccetGOO1J&#10;Ew7+vapCy9T0702jJyuWw7/eA/M0/wAxtvJxmmgjPPTHSo5XG3rznoK5z0R6MAODimid9+0E/hUQ&#10;dixBb8Knt1+YHAyetJjsL5zZx2FKjvu3HOO1SYSMsWyaAFP3sbfSpGgEpIxxn0pwuNi7W6GoMxpK&#10;c9SeOOlKwHdQ3pQDJWuE4+bB7Cl8xm65IqokYXPyhvrUq7hjIX6Ci4WJnlCgHPH1pc5XJxz2qFQf&#10;4x3p5fA4AwPemxDg21uehpDIdwTJx9aajDHzEY/ChniABGTSAeD6Gl8wqM7QaaJFYHAOPTIpryLn&#10;aN2fTiiwDjKzYpCCDkMRnrTCwByynH4U77RGDhY36ccjFNodhdx7AtT9/baRUfnjuPyGaikmUngs&#10;PoppAWCxx1z7Zo46Y4qGNsqG4z7immYliCD19KdmUmSs2CeQe2KVHXjPNMXYeoP5Uq+Xz1JzwKQN&#10;kxIJyARj3pASX5xtHQ1CIxz2780oTHHmfpQIdJOcAAD0qJnbIY4FOMRZgRkDFOkgJI2j9aYWYwu5&#10;XgA+9KC+0AsMUbWjHzNj29aQup+VSWPtjigTQ9DnBzyOgFI5+UgsDntUDzLGQMHcfWk3hz8xKY75&#10;ppAOMZPzDntjNAeRXwR9AaatzCSAHAx6n/61SK0MnLOhxx1oYXImcl2yM+wNPjIPYgdqa1vGFLRq&#10;XJPU5pMAHaAFA/z3phclQHrjGPWlkXJGQQB0pqKig7gp+lJIoZcKny/hQJslQEg4xxx1prtgYxio&#10;m3KnCBT17f4VGCw5bcfoKLCuWEB+XBUD61KEYkgYOOTz/wDWqKAgjc7MDn5R0qwjDbjAGeWzyagY&#10;gU8YOeec0hLK3yH606Nsbif73Apk5fJYDA+lNK4xqYzjIJ9aQliSRhfpSIcdCRnpxShQpzgnjrjN&#10;DEOUHONxA75qMsNvJOM4605ipcLyc8c8VKydiVIHpSAgj2s3zBiBSS4LAjpVmVdi4TJ9waZuAwCW&#10;9R/9egCtO53Als496CQ+MH647UP99mZmPOfWleQDruGf0p2HYCCTw/H1qWZDDsUunKBiUcHGex9D&#10;7VVDuclSR6HHP86WF/LUjy2Cjk5wB/OgCfaRnEmaR2OR698Gm/aMkFUP14oWVcADJI65xRYQqMc8&#10;Mf8ACkLDcAWJwf71ND/Nhck/SnpsZQpGMdeBTsOxL+J5568mo5A+RwccDmiWQBhgr07cmlV+Auen&#10;c96YPQCH4Ug+3FNZGGdqkdiTTy2QSST+Heq7SgkqRn1+aggeqnpjmpo4nIBLhB6etVQ5PRM/QVNh&#10;1HRvwFAyZ1Kj7y5qvINw+Y4A6YpQxY9CMcAYzT0jDZD8j0waBojCgEEEnj2p4iYjduPP0pWKLjae&#10;nP40GR2YAkhMdzQF2IVIAYg7fYVG0ybsLuZ+/B6Upw54RWPqBULR5bLrlh3IoGSRKQQ2WwT0zTym&#10;fUfjTV4HEYI+n/1qkVwo24Ucc/KKAuAhJB6AdSSSKasURyQDx7mmMUByePxpfMjGCrc49aCSV40D&#10;AjAJ681HleMkk+gHFNWSNvvSoMd92KkPkuoUOpI9OaBDA2B94rTRKGOMgH3NDFocljwDyQOv5UR3&#10;NuwJWR8kf3TimgJYsSHCOTjkk96kMUoHypnnqWqTTA5SaVV3gDbj0z1696m83nAiIXvgmtoR0ucV&#10;apediBIpZAoOAF7A5JpJlABYIQo7mrMToTtESBuxz1pdZUxWcQKhGlboD6D/AOvTasjOOskjMCkL&#10;wOfelb5SRnJpAARzk8e4H8qEbHAQ5/E1hc9FDyp9himnGPv5zQAQSy9T1B7UA8AHPvnNMY05DEKe&#10;1Km4A5+UU2TkcZOT+VKM5GW+nzc0CFG4nOOKAo3defT3pypuXhyfU0hiP3stSAYysEBBJ+tOUFRk&#10;r+tP29Pm59DilIXONx5/Si4xQ5HP4Unmk9B9aaSq5AcH6kVDK3zYDAd+tAaEjzZI4z61EnmH5QcI&#10;TnFG1mGQOKcAyjPQ/wAqLoQvlvncenpmpQreXmo93zfMzDj04pykcAk49aLgRMxUYJI9j60iyNwN&#10;3X0qRgB1wR1oULwRtbv0oGCDccs/TrTsg8qcH9aRfvHMR9DSZKnBUZ9KQEoZiOAB9KcZjznj6U2K&#10;aMKFyMjpSM6E4zgnrSESxsSCQSWx3NOSRjhd5z3NReYoIXk+mKTcS3I+WgRbUtgjdgYz0phb0PBq&#10;uSw4XcKYJWXB24Pr/k0IdizuJG4tx6ZpM5xyPaoFdiQ2SoHHWnhxkA9T7VVwHmRhnHAFIJCcqVP0&#10;pCQSfm5+lIz8bdzfhRoKyHiQ7ePp1oLNgZPPcVCZCP4cikkGTu5z149KA0Jd2GI7j3pDI23nAzUG&#10;Fb+8OfoDU6ovCuAQPU0AODDnkY9z1poXcQSQPTmmsAvCbMem6nIC33Ttx9P8aYDpGKHB5B/nUQck&#10;Eh2+lOeTacdT6ioiWLE8n0wTQMlaZhxvPXPSow24dGphDtzkk+5p0QY/Ln86VxNA0TFsMcVJHBxk&#10;4IFOIVQu7JJowqZUHOD2qrkezRNFCAATtxnOM1JwAQuAfrUCsCMjjjHJprnBzu5PHWld3GoJFnce&#10;QD+tRSPjoDgnt1qH5wcg/makiGfvMBmgsR1HmZY8U1uDkHgjpmnNxktzTFy3fH40AXNKIW+j+c4b&#10;K8VvIFAwe9cwjeTLHIr/AHWBP510jTQk/LMpU8j6VvSd1Y8zGpRkmTFY2XIyM8cHFZutQkWJkAz5&#10;bBic9qtSTQg481TSCa1eGWBnJ82NkGT3I4/WtZRujlp1OWSZzu48dqmWcLbvGLeJmLZEpZgyj0xn&#10;GKphnJ2nAK8EH1p4zxnB9jXHY9299SYPIHDHABPT1qMXJB557U0g9UwMYOKYEOSGIIHekBMJ0K/x&#10;bsZ60CVmXcQcDr70xdoOAOepqZVX5S7Drii4XDe3B4Pp9KmR8jbkVFKMDjHHp3FRcjGHYZ60XC5d&#10;wWyR+NMmXMZDLxUULshJyxHpilEhZj3ycGgTJIiwHzcDHrQCAc7gB1pA5xtKnFMY4U5Tn6UBoPZg&#10;V696Np2g7h9KjA6A8fWl4yBkY6daB6CswAAU/NVK6UlfmTqec1bMe05BQjp0pkwDqOn1qkRKKZzt&#10;1arvJCAd69o+Bkslv4Jc5Lhb2Ux+uAFryW/jODjAHSvUPhZcLB4QtY2j37pJTgHH8Z/wr18tl758&#10;xntJKj8z1S5m+12iXMfyuoAb1Aq1AhnskjkyVZSCPp3HvXMabfbGZoiQgX54zzxWx4Xv/tllGmd3&#10;7wqpx1Fe/c+NlC2pyet+IbHTdQlszNc3E0LFX2rnH41kz+MZ5MfZ0uFI6FnxgVN8UNNGn69LfxqP&#10;LvCNwA4V8c/n1rkk2uC44Cj0rknVkpWPQpYSnKCkdpD4g1PUrYLbyB76MZTI3ecO6n39DWX4y8UX&#10;MN2lrb3FrcrEmGxHlVcdfaubhuJYZt0Rbjk4OKguYt7PM3GWJ24qoy5jCtQ5Hob1h4g1CeAlZlTt&#10;8iAEGuo8GPPea6nnzGQwo0p3EnoMD9SK85hc20cToMnGfT3r0T4RnNpqGoygLvdbZCfQfM381/Km&#10;oamLdo6nbh8PGwb+MA+9aeqMPsqAnAEm3j0ArEsW3XsQb7u4Y/OtTWX228ZyOXLfTiulLQ5XuQWe&#10;Y3aQ4Awak0KbZfbW6MpHSqlnPuGWGFAOahmu/sFjc3wGQu2McdGdgP0GaaQNmN4mu5bTWFMMu3dA&#10;h29iOR/Sr9nq5vvCHo0NxJGR24Cnj25rmfiTcrY6pC7f8+gCjPU72FV/Cdy6eBL9yx8wzySL+KDH&#10;6is0vfbKqNOCR6Rre2Z7e5QEsGKP7cD+f9Klu1H2csegINV9LnWaCEj5hNGjjPrtBrUvIY5bZ2jG&#10;MgEiuhLQ5HFGZpkr2OpqzjMMmB+PT+VaGpwKlyGXBSQZB9T/APqrE1KZbUFbhW8lurL95COhFbQu&#10;oDoH2ieRSkO1lkzwVJx/WgOW2pTugsUTzyYCqMj39q8vuhtupix+cyEn8Tmuz1y5uJppBI21VPyo&#10;OAK5PxIhjZLpeFJ2sPftXLWVzso6MpPKAoDZOBULXRU8fL/OoWYlmI4DAVWlDCRRyQTwSa57HTzG&#10;rpuqS6bqkd8hP7s5ZT0Ze4r2KzmWbSEltnBScBoyO4Iz/KvANSuBI+2EkjaAT7969M+FusfafDEu&#10;mySk3NjIHi9kJ/oc/nXRS03OWsr6oXUli029uCzBFWVJQ2f4Sc/z/lVjxm6y21ve7ThHwD7MP8QK&#10;qfE+ES6XbajalhCZPKkUD7rHJGfxzj61p2A/tXw2Yl+d2t8gZ5yAD/Na0trYSWiZ4x8WJ4NN8QWV&#10;5PG5W8gKvIncpjBI/wB0j8q0PAeu6Y0f2U3cbbxgZfBx6HNRfGu3M/hTRbooSba8eGRj23KSufyI&#10;/CvMo7dGADICfWvLr4p0qlrH0WDyuOJoJ31PobTtPlaUbCm0nhjKMEV0kejWNxYyWl/dlUlGGEXz&#10;N1zxgV80WVzq9kQdO1O9tyB90Skr+RyK6jQviH4y0xgv25LlR1EsY5/EYpwzKk/iLlkVeOsGmeyx&#10;6H4OtHKf2TfXrD+O5cAfgM/0rWt7jQ7VcRaLtA7Rolec6V8Y9+1Nc0dWHUvAFf8ANWH9a67SvH3h&#10;PUpFjt0sElb/AJZyqYG/w/I10wxFKXwyMauBxFP44s3tQbw5fFI5tDhdyg+aeJGxXE654N8KtK26&#10;yityT8ph3Rkjr2OK7ptT0wJkacmTz8mGB/EiszVL3TbsCObR4WUHK7zgj6YNOpTpzWthUKtWk9Lr&#10;5nlvi3wrpWm6BLqlheTM0bqAkjhwwLAY9e9cWkigAcj3Ir0X4grpraNdww2ctvMjIy/v9yt83oea&#10;85xu9AfSvn8bCMJ2ifY5ZOU6XNN3HFlLkjDA96GbBwVxSlMEcig7VJG3LfpXFdHpWDKkDO0Y9KcQ&#10;CDnGajDDdgIPenA9j0oACQHwF+b1x0oEhAw34YpuDuzihnycMPlPtzQA4uQeKYZsuAyrzS4xwCTi&#10;nMoOeADQA1drHB5pmwhumQOmKcEYHnp2oLtnAB4FFwsAHGcEZ9RSZHGOaFmJXGCRTdx34C444Iou&#10;KyFZwPUkUzdkHHFDMM4Iw1Jxnk0BZChic5PWl3jHIz9KNwJyMZHakCjqDyfSgLCB4y2CpBqQYL00&#10;bf7u6g4I+XigSQrEEEHvTraCzbzDdXcsDYzGEtzIGPoSCMVBIMYPSkJfAGRx0ouDWg5xtRSsiyMR&#10;kgAjafTmog57jBJpTnoc0K+DjGeaLglYU8HsKQvnjofUUAg9hSgqR2oKIwSc8GkGWJ+WpVCk4NLs&#10;dT8q5FAiELwP0pxUDOVp7HphR1obOAT+VANIj69BQAByeRT84+lNdgMEd+tBAmV4pd/Yihec9M9q&#10;bhz1UEZ60DsBJyeOtNwCTzipU49KczEnBRMeuKAIdpHTpSMv4mpz3DAUhjYjeCDmgLDEGTzUgwD7&#10;U3AXBPbrSuwOeBz0oCxMNhA+QfnURVQ2OgNRgtjHFDSMCBt5FBQpXBJwMH1prAHocUu/ODtzTt64&#10;yRj2oHYRSoUjnPaglQD2pCQRwKN4HO3jFFxWFKDHB7U3ABwPzp4mBG3b06Uu9ccDPvQFiPHPNOI7&#10;8GkDZzgfWmhsMRjqaBjyEwR0NAIAGetN3A9qbwOlAmSZU9Bg+ppN4z8yZ96RZFJGQadkEnI4+lAh&#10;GkX+FaN6HswPrQUU8igIqkbjgfSgTYDae/vSlQCAMc019gkO0hlz1AxQMHvzQJNA6MBTGGMdSKk3&#10;84NNfBFNCYzk80p5Ao296CKoliH60n86XvytKBznFIQ0HA5GaXbkAipAUIzmmE/hQA0qQcUu3K4E&#10;g/KnlgODSYQnj86adhNXIESaMncyuOxAxipkdccjIp2cYH6U3GB0xSchRgkXcAHaQcHpmpVX5unT&#10;8qcABzjJ9aeVJHIz9K5zu0IWCk8rTgMf0xSnA4x07VHvYc7TQA53K+o9O1RySPsOMEnv6UCVWGD9&#10;76U5VBzkjgdKBkJLseT0pSzAcH9akOAwGBx6U7GByPz60WAiV23cjgU1nk3ZUE/U09hjjtTcMcnk&#10;UANDybCGBH6/0pivICASwHpn/wCtU2GxjGfXmhkGfumqQArnjJYj09KcSp+9jn60KvHy4HqSKDEc&#10;HoT9KAI2TGArEn2JxTnDKuVlLfzpCrE8EfQrRiUbQGHPXgZNAWDe2PmL4Peo3VHbIlYgf59atLFJ&#10;uG4rj0AoWBRkrGCT60AV8hFPIJPbjj8zTRtGd/OegwP8as/Zwf8AlkAaPs54+ZvYYoE15kMTKCQE&#10;IXt0pxdWOABkcDvTpkkQZwx/E1E3nYy0agfjRcLjgpJyQuO1P6crx74qs1yYz+8TA7YGaT7dBtyX&#10;/DaaBcyLm75ehP400hmAJOB9aqjULY9W257YJpZLqLAImXHYc5osHMi/GxwAV3AdOcUoky2AmPxr&#10;MOomPIVN2B1yTTYLu7mOY0Ue+DRysOdGoy7uCOarvEUb92KafOHM0xUe2AKiutb0y1T9/ewg46Bu&#10;f0FUoN7ImVWEdZOxOi4Yl05xjg5qQxIItyAqfSucuPGWjwkhEuJgO6rjn8apt46ss5/s+dj7uMVq&#10;sPVf2TmlmGGjo5o6kwg5bI5+tNjAUfNHhh3rlf8AhPbZSP8AiWtyf74xUkXjy3Ib/iWSFv8AroMU&#10;/q1bsZ/2phP5jozK4YqXwD0ApTdZVQltv9yf/rVybeNG3Ex6ZGM+rmq8vjK+Zsx21vH+BNUsLU7E&#10;vNMNsmdqlzMFAFsnPONx/wAKU3NxnmBRnsGOa4yHxpfqw863t5QPQFas/wDCbNnjTY/xkNDwtTsJ&#10;Znh/5jsWZXiQMhB9M1F5eD7VyQ8auTk6cPwkp48aRn72lt+EtT9WqdilmWG/mOtUSJ93r7Y/KpfJ&#10;ZUyWAB5PvXJJ44hTn+zJAe37wUHxxCT/AMgyTH/XQVH1ar2NP7Sw38x12/A+UA+9KTlSu7Gep9a5&#10;H/hN7foNMl/7+CkbxvCB8mlsT/tSj/Cn9Wqdg/tLDfzHW7VyMHNPiCA5bAI9a4s+N+fl0wf9/f8A&#10;61J/wmzH/mFp/wB/T/hR9Vqdhf2nhv5jtGwXJzgegFRPwBtZsdsk1yg8cY/5hI/7/H/CopvHEzHC&#10;aZEF7ZkJP50/qtTsL+1MN/MdkSUTcX3MR0qvK3mchgO30rkR45uug06Dn1Y0ieNLjo2n25Hs7Cn9&#10;Uqdg/tXC9/wOziV1TBlU4oC5csVOD3/ya4o+MbgNmOwhXjuzGl/4TW924+xQfmaX1Soxf2rhu/4H&#10;ZkCPgd6TO75MYriz4zvf+fO2/I0f8Jne9DZ25/On9UqB/auG7nZeWC3BwD7/AP16kMWPm6/5+tcS&#10;vjK8GcWVv+Zph8Y6ix5gth/wE0/qtQl5thu/4HbABTkbgfp/9elCBgSWbpz/AJzXDN4u1JhgR2wP&#10;+5Tf+Et1QdEtR/2y/wDr0/qtQTzfDLqdyIo1H32PPTJ5pwjXB2kjHbmuDPi3Vv71v/36pW8W6uyM&#10;FaBD6rEKPqk/Il5zhl3O4dJR825iD1Gen6UsYYoBjGPTd/hXnreJdbcf8hGQfRV/wqNta1hhzqVx&#10;z/tVX1OXdGH9t0HsmekH5eGDse2cihCvmEiE46HIBz+tedprusr01CY8d8GpofE2tR/8vQk9nUUn&#10;hZdy1nNDqmd+vlkfdVfYAf4UBhhgAozxgAf4VwT+KNYf7s0cXb5Ih/Wj/hJtcB/4/wAj2Ea4/lS+&#10;qz7lf2zh/M7po++1cfQf4UnGAPboF4FcR/wlWu9TeL/36Wm/8JNrODm5TJ6nyl/wp/VZdx/21Q8z&#10;tyI+XY4GO4H9RTozGRiMg+udlcMPEusAYM6MOvMY/pQ3inVW4P2cj3jzR9VkL+2cO+53qqoIAQ/g&#10;o/xpXRf4ix9fb/x6vPv+Eo1NRjFqffyRUbeJdW7SRL9IwKX1SfcX9s0F3PQZYwfuMzKDnnOf51Gq&#10;suRJExHXPzVwkfirVoyTviORjlM1HJ4p1gnKzog9kFUsJMTzih5nfzCFo/8AVoW92OR+dMiuYVXC&#10;oeOn7zFcIPFusDrJC59WiBpf+Ev1j/p1+nkCq+qT8g/teh5ncSXy7cSXHlZ6Ay5z+AFQm9tuPLDz&#10;NjsnFce3i7UWUb7WyYjv5eM/kahk8V6qc+X9nhz/AHIhmhYOYnm9G2h7P4f1dLTwQJbC0iOpW921&#10;zOXQMHi4UKc9sZ/Eiu1stX8L6xEsttbadZTFRut76BdrN32yADj2OK+bdL8TX5Aja/mjfGGIAKsM&#10;+laaa1fO3yX7Fh2K4FbqnKKseTVxNKpJyu0fT1ldaU1zE194atEhRhieyRZE/Hg15z8arixuPHBT&#10;TAjQRW6klEK5djk5564Ary2DxBr9vJvg1CRD6o23+WKztb8Ya/8Ab2e5ljnldQTNLHuZhjHJ74on&#10;TlNWSHhcVRp1edtnWgHHzIc+v+TSHd1KIc9TgZ/nXBt4v1gg824J7+SKjfxRrrD/AI/Nv0QCsPqc&#10;+56rzqgu56Epwwwg/wC+RUjucDCDPsorzI+Idczn+05/zpp8Q643/MUufwbFP6lPuR/blHsz1FQ2&#10;CFQ8+goKSd4gffFeUzavqzLg6ldnjvK1Vor65lzvurljnvIcfzq1gJPqYT4gpxekWevqQG2fIDnn&#10;5h/jTpmcAsyjb9cCvGke5lkYs7gZ6bqsbpygUzzFf980PAW+0JcQJ/YPVZ7uFOHuIUx2LiqzapZZ&#10;2NfwHH+3XmXlc5LEnvk07y+1H1KPcl5/LpE9NN3Y5JF3B/32KVbu1bg3MB9fnFeYLDzkE/nQYM9W&#10;P50fUl3F/b8v5T1H7VaRt/x9wAHt5goS9sycC9tzj/poK8sMWOVY+3NMMTFuWP50fUY9wWfy/kPV&#10;/tVqW3fbIPpvFPW5tDnN5Cf+2gryQwDP3jS+Rjnc1P6lH+Yr+35dYHrQmtj926tsd/mWnRy2+P8A&#10;XRE9OHGK8iaH0dhQsTr/ABsaTwK/mD+33/J+J7BguSA8RHbDA04xFG53Mev3Tj+deQK06H5JpF+j&#10;YqdNQ1RAAupXa/SUip+of3jSOfQe8D1d48Kfk59sn9M0wxsXA8o475H/ANevL0vtWkfH9q3ZA65l&#10;NSPJqLxEG6uXJ9ZCaPqVvtFPPqf8rPS2WOP53KIB3dgP51Rn13RYCVk1CMHPQLux+VeYXUU5LLK8&#10;hKn5ssTimJbcnHFXHAwtrI5amfzv7kD01vFOgAEDUGPuIjTW8U6Ewx9qlPv5RrzUWQzliT7U/wAh&#10;uzECreCpdzH+3sR/Kj0geJdAAz9vIPvGaf8A8JRoLH/kI8nv5bV5mYW9/wAqPs8g6OMfSl9Tpd2H&#10;9vYj+VHp6eINAfpqkYPurD+lSrqukSsVi1S2yfViK8s+zvjG+gwOR9/+dH1OHRlrP63WJ6slzYHp&#10;qFqx9PMFOE1mh3G8tmA/6bAV5P8AZ277fyqN7JpD8r4+maX1KLfxF/2/O3wfierTalpsXzPeWyj0&#10;EgOfyFQHXtGAz9uXJ9IzXl62ZXGXJPep0ixxz7c03g4LqZ/2/UltE9IfX9FC8XxJ/wBz/wCtVeXx&#10;Ro8QOGuJCB2TFcF5ZJ5zil8rPb8qSwkOonnldqySOwfxpbj/AFenTt7lwP5UJ40tgnOmTD/gfWuP&#10;Ebr64oMbE7iK0+rUuxh/bGK7nXnxpbcn+zJv+/lJ/wAJnbDP/EsmGf8ApoK5ExsRjbTDbsR95gfr&#10;R9WpC/tjFdzsm8bxhfk0qTr1MtM/4Tg5P/EqGT38z/61ciLd8g73/Ol+zPziR6f1el2Ieb4vudU3&#10;jtx/zClwP+mhqI+OZy2V0xOvdia5vyJB/H+lKIpT/H19qaw9LsS82xnc6NfHl1uw+nRFfQE1dj8f&#10;Q7MHSJCw9JeK5DyZByCKULMOeDQ8PR7CWb4xfaOmn8eSOMRadtHbcc1XbxvfDj7JD/3xWDFDcKTk&#10;qak2S+go+r0uwPN8W/tGyvje8Lc2UWfdOK7jS/jReWWk2lkmlaK/kRBP3mmI7cepPWvLyJB/CPak&#10;xOeQkf51UaUI/CrGFXH162lR3PVX+ON1n5vD2gsfbSo6jHxtk3Bn8K6HIAckf2fGP5V5dtnI+ZIz&#10;n3/+tTdlwBjYnNVyRM1iJo6y68ex3V9PcnSki86QvsjOFXPYDtT4/GtmBl7G4B9nBxXIYl/54rTC&#10;JgSwiDDHTIFZvDU5HZDN8VBWTPQoPFWiTKM3LxHHR48H8xU669or5H9pxAe9eZjzi2TBwPRhTz5m&#10;DmBvwIzWbwUOh1Rz+slrFHpY1nSG+5qluG6AkipE1bSQcHVbX/vsV5W4nGNkJOfUCqsrXLZQxrg9&#10;ivNCwMX1G+Iai+yewrq+kNx/adr7fNR/a2lAAnVLMDPevIkE6/OSMAdKuLHcBVDMrd8EdKHgYrqJ&#10;cSVHpynpzazooJA1a3yD6n/CkXxBoYfH9qwEfRv8K83Cy9hH+IpQJv7kZrP6pHuzX+36v8p6V/b2&#10;jA5GrWx+pP8AhR/bGlsD/wATW3OTxhzXm4Vv+eae/NBTI/1S0vqke5Sz+p/KenQXVvMf3d7HKPaX&#10;qfpVhY5M/MjEdjk/4V5QFI6RgfSp4rq6jcFJp17ZEh4/WpeE7M2hn6+1A9Pw3l7WY8+hPH5gUjNg&#10;Ebh0wOma87TV9VTpfXR+r5qx/b+sBflvpcH/AGRUfVZG39u0baxZ1V2JiDhGKj1HB/Su98Cytb6D&#10;pSsCoZJM57ZkbBrxF9S1GVt731xyOcNivVvCM0j+D9ILyOSbYnJPfe1elgaLhK7PGzTMqdenaKPS&#10;DM1tZz3GN2xDxn07V0Hw5MUsjqj7ohtkQ98Hj8xXnN9qcsfhQuHPnO6wkH69fyFWvh74qbRL2dLh&#10;A6SQ4jLnAVwQcHHYivXWjPnpSTjY7j4hW8d//acIjHHMZHYoOP615UqlolK4wecZr0WLWYJ3Mkly&#10;imclx7EnkVweqP8AZb67jhlEkYlbyyOhUnIrKrTcndG+HxUaceWQ+1sM5kbAGMkYxS30cYURx4bI&#10;ySRVW61O6WLbHICSM4PNZkmqTlyeA5GDzSUWhzxMJljUsCNAcABCeBzivVPC1kdO8IWlrIhFwy+b&#10;IMfxPz+eMD8K8o0COfW/ElhYufklnXzMdowct+gr1y+uZnuXZW+TJOOlb0/M4q8ovY1LHIkLsy5D&#10;KFx7n/61W/EsmZLcDG3YXOPUnp+lY+jLvmKuTkFWGPrWhrgzcIuDmONVwPc1ujle4xGRrWRV4BwM&#10;msvx1cix8MpEzDfJKrHnrjn+WK1bW3RYlaQn72dvpXDfEu9eTUrW3JIVIWlZT2LnA/Raqw1uS/FG&#10;3bUZNOeD5n+z7gAf4Wb738/yo0NEGiajaJgqqAjjjpiq2p6j9iuPCl7cFjFLpjQTe22QjPvwRWxp&#10;9i1u13GhEkLruR16MpIx+lS0B0nh9w2h6bg4IgGD6Ecf0rpvMBUt/DIu1vY1zfh2Fv7JhUj5lDL/&#10;AOPGt2Tm3kjGBkZH4Va2M2tTI8SqX0uc4yyAnH+fpVfwlc215Hc6HdgGCTdbqM9VdAR+ZLD8BV7U&#10;FE1vxzvUo/1rzbXtaXQdUV4GkeUKpkUDjCnkj3AwR70m7MpK6O/udPkm01biJPMMI8qdT95SOh/E&#10;VzOqWoubOa02Eq67lb0PUV0+leIInvobhJA6XsYJI+6+RkH+dS3ttBPK09ocHqYug/Cm4poE2meJ&#10;yXlzzHsww+U88gimfvpUJcsR0696u+Lbc2nia8iUbfnDjjGAwz/OsyKRwxySM9a5XFJm6ehNLFsg&#10;DAfMGySK1vC2pPpurwToxWFjslAPVTxn8Ov4Vl7ZF/d7shuhpkBKq0ec/hQh3PZlt1v7a50eeTMV&#10;5EVBP8Mg5Rh+OKwfh5MS81rM4Waxfdt74zhh+YP503whq/2rS4gxzd2pCMe7AfdP5cVObcaX8U5W&#10;QhbfVIDKg7ZYAkf99KfzrW19SVLlTRneOtIS70/XNCZlzPGJrUnnDJ+8Q/oR+NeDWk9m0Kyre2+C&#10;OhcAivpbxQNo03Uxt3Rs0EgI67ckfmMivlL4ieGv+Ef8carpkLxLbiXz7XcTkwyDen5A4/CvMx+F&#10;UvePbyvNHQTi1c6NL2wAGdRtfxkFPF/pnQ6hafg4rzdrZ1XPmwjnGN1M8rOSZofxzXmfVV3PYWff&#10;3T1CO802Thb23YevmCmyXOlA4fULQH/roK8teIrg+ZEQfTNMdkTaVKSEnoAeKFhF3KWf/wB09ctN&#10;W+z82mvmIDp5d2QPyzWrb+KdUiA3a/DKB18x0f8AWvFvJz/HF+IprRBTgtGx9qtUpLaTJ/tinLem&#10;j1/V/E9rdMn27VrQMOyH+eM1lvruhpkHVYv/AB7/AArzUI4U7UA+h601RLyTbEjtyKmWG53eTY1n&#10;nIrRikelDxLoKgqdTV/QhD/hTJPE/h4gZvnBHcITXm25i2BavSLNklfsrkjrxS+pxE8/qdkei/8A&#10;CV+HQci9mJ/64Gl/4SzQAeb2Q/WFq848w5wLZx+FJ5qhsNAefWq+qRJ/t+p2R6db+JNCmwF1FVOf&#10;41K1eS7sJQGjvrdifSUV4/5iZ27DWhpiJEJDJbuS2AMiplgla5UeIZLeKPUWuLVRuku7dU9fNHFZ&#10;d14j0a1m2PftJjvEhYVxVxG0yLHbWTsxbkkBR+tRwWd5JN5Is/mHU7hj86hYRLct8QSktIpHat4x&#10;0MgYa6OP+mX/ANek/wCEt0TvNcr9Ya4+SyvI1LG0jOOwlWolMnIa1x+NU8NDsKOd1X2O5j8TaFI/&#10;/IQZM/3ojVkarpk5/calbN9W2/zrzwozDPk8ZppiGMmAgVLw0Ohazup1SPSTcWr7cXlrkdf3wqUS&#10;QscxzxMP+ugrzDy1/wCfY4+lJ5ak8QOKn6su5azx9YnqQaHkmSFT6GQU3z7cE/6Vbj/toK8zW2Rv&#10;+WT/AFNM+zqrYMRpfVV3L/t3+7+J6issB5E8HviQYpcqQdk8I+jivLBEmMeU4Hpil8hOP3bDPtR9&#10;VXcP7bvvA9QcjaQ00QB6guKrPdWKtte+tlI7GUV5x5UJ++khx3xSiK1xnyn/ACoWHit2N52+kTvj&#10;qelr11S0/wC+6hm13RYeW1CNj/sAt/KuIK2YH+rb8acv2MdYj+VP2EF3M5Z3N9Edf/wk+hf8/cp/&#10;7YGnReJNCbgXpX/ehYVyKvagcQH/AL5pc2Z/5ZYH+7TdCn2Zms5q9kdfJ4i0MDI1AH6Rtn+VMHij&#10;Q1OTdzH0xCa5QfYe8fHbAp6NY8/u+n+zSVGn2K/tmq+iOnPifQic/aZvxhNJ/wAJToQP/HxcN9IT&#10;/jXM77IH/Vn/AL5qQS2AAzCR/wABp+yp9hf2xW8jdfxdpIyFtb+QdiEUf1qBvFuc/Z9GncesjD+g&#10;rOF7ZjGxP/HacupwRjkFR9KFTh/KZyzWv3LP/CT6mxzHogA92NPXxNqynDaGhH+8arf21Bt3YG3p&#10;WjbahZ+SsjxvLu5AC9K0hTg3rE5aua4iKupEf/CVTIhkutDmjVe6v/jUkPi/THH722vIz6bQf61S&#10;1LWYZYXtUspiWGAWHSs0tyP9GI/CnUo010Kw+cYlr3mdIvijRmYfvpo/9+I/0qY+JdHQbvte4eyG&#10;uVOOrWzH/gNO3xDj7Iw99tYujTfQ645vVXY6Q+K9FLFfOlAPHMRNOPiTQucXjD0zC3+Fc15kA627&#10;DPqKPNtV625+u2j2NPsV/bFXyOk/4SLQ2P8Ax/jP/XNh/SpBrWjHB/tGA/Un/CuW3WZGfJx/wGlD&#10;2O3a1upz0+Wl7KHmNZxUXRHU/wBt6MDkalB+v+FJ/bWjEn/iZQfr/hXKB7Af8sh9cU+ObTRy0Sn/&#10;AIDR7CHmP+2qnZHU/wBtaMOupQ/UZ/wpDrejEHGpQfr/AIVzBn03ORCg+q05bnTT/wAsIs+y0vYx&#10;8w/tmp2R0Z1rRyRjUYQfof8ACpY9V0tk41O3/F8VzS3OnAYMSH/gAoM+k5ybdPxUUeyj5jWcT7HS&#10;nV9LU4Op234NTjq2ksc/2lbf991zQuNLx8sEQ/4AKRZNK3ZCRY7jbR7GPmV/bM+x0cmt6RH97UoT&#10;/u5P9Kh/4SLRs4+1uR7RGsuK60pRwiA/7oqU6jYKOFB/AUnTgujJ/teo+iL58QaKOftUmP8Ark1N&#10;HibSV4Wecg+kBqmuq2SjCqo/4CKlTVrPHzBfyoUIfykvNaj6ItDxLo7f8vMin3hIqT/hINFcDN8A&#10;e4ZSKqf2hakbvJUr67eKjfUNPYfNFGD/ALoNHJDomH9qVOyLr+IdITOJpJfaOImox4l0/wDhs75v&#10;pEP8arwatZRZCBR9ABUv9uW6nnaaOWPYiWaVeg9fE1j0NhqJ/wC2Q/xpknivS4ziS2v4/wDehH+N&#10;A16EHKqPzrW0bU7C8iC3P2dZGYqpkwARWtOlGTs0c1bN61ON1Yyk8WaC3/LaYexiNPbxNoZH/H0w&#10;/wC2ZrV8T6bpenw2+oQPazRudkixqpVSRkfyrDN9pp/5doPqFApzoQT0Q6OdTnG7SJj4k0Yf8vLN&#10;9IzUT+J9HB4e4P8A2yNKl7p45WOEEf7IqRNSsWfAig4/2alU4Lobf2pUZEPE2kf35/8Av0aVfEek&#10;EY86c4/6ZGpzf2ucCKH/AL5FH2+yOBsh3A9NoqXGHYazOoV28R6YcbVu2HqIf/r00+IrBelvfMf+&#10;uQH9autqtonJjjHrwKY+s2Z/5YIR2OBStDsP+1KxVPiOIqDHpt85PqAKb/b9wTgaNcn6sKtrqsLf&#10;cVRipV1qEdSARQlH+UiWZVX1OcPjTVtuB5APtH/9emr4z1jn5rf8Y/8A69c8FIB4prwSiMyFSqnp&#10;nvXYqNPscrzCv/OzePjHWS/+sgx/1yFOXxnq4+8tu3/AD/jXNIMmpAMjHpTdGn2BZhiF9pnVjxpI&#10;ihms1aTPZyBU8fjuMpiWwcuf7jgD9a4i7O0qO+O1V9+Mbu9CwlNrYHnGJi/iPQ38c2qKMadOWPrK&#10;o/pTR47j6nTJM/8AXYf4VxBXIHNKM46Vn9Uo9jf+2MV3O2HjlMH/AIlb/wDf4f4Un/Ccjn/iVnH/&#10;AF2/+tXF5xS4JHXHrR9Vpdg/tjE9zsz46weNLH/f7/61RP44uTzHp8K56bnJrjyhB65oHTBp/VaX&#10;Yn+1sS/tHUHxrqRbi3th7YNNPjTVm+5Har/wCubCE9+KVF2gnrT+r0l9kl5niduY6FvF+tnlZIF+&#10;kIqtP4n1uZf+P1o/9xQv8qyc9c0mepI4pqnBdDN42u95MtSatqr8tqV23/bQ1ELy+PJvbn/v4aiP&#10;Az60injjk1ehk683vJk4vb3GPttx/wB/G/xoF3d/8/c5PvIaiw2ASMUbT1AzS0D20+5Zjv76Nt0d&#10;5cKR6SGrsfibW0XaL5iB6qCf1FZW1qAjZ7UuWLLjiasdpP7zVl8Ta1JhTdLgf9M1H9KgbX9U6C4A&#10;/wCADP8AKqBjOTzmjyz9KOWHYHi6z+0y8Nb1LPM4PHdRiga1qW7PnD/vkVREZpxjINFodg+t1f5m&#10;XW1rVf8An7I/3VApDrerspX7dMo9jiqflmlWI45pcsOwvrNX+Zjprq8n/wBbdTSf70hNVmyOB1qf&#10;y+9BhLe1WmjKVST3ZWOetMbk81aMB3AZ4p4t1781XMjO5n3I+RMDvUtmMlvXArTSABuFycYFEdsy&#10;liQATTc/dMov95YpkEHv1pSp96vC3I96TyOeOKy50dWpSVT707Yw55q6IDSiA0nIWpRKkDmgggcV&#10;eMAHNNeAEZweanmHZlMKWzSEN0zV0W5xkDilMBzkgUcyHqUgCKAD6VcWHjHFHknrinzBdlOjoM4q&#10;59n3HpQ1ucY60+YLlLJo69qu+R6ChYBnpRzBcpgcdKAKvmAYzikW356UcxJSwfSk7Vf8j0xTVt8H&#10;JouBSx68U7HHAq4LfPPFHkdsUXC5SVaXafSrotsUeQfTNHMBSCnPSkIzxV/yPamrb/Mc0XEykE5p&#10;cbVJxnitDyBkD+lCW/JGM/hTT1JnsZqAk524qwseRV2W3AhJC4I5pUiyTTm9TKhK6ZTER9KXyj2r&#10;QNsQM5HvQsGM46Vnc3M/yz6Uhj55rTES/wCRSNACxwKOYLGa0ZHNIIyTWkYMCkNuB2p3Cxmsh5GK&#10;PLPatAw89qTycClcVjOMZz0prx47CtL7OPrSNbBh24p8wWMsxHHNN8o9q1RbjbjvSfZR6U+YZlGI&#10;5FJ5JPrWoYD/AHacluOmKfOxWMgwnHSkMBrY+yqeinP0pfsbY3eWR9aOcZBoGmtdTylTjy1Bya3G&#10;04GMBGIYdzU+gWoghOMF35IHb0rWeH5fmIAocrmUtzmZFlhI89DjoHFUdZTzLRW4O1xz3Arq2gQc&#10;E5Vh0q1o/hbTNYtb1G8SWul3iKv2SG4jxFcMTypkJATA7mnFkuXLqzzdbct6GnfZ/etzWdHvtGvP&#10;s+pWclsT9xmHyP7q3Rh7g1V+zjrTbZadzLaE+lIITWoYR6UCH2qeYOVmc1sWCgEgk4qFbBoDgB35&#10;7nFbccW5lUjpzV9bZGQMoznjGK2hLQ467tJIybewDQoQo5HSiSzKttxWrZsFjQPjKjB/OnuEkbcO&#10;KzcjognYyEtOCeo+lO+yD6H6VrQxqc8cUrQoG+7zS5i9TJFrjt+lL9lHQDmtdYBihYeaVxamJJa/&#10;Lllx+FQ/Z/biujmgBXgVSeADNK5SRlC29qUWwrVSEYHFOEIDDjFF2OzMo2mc8Un2U/3a3BASMY4o&#10;NrkdKLhqYJtTnNNNrntW8bQ88Gm/ZecYGaOYdjFhhEbjKgqTg1r2CRyHyyVx2I7GnPbgD7o6da2x&#10;oaz26ToggVkBz749KqLuzOasc9qWk5lUwhcup3Z9RzWctrh8YOR14rs761kS1jJBBiYhznOSf/1V&#10;hxW7SXch5GW705bCp3bM77MccA5potDyTW2LRgSCKHtsDFZXN1ExBailFqfStY2xyD2pGgPpS5gs&#10;ZP2fjml+zD0rV+z9/wClH2bkE0c4uUy1thu5BqX7LH2XBrR8inQW2+ZU3YJ4qoy1M6sLxbMeexZU&#10;38Y4pgtvUV0V5aCK2ZW6uR296qrb5q5uzMcMuaN2ZItfRad9lJwSB+Vaog+tPW39qz5jp5TJFoSO&#10;maU2g9Oa1xAPQ0eQPSlzjsY5tQDnH60fZenFa/2enR24L47AUcwOJj/Z/XNOFuMdMn3rWaIdME+9&#10;AtwelHMPlMr7PjoKBbjrj8a1kthk5H4U4wDpgUcwuUx/s2KUW4J6VsC2XaeKQQADtT5h8pk/ZgB3&#10;zThbg4JH6VqiEEc04QLjpRzBymSbYf5FJ9nHStcwjB+XFNFuO9K4uQyfsw9KPso64rXEA9KX7OMd&#10;s0XHyGSbZfSmm3z2Fa3kdRjmgwL070+YXIjFNqAeExSfZh6VsGFQcUn2cDHGaOYXKjLW14qKW0Un&#10;JXPGK2fI9BgUNBlTxx9KFPUHBNGOlhGdrbCcDnip5rXbsyOoz+tb0NiCqs+AAOcCoLq3Cyqg5AXi&#10;t5v3Tz6OtQxzaMh2kc4BH4jNKtrWqYAMEjFCw8+1c/MejYyzajHQ0fZR6Vr+QpHSgQDsKLj5THNs&#10;Bx/Sk+yjHTFbLW1N+zj0ouHKYv2b8KUWx64rYNuPSkEA9O9Fw5TJ+znrXpHhi5WLwnpsBBLRxMOP&#10;TzGripI8NjbUlpe3VkMWz7TzlSMhvrW9CryMxrUueJ6HqNwZrazhACrsEpHuen9fzqKHY75Z93qP&#10;pVKHVbXU3jeCRY2Eagwt1BAAIHqK0EjMEDbvvMMfnXoKopI4JU2izZXRVSRnCg8E9M1NcGNrZcfe&#10;x6daqadErF09f5VdSLbwD7A1XMQ4FYKiXCgqCGTJOOlVp7ff8y7M5zVpVcXjncD2BqSaGNsy7DgD&#10;nAo5g5STwfONJ1b7bMsOPKaNWI+6Tjn9MV3CavBIgkdBIv8AfibcPxFeddyWTCBeBRbXE9q/mW7B&#10;W7jsfwq4zsQ4X1PXdHvrKS/gjWddzsBsIIOPStO5PnXd3cBgVV9q8+n/AOquL8CXkGq6jBcL8k0T&#10;qJY89Cc4I9jg1oeH7mS4jEisQJLp2ZfXJzXRGVzCUTprPe9mA5P7xtq/THP868y8WE6h41ukU/KJ&#10;xDn0VAB/jXo+l36XM+GVY/I+YAHgrjP9K8w0zddavfXBHzOkj4Pqx/wJq27iiix4rYTeFtEcD7tx&#10;chD/ALPyHFRaZe3lnBOIbp41gSNMZ45BY8e1GqN53hrw6n8Ae4B9zuT+mKrXzeR4cluDybiaU/gA&#10;oH9alsdj0D4Yaje6h4QS6vH3Sm6l5x/ADx/WusSU+W78jjI/KuL+Gqm18PQW3ZrON8e5JP8A7NXZ&#10;RnMeC2C0fAI9q0jsZvcqrloyAcg4dT/SvM/itaeXc286LhXZkJHqR0/ICvSLElrJedpXI/KuX+K9&#10;qtz4T+2RDmKZZGHp2P8AMVM1eJVN6nEeCtYdbT+ypD+8tnM1oxPTHLJ/UfjXqlvfCRIXVvluEDoQ&#10;PX/6+a8Ba6GnXqXhmWHb8ylj3FepeENZt9U8MrcWrho4JcpzghG5x+B3CsYVFsbzptalLx1Zvc6z&#10;LfLyAixy+2Bw39K5KNWA285B5r0G1vLfUGkE4EbSEqCR8rjpg+hrnr3QooLl4pbmaLvu8sMCPXqK&#10;JImJkW7MyFWb7p+UVDcuEucrgjGOK6RvBF9JGJNO1G2umKhgjAo2PpWNqHh/W9PjaS702dI1+84X&#10;cPzFQ7otJMk0LUn03VIrn70J+WRMdVPX8uv4V6R4iia+0HT9ctMSXemS5+XnfCTnj6Dn868miG+H&#10;cp3qpyeeRXoXwy1XzbW40qRyHjTfF7qD0/DJqqc9bMKlPS6Opuki1DQbmOPBIxMhx7Zrwz456SJb&#10;TSdbEYZ42NjK2OdvLRk/+PD8q+gbOGKMr5JzbyRcD+6R2/nXnPxA0dbzw1rmkbQZY90sOf7yfOP0&#10;GPxp4lXgxYdpVEz50e33HiNPyprWxGP3UZ9a1UVSqle4zTvLB6gV4DqWPb+rxMSSEY/1XT0qu1rE&#10;SsggYHIPBromhBBwCKQW/wAmCKarGTwtzBljHmB2iA5zwOtCwW8jEeUB9TW8bWPuoqOW0U4IXJzV&#10;e1TJ+rNdSiLaHytv2VSfXuP0pqWUAbPlv9A3/wBatWK32jBGRT/JHYVDql/V09zNFnaOhVoZQ3XI&#10;YURabZq24+YT/tYOK1Vi9qTyu1HtWH1ZGQ1jbKpU7ySeoQf41XuLCBnKlcA98YrdaIZxgVBLFu4C&#10;nJ44qlVIlhjFtdOiScFiWXHpz+FaktirYMbSEkcYGTVhLfZHtY5I71uWVqjRxEr82xTVxnzaHPWp&#10;ezVzmvs0tuwSTEgPzYPFTL5QA22wBPXnrWrrkWy9RQOkY/maqLHx0rCdRpnZQoxlBNlYCAMSbSPP&#10;txSuLcjiyUY96teX7GmlB6VHtGbfVoFJo4cc2cX50wwwD/lzj/M1fMftSBOelHtGP2ESj5UHezTH&#10;sxFBt7UnP2Rs/wDXSr/l0vl0e0Y/YRKQgtM8WZz/ANdKUQWWPmtH/wC/lXPKGaDF7Uc7D6uiqIrH&#10;gm0lHsJKUwWJ6W0n4vVnywOKPKX0pe0Yvq8SusGnlcGCUHsd1OENj/zylz9amEY64o8selL2gfV4&#10;karaDrBJ+hqUJp3eCX8MUnlik2emaPaMPq8QaPTifuTKPTAoFvpp6rN+CilWMd6URc9BT9qw+rx7&#10;jfsum/3ph9Fpj2liejSD6rUwj9qXyx060/aB9XXcg+xafjlnP4U5bXTgRhGbHZhUnlrSiPBFHtGH&#10;1ddyGez0yQ5SORD3CgVB/Z9p0VpBzxuUHFXtgznFGwYqfaMPYIzxZxQo+VhmZuhKY21pw6Dev8+Y&#10;VRVzjB5qGRflNdRNJcwwLHHLF5eBu+Xnmt6cmzgxcFTtY5G+stkyiVgxK5GBRHbwKMmIsf8AeNam&#10;r4a6QqoB8sDjpVbbxjFROWp1UKcXBMgEVuAR5TD/AIGadst8/cl/77qUpx0oUA5AIyOoqeY29kiA&#10;QWhzmOX2/eU/7PZlcMJs/wC9U2wDil29sUrh7JFT7FYZyRMfXkU46fpvdZs++KshPTijbjqARRzW&#10;D2PmU/sNoBjEmPbFJ/Z2nnG7zvyFXNo7YoC98CjnF7Fdyn/Z+njgeef+AikOmWOMhpc+6ir2KQrn&#10;0pe0H7FdykNKsSBl5Af9wGj+ybDP32/FBV8DtSGPJznFHOHsV3KP9k2P/PX84hTf7GsOvnJ/36rQ&#10;2ALihU55FHOg9h5mcdEsyeJYz9UpH0OyPSWMf8BNam3IzgUmKfOHsfMy/wCw7X/nvF+tL/Ydses0&#10;X61plcjgGl2cYo5xexfczP7Gg2FPtKbfTJxTBoUGMiSE/ia0/L9ulOC46daOYPZPuYx0SPd9+PH1&#10;NV30pVYhtuOgxW+UHXvTXj47H2pqRLpPuczJo6SMEDLvPQBuaZ9jMUiwuZDGpx8vVT9a6RbZDcI6&#10;4VwevrVi7uoYYy0ki4PHTOTXXTldHm1uZS5WcPJbShjFHcSeQX6M361CLSUyYV3znseK3WtnEqtK&#10;MLJ83HvU8NvGclR83aqlNIUYTehmR+Hr+VFYSOAeeXFTf8IxehCfNb6LLmtqOL5BkAnHNP8AK4wA&#10;BWDro7I4edtznB4e1IgNHcMMdQzVPF4d1EDc06dc4Mtbpj9vrUq2SmDzHbaKSqc3Q0jhJt6Mw18O&#10;3hILSrg/9NKmTw1cdPOjx6GStB0iXgDJpwiB5+UUNHXHL6zW5nf8IpPIcm4jXPX95xQnhKUI2LyM&#10;49HNbCW8bkD5RjrTjbQDPy1XK7A8urdziCirIGGCM9DTr0CXuPoOgq2bJh947s+1QzW5UbYoiWzy&#10;T0q0jy/aK5lrBjIxSiEAkVca3mB+ZOg9aFhk/uMKl3NVVRk3kZEiHB6elQG1mZwSuATxW00MpYEJ&#10;jFRSpMHBZMAHtW0W1E5ZTvMrtDzzSiMVYLcHKn8qZvjHP9Kz1Ou6IDFl+hoeM54FWg6MPl/lSFkU&#10;88VN2PmiVthxyDS+XxgDNWRJDj7y0F4hjDCi7HzIrrE5FKIm7ZqzuQ9GX86cpj7uv50m2HMiuIW7&#10;45pPIb0q0rJ0DCnoU/vL+JpXY+ZFX7OcZNOFuByBireYyMBlPrTsIFxvUUXHoVDBke1KtuBk1c2o&#10;uRuFL8nZhSBNFXyCecdKXyQBVtdm376/nSER4++v50rsd0VPKGOlJ5HOc9atfu/76/nTgIunmIPx&#10;o5mK6Kf2fuCDThCBVzCD/lomPrR+6xnetLmYaFPyQe1O8j5fSramID7yn8aAEP8AEuPrT5guiotu&#10;fTigw5P+NXgExwRTggztAJb2FHMGhnm3z0FPSDbyQDWj5bDrG35UKnzj5G/Ki7JvHuQ2luWnCcjj&#10;JNLPH++cLyFwKl+2JaXQLq24jCkJkc+tWFZ5i8jRj0G1cA1pL4DmhJe3KXkk9qQW+RWhsYjhG/Kk&#10;wcj5Sfwrm1PQ5olL7Pg9KUwcdKu/8BI/CjHqp59qNQ5ome0PoKTyiQOKvuP9k0Kpx0wPpRqO8Sh5&#10;WDwOaGhz2xV4qT/CT+FIQM/dP5UC5olIRHpil8vjpVzavdTQQo6LQHNHuUvKwPakMeD0q8duM4oC&#10;hjwMVWonJFIJkHIxTViYcBeKvBAuRikJX0oFzRKgiOM4pfKqyXA45/KlGwv1+uaNQ5kVTED2pfKH&#10;pmrHynORxSkgdF60ahzIrmIDpzTTFg5xVoAdSM0oIxz1o1C6Khj9qBHk4Aq3heuOfpSZAPC80BzI&#10;rCIDtS+Se1XDtxyAKMgHilqHNEpND0OKURMAW9KuYPXbxRLhYWJA4qo3uiKklyso8v8AKfvcYxU0&#10;cXcjFLtP2hAFy5XJA5GKn2yk42N+Aq6l7nPhZJR1Iyg2ik8s9qk2Sf3W/Kg7x/C35VlZnUpxI/LN&#10;J5fJHNSfvCfuN+VO2PjOxvyp2Y+eJBsz0oKVMiuW4Rie3Fa+meG9Y1IBre3jCnnc8gHH060WbE5x&#10;XUwPKPpS+QfUV1Vz4O1m3QO0aMpJBKnpUR8Magg+aNR65PejlYvaQ7nNeSDTvs+egJroD4fu1GDP&#10;agnplwKU6HeLw1xaKfeUU7MftIGAto5GcVILUH5a318P6mVJja2fjoJRTG0nVoE+a1Q/Rwf607MX&#10;PHuYy2cYHJJxSNbKmduD61ektb1MvPayKvrjj8xTIlnYHZACB60rMrmiUxGoPpxTzDJMqjoFPU0+&#10;Q7WIYAP6V6N8K9I8A33hnU7zx01+s8MyGwS1Lb5RtJYbRwecdcVUIuTsZ1asYRuefxQeWcxvuIxn&#10;bUE8shDbWbIPc11erN4etI5Z47e5N7K+IrDytkcUWSQSwbJOMD8Kb4Z07SfEF2U1e6sfDljFhp7n&#10;e7SMvokeCWY49QB+laqFjB1VvY5B3uxLkMCCO4p8Ul1JyzAxjrwK6rxhP4PNytn4esbx7O3Xat3O&#10;dk1y3dj12jsBWFcy2cloIbezlibIO9p93HfjaKlqxUZpjbG5vbVGS1uHW3c5aA4eJvqjZU/lSsmj&#10;3B23WnNbMesti+3B/wCubZU/QEVFblkGCDt/3cUyfAIZRkexqdS/duTp4bkucnSr221D/pkf3M//&#10;AHw3B/Amsy4s5ba4a3uIpIJgeY5UKt+RqZ51CnJ/ACrCa/d/ZxayMLm2X7sVwBIq/TPI/Ciw+YzD&#10;bsCMAk5rTWBVZRnkdqhS7tHdcA2xbgYJZQfoeR+dW0t532FGiugBkeUfmH1U4Naw0Rw1/emjGhT5&#10;RnrUqpnirQtSzEbthBPDCk+yzpksF9uetYNM74zVkhigKMU4DPJpuJAMmMj8KQu4P+rb/vmlZlcy&#10;LG/5cA/Wm+aFUkAsfQVCXb+435VGzyDOEJPuOKauJyRda5ifMaYDKBuB681BIoJ6ZqGMFZTJsClj&#10;lhjrUjScEChhGSFiUFwNpA9atGJR2qmsmDyeKnE4PI4/Ggq6JMhegqeNUxzVMzKOaUTjOc/rRqK6&#10;LskakYU01UXHOKricZ5P60/z0zwaNR3RbitFddwGW9McVpQx3FxF0cMpwXJ6egrJgnlluYoLZXkm&#10;lYKkcalmYnoAB1rT06a4mllhu3ktSnOCpUk96uCdzKo0NvYZI0kHnRsqgKy5OST6Dv1rOW38qZXZ&#10;CN3rW+UssjEksh7nbTJoI7yIpAhV1Hy5bnP0q5JtE05pMotboygjuOagkszjgHj2qCPUNvyn5Spw&#10;QexqddSPUsmKwOnYr/Z2HG2kaA1ZN0j/ADbAPxpDeIvJA+hpWC5U8luwP40ixc1ejvrUk70xQ91Z&#10;EHHyfhRyi50iiYzUtiiLep5n3QCf0qzAbVj5kiuIsfL2JNSRyWUa+bJhiCRszntVxg07mFSvBxaR&#10;X1FcxsxKsF547c1EkKsmQOopLYy3MUlwSFjdtoHTaOwqeGeGJzFcblZDjIHBq6keqOfCVVZxZWaL&#10;aOQRS+X6Y5q99psSPv8AFNM1qW4daysd/Mim6dvenCMMvHFSSvEenWmo6jqfyqWihpi645o2NgY4&#10;qcPH1709JYQPmU5oQXKgiPcU4RHsBxVsSQnsQKFkhzkCkMqmImgRe1WGuEHTFRNMD9aAQeWcc4po&#10;iUc043ClRwKb5ik8nFAClFPam7AO+KXevrSZFABt5pQg6UB0FKHXtQAhQ+lHl07evrRuBHWgBm0Z&#10;o28jil96d2oEV5YwxLDFIqZ71PsJ9KcqA5p3FbUhEYB5pJEwD9KmYYFRuRtOMZpFNaEtzMsUaA/N&#10;uYKo9TRdxNHdFHQqyqM/lVnU7e1iktWiuGuZUkJdVUbV4HA9eD1qXWlAvoi5KNJbqW475I/oK66j&#10;9w8nDK9UztoPagx/hShjjkU8MMZrl1PVsN24oC8jB69acCM8elIOcY9aQwKgdBTSnIqTihumaAIg&#10;vNLsGCe9OzzQ7ADrQBWnU9arMBuq1K2Rmq+AOTVpktEewA55rQtNW1K3AVLp3QdFk+YD86pAg04D&#10;FNSa2E4p7nTaV4oEUubyAg9C0XI/KtmDXNMlXMd2oPXEg21wNLjIraOJmjF4eDPSrQxXMa7CCM/e&#10;Vs1OkUqpgqdrH0ry1SVJ2OVJ7g4qRNR1GE5iv7pMekzVtHFrqjN4V9GejzJiM/Ic5wPc1lzB2bYA&#10;Tg5rkJPEGs/xalO3pkg4/ShvEur7R/pCEgdTEuatYmDM3hpo9L8GzSaZ4jthHIN0qOr56H5Tj8c1&#10;12nXUWlac7zhiRMqxoBguSh4FeBDxLrSzLKt6VkU5Vgi5U+o4pl74k8Q3rq9zrN5Iyghf3mMA9cY&#10;rWOLijOWEkz1Pxh40l0vTNQiFzBFfTRGO2gjG5k3Ajc3px60zwNrUGraZc6jGhiuEfbKnZSsbNx7&#10;HIrxggkljyTySep+tbvgzXP7E1GVZSfst3GYpe4UkcP+GTTp4pynrsEsMlDQ9hmtyPA+kXOPnguH&#10;JHcq/f8ASszxQpFrHZIS3l2yIo9WYls/jkV2VtZRXOgRWsj/ACqDFx7hMGuUvVafxLaQuvzG9hgI&#10;+jgGvQPPPQNDjFteNBnAW12Lj1Uf/Wro7B2ksYn+8239a5SCXy9YwWxl2jz7sGGP1FdVpZ22wQEd&#10;fyBq4uxk9xumxrIrBmwTzxWJ4zt5m8O3unq2z7SCI34ODtPP54qxY6gFuDFEd75PJGMVSuFd9RXz&#10;mL5mK/Megz/9ehu6HHR3Pk95J5XJuZHkmUlWLHJyDg12Xwy8V2/h1r6yv/N+x3iAKUTd5bg9cehG&#10;elY3jiwGmeNNXsl4VbgyIP8AZcBh/M1kr0rwpVJU6jPeUVUgj2/S/Efh1zmHxFpsatyUuN0Y/UcV&#10;u3XifwXb2hnvNf0+6KfN5cMhmf6KB1/GvncdB1pwycY4xW316XYx+ox7nofij4oa5f3DR6HJLo9m&#10;rZXYw81x/tHoB7D86qaP8T/GVgwEupNfw5y0dwOv4jmuKxT1BxXM8VNu9zoWHppWsej6h4+0W8C3&#10;a+Hnju24ljSQIpPruHB/75FUI/GrWeoW2oaNp5tnhfcyyy79w7qMAYBHFcZCOanUYOMUni6lyo4a&#10;mfU/hvVbTWdKsdU01y9tcAkL3Rv4kPoQeKpa4yw60JGUETRDeD3xwf6V5p8EvE7afcyaDIiNFLJ5&#10;8fGDu6Ng+vQ/ga9M8WJujtLpSM72Qtn1GQK9anVVWnc8qpRdKpY+dNfsDpuu6hp5XiC4ZU/3c5X9&#10;CKqADHIrtfi3ZeV4gtb8Jt+12+HwOC6cfyI/KuO247V4NeLhNo9ujLngmMCCgADPrUyj5aQisjUr&#10;yReZGUJIz3FSqg2j0qQLijFO4WI9ooC1IFxQQccUXCxHg/hSBalA4pCOKLiaI9mWzmh4xjkdKkA5&#10;zSt7UxWIJE5NdFZkfZIcY3GMAflWA/Ckmtqxjd4IdynCgYrehucGOVooxriV7mXzJcbl+QfQE0gH&#10;apLuEwXs0eMAtuA9AaQD2rCfxM68P/CQ3HFIVqTbnik2+tRY3IzgCgDinFc5o2nIxQA0LzS7eeKe&#10;Fowc0DQzYM0FakxSYPSgoYAPTNGKk28UgB60AM28UFeKko/CgCLZSohxUmKeuKAIQh9BikK8ip8Y&#10;pNozmgCLb3owcdKkKntRigCML7Ubak5oxzx1pARlaQipD2zzQVzQSyF19K1fEkp+xRGJ9rnnIPtW&#10;cy8GqE7OtszszNhyoyeldOG1ueZmG0S1au0ttDI5y23Bz7GpTzUViB9jhx6dPepj1rKfxM6sN/DQ&#10;gNKijcWA570YpelSdAuBSEfjS9qQgCgAz2o7c0UdTQwE2j8aUAY5pR70fyqQDaMUY9qUUZpgNweu&#10;aOQcU4UtBY360GncAUEY5oAbhqXFKKXvigBvajilI4xSYwaAAUdqX60d+tAhoHJNIwyKeBmjHNNE&#10;leFBLdxrk8ntV6Sxj+zy7415XP1xTNNjH24EHkKSPyq1cs7W0gDFMKTnFdNP4Tx8SrVTD2hox+lK&#10;kaBsheaVBlR9KkUDFcrkeqoIQLg9KUAGlPoKTn14qDRDowNwyeKrandu5Cr8qjjirHSoLmEP93vW&#10;9CVnY9DAcvOlIpRuxfJbNWvmIAyPrVdk2MMHg1ZgyRjGfSu5I+pjCNhAZRlQck+lSRrMv3mIHarE&#10;EG0l2cZ7cVOEjY7SzH3xWijdCcIFCeInGVAIqF4VPHU+hrcNtvHFJFpskrfIPrxXjRryZ+fToQjq&#10;YP2ReMLnPapRpT5y0ZC9811VtZQQSorRtK/8RA6U7UVhikxArEnoD/WuqMuRXkcEnzy5aaOWnsgc&#10;MQFUD+7jNUJbYkbQAF/WuklhkZ8yN17CkFpGByuaxli9dDpp4Oy1OcjtNv8ACv5VIbUHpEme+Ere&#10;WBWfAj4FL9n5yeAKn60zX6rFnP8A9nqf4B/3zSjTlH/LMH8K3mjQDJHNM8sMcAE0fWWH1ZGG2mp1&#10;2Rj61GLKMHBjQ59q6JLfd/DzTxAi5xGM0/rLF9WRzq6fuBIhOB1O3il+xorj90p/4CK6Fo2xjcVB&#10;7A4qF4MNgAtntR9YYPDoxxZRiMtsTd2G2kWyU87Ux/uit2ezeBgk0LIxAI3elM+znjHQ0e3EsOjG&#10;ayU42xr+AxT47KMLlo1GPbrWsYcHjmkNvn73X60e3YfVkYot16CID60C2BOBEMD2rcFsvTmni2A6&#10;96j6wy1honPiA54Rf++akWA4/wBWp/AVvLa9gBiiSzGMH8hR9ZH9WiZUBjigdP7PtXZv45IwzD6Z&#10;4FQpHtHyxqB05AraSy6ZTP40/wCxnG4x4Pb0pe3D6ujn1gPXy1IPtThAQeI1P/ARW61ucYPfsKc1&#10;oREHEbbScBiOpp+3YewRg+UxydgH6UBHPBAA7VsfZmOMx5NJJb4HMfPaj27D2CMuKNlJKDbnjI4o&#10;2zIxKtjd1x3rTa0xEsiuoJ6KRRFaTSRNMIWZE+8wHC/U01WbE6MUZflM55xgetSpYOxDOXKjooPB&#10;ratbB1XfIuS3RankcxJsRAGI546V0QbS5pHHO0pclPcwJ7NlUHjJ6KB0pIIZVVlA4PWthEGMtzjp&#10;SIgzg1hPEtnTTwqitTK8mYHcCBTmErj5myRWmY+Dgke1RvbuxyF4FR7ZmvsImcyOB96lglubZzJC&#10;xVsYyOtXvIbOCMU5bUnnnil7YfsEZkhkdt8jFj6k0YPGRWzBZRyviR1iAHcZqOS0jBwB/wDXpLEh&#10;9WRklWxkU3JB6Vqvar0AP5Ui2oHylaf1lh9XRnbv3OwRLu3Z345x6VGGk5yAce1a7WyBsgdKja3y&#10;c4/SmsQweHijNG4jOwUoBzyo/KtBYBnbtp3k4/h21ft2Q6CM3YTyEGT3pv7wNjG0VqfZc9Mmk8oZ&#10;2lR+VL6ww+rxMzZLn72faneW5Xtn6VpLbjdwtOa2zyBR9YY/q0TLCHHJGfpTWXcMBefpWmYW7Lik&#10;8o9lo+sB9WRmhdvCr9TinhD/AJFXWiJBG3nPanxxgfwjNH1hi+rpGf5cjD7h+tPSBs/crSKsB04o&#10;COynj8qPrDH9XRneU27G1R+Gaa0BKnOAfXNaHlYOD1pGTp8uSaHXD2CM/wAhgMht2O1XIIGjKll8&#10;xxggbeAavWlmfLE0iHJOEGf1qxIGhTCrlyCeOo9zXVB2jzM8+s+efs4GDdRkz7VyW6u3r7UM0pG3&#10;cMfSrn2aUfNkHv1pwtXYfdX8655Yi7OyGGSVilFDM6MQ8ahfVsGkQTK3OG7YNXDbuvGQPpSGB85V&#10;hn3FL6wV9XKxDKDleT70mctlpGUY55yKsm1kIxnOaeLPYykbWwQcEZBI/pR9YSF7BFOLIT91cDax&#10;/uZP51Ilm8r4F0o4yTg9fStG++0Xl7Pe3RVpZm3NtjCgewA4Aqutu4Oc4HtTWIQfVrjksfLZSwWR&#10;D8v3yPx6U67Z1zCLfYGBGQRwKlkk3wqqYwoxyeeKSIyKcjmtPrMQlgKkXqjPuFtZijQ2rQ4jAk3P&#10;vBb1HoKclvAyDZHK56HC5Ga0ELKwIjTeO+K0tRv5rjRrTTY4YUSAlmYD5nY57+nNJV0Dws+xzS2b&#10;OyRQwGSeV9iRhMsx9AMVv3HhWDw+iT+Lp/InIDR6RbbTcyenmOeIV/NvarvhzWtV0WO4j0ySO0nu&#10;cK10IgZ1XHIVzyoPtUDWUbu08yvNIxLM7NyT60/bxM3hptmF9pwzmKGGBHPES8qPbnrTPMI5VEB/&#10;2eK6IyiGLbBbxqf7xGSKoNFI5LsSSepqXXSNFhzMa4cjB5P+1zRPekW8UYBPl5wFzzk1orA7HATg&#10;e1WobAnoOtSsSH1ZHMD7RLL5mwh2PXbUjm727BEzE99wFdONMckkDP1NW7aztkspo7iwkllb/VTJ&#10;OV2HHQrggj8qft2CoJHFiO/YbRFGB9cmmta3hPMiKfpXUy6e+M+Wfy61WNvg48vJ9c0/bMHRTOeO&#10;m3Mn35VI/wA+9Ml02SM4838BxW9PF5TMuVfsdhyPzqv5Of4TR9YaF9WMY2eFwWJ+lEdtg9zntmtc&#10;xKuSVFWbCBZWBCqGHZu49auFVydrmdaioRvYy4tPSZSxhjTb60upWbW9tFEhUb23Hb1H411ItQHU&#10;yPGqMeR79s1kXwE1wzn7o6A1daqoR0OfDUZVJ3a0MNZph8sgWVR/C4yfz61NE0T5xI1sT/fBdT+I&#10;5FXxboxDdBmpJ4YdvPln2rk+sHqLBOWyM8RlskJHLjuhBz/WmgRE4ZSD6elXfsq8lVwB1INSrHKV&#10;KeYxAPQkN/OtFXiS8HNdDOaJD9w9vSmmFsffH5VoSQKqHdsBH+yBTZLdOrR9fRqPbRD6lV/lZTFu&#10;+B8w+lOMaqP9YMntirYgj28FwcdzkYpq2ikhgDnHoOlUq0SXgq/SLKu1gp+UHHXilEJZA4A/EYrQ&#10;it9oOWIGOcY6U57VArBvNbB4G4D+lJ1o3LWBrdYszTEpPJSjyk7hc+mKtGJQSCdvsW6fpSrbZIId&#10;ORnnml7aPcf1Ct/KyqIlxk7F+q1Ilpbv96WNfbZ1qx5EmOHT8BSCJwM+fgYz2o9vFdR/2dWf2WJB&#10;Z21tcxXUF08U8LiSOSM7GRh0II5Bro7XW9au2jt7rX725hT7ovG89U9wCDWBtZYw32nHvikk81hv&#10;Ooy4x/C5FNYmKJeV1usWd9ptxY2V2LiVo9WMRDLnT0jTPPI6E4ODz6Vp6ra+GmsVlHg9oJzF+7mW&#10;8ZWdscMV6HmvLVT5/wB5eS/UyH3/AMKkEkhkWNNQnbsP3rEfzq/raJ/sis+hNrWnWaXreZbpbsxy&#10;w25JP4moG03SBGh8hp2YE4jdcj6jHFM+0PkM1yXyD95c8fjSC+hBJMcLOp6rCFP5jmoeIi2bLKcR&#10;bYry2umZwttt9mcZ/lUT2Nlt3CAbR6Gt628QwCJILvSre8UDBLEq+P8Ae59asf2x4TdB9p8LXDSb&#10;izvDe+WQMcAALt9Scimq0WH9l4hfZOYW0tl6RADHQ1PFbwZLhIwV56DNbE8/hSWMeXZaxbMv8Qni&#10;kyc/7q1nStZiZlikmaAgbGkUBj9ccU/bpEyyus/ssGAkZgRGd3bH/wBaoPsJDH9ycY44q1DPBGwW&#10;NsMTgnbyKswXdirOZHyw/ixyauGIT3ZyVssrRXuxZmrYllBCbOc5Lf0oOnbs7miYn1ar17NZn7kp&#10;DA9xVVJbdicTpj1pzrxT0YqOXVbXcWNbTVkjjTy7VfLzyoAJ+pxk0w6Ou3/VofowqfdAUANwDn0a&#10;pFe3RVIZMjvms/bI2+oVOzM1rC0A2yqnpgtzRHY6WRgyqPoa6/TPF+uWNusNlqaQxINoxDGTj6lc&#10;1am8b+JJQBNrkjqf4fLjI/lT9rHuQ8HUT2OJ/syxxlZJCP8AexSpp1kjEsZSpXGM9D69a6qXW7u4&#10;bdLcW8rd99rGf/ZazrqZXcsI4lbrmNAoz9BR7WPQHh6i3MiLT9OUv5n2lgUbaN5GG7GmJpti3W4l&#10;X1wTWuZHfILkocHB6VXeFC24hT7LxR7VE+xZUGlWZ+5cyH8TTTpcIODNIB9a0oBEo5QnPvTnhgJw&#10;C6E/jS9ohezdzNOk256XU9M/sdP+f6X2+WtMQMD8k6n60bHX7wyPajnQ/ZvuZh0gj/l+c/8AAaQa&#10;NzzfMR6ba0dpPTIFJjB+9mj2i7ByS/mMuTSJQeL4gf8AXOnDSLkDi+Q/WOtI9ect+NPUYGSWB/Oj&#10;2kQ5J9JGXHpUvmYe5kI9UUAVYXSYgxzdO3PQgCr0ahufMb8RTyZ0+6Mj1xT54k+ym/tGZeaQscgE&#10;d3IVKhh90/hUQ01uP9Ml59Yx/jWss0g6qp9sU55DhWKAe1NVI9gdKovtGW2muD+7vzn3jB/rVWa1&#10;1JGxE0U4/wBrKH+tb0kyGMEoMnttzSGO2cZEI9Tmn7SD6CUKi6nPLZ6zJyllE2OoVz/hSnTtaP3t&#10;NAHchzx+ldCkUPaXyfQg0yQzBCv2nev1qXKPYdqj6kel6fJ5QkNrHvHBDgHB9elN1ixvblo5Y7SU&#10;lD5eEjblc5B6e5rS0qRGtmjZVLIdwz3FS6rcGN4pbeNolOflDlsfnW0pJxucNOEoVbJnLzWGpwyY&#10;l0+bPoQelRpa6gG5s5OfWuhbUp2PIPPXk1E1y7Nggc+5rLnid9qhiG1vFYB7WQZ9KQ29yhz9mlH4&#10;Vtb4jjdCCR0O41YjdVXO0j/gRpXix3mjnNtwDzBJ9NtI5kQEtG649VNdMTG7FmBB9QxqS3mS3uY5&#10;45ikkZ3KT8wz9DkGnoNTkcmXYrnY2PXFRPIuCC31rsLyRLy7luZ753klbczNjk/QDFVo0t0nAaXc&#10;CDztHp9KSS7i9pPscmXFR85+6fyro7lbYqI1kfC55K9TVdo4x92Qn8KpcvcTnPsYoDddrflT1Vj0&#10;Vj/wE1rFHBG26A9sGnCOUHIuVb9KPd7h7WfYxySOoP5UhcdOfyraPnLnBjb8c0xpRjqoPcUWj3D2&#10;s+xi+YuetRvKp/irYcjbjgg1BKqgEdfqKa5e4nVl2Md5QSRmmGRfUVoSooBPlhiKikjQ4Gxfyqko&#10;9yXUl2KJcDuKQuvYjFWGhjI+aNT+FNkiiPKwdug71dkQ6r7EG8f3hSOVIILDkVLHGuMNCB9TUjWv&#10;y7vsrBfWmku5LrPqj3b4TayNU8KadFKcyGQW7nPdTtz+WKnulX/hNdGu0/5bXsPmD0Oev6GuA+EW&#10;oG1tbu3Qf6i5SZOexBz+or0a3ltpbvRJkOJBfJ1/iUvwfwOfzr2qM+aCPMqfEy14sul0uWGVj/y+&#10;o/02tkj8hXZafcLPKVjPysA4weqmuB+KI3XNumB83mynP1ArR+G1+bd7K0ly8MkW0D+6R0x7cVfN&#10;rYysaOkFhfISMhmK8/lWxexqNQbK4Iw49jj/AOtWPYyoL0mJw2yf5iB0+bmty9fF82Bw8IbPuCap&#10;AfOPxwthD46S5B+W7skbPqyMyH9AK4penWvVfj9p0edKu2DZjuJoSR/tKrgfzrzD7NbnjdIp9ete&#10;NiY/vGerQq+4tBqsPWnqe9KtvbYALsfwNTx21uRjdL+BrmcUdCr+REDipAaclrAT/rJgenapEsoj&#10;n/SZAe3AqeUr2y7CRkVOrAkUsdgD0umP/AamTT27XYH1SpcC1iIjrC6lsr6C9gYrLBIJFIOOQf8A&#10;Ir6G1WWG5022u4W/0d8TM38OCOP518+iwkJ2i5jOfavUPAzm6+HM1ndSoP7OZkdmbC7Ccrk/ifyr&#10;swkuVuLObFOM0mhnxPFpqHhFJobiJprOYSoA3VT8rD36g/hXl64wK2demuL/AMm1idTBAW2n++Se&#10;p/Cs1rC7Xo8JPpmufE+/O6N8PUjThZsioBzTxYXxHCqfoaikhuozh0Xr61z+zZ0e3gPz6UZNN8m9&#10;6/Z2IPpSeVc55gfP0o5GHt4dx5Y5ozTNlwCcwOfoKA0x48iTP0o5WP20O48daDUYeXODGwx7U8RX&#10;pBZbSRx6jgUcrD20O4UtQmSdGw9tKPwzSJNKWwsEh/4DRysXtodx8v3D9K662mijgZCQRDAHI/Cu&#10;PK3D5X7LN7/LV86rdksZrZotqYUhRg46D1reirM8/GzUkrMrzzNcy/aHQo0ijg9h2po47VC108xa&#10;W6ykpbBU9QO1H2iLoGrGa947aE0qaTJ896U8jNQefH/eFKZk4w4yTU2Ztzx7kuBilxjvUXmLjhvY&#10;n3pUmUj7wpND50SYFFMLjPUUucd/1pWKUkPx+VGAKZuHTP60bhjrRYfMh2OaQ03fxnPFG4UWDnQ7&#10;FIcCkDeuPzpC47UWJ50OJAHHWnA4qHepb3pwYDvRYOdEmaKaW+lKrAnAIzRZj50Lmk6U0kg0CQd8&#10;fWizDniOB55pe9ISMcmm+YCeDRZjc0PI6GimGSm+YozzRZi50PbpVS8t43aRWdlKsWHOBU5cHgGq&#10;DavYpbmG4jkSZ2+aSVWAI6dcV04fdnmZg7pFrTT/AKEmeoJ/nVrgnJqlZSxCHbG4Zc5U5qfzV9ay&#10;qL3mdVCS9miUilFQiVegNKJR3qbG/MiY8dabmmeYCckmgMNx5oDmQ+nAVHvUHrTlkUdTmkHMhzDH&#10;40nagyKTwaQEetKzDmQ4ClxTAwBp2c8jpQO4pOKAeaaSORR060gvYd9KUU3dxRn2oK5kKcikoJyK&#10;TPFAcyFU5PNLxmmZ5606mPmQtFNBIHNG4UC5kOzgCkJpAw6U3eCSKaIbRa07IuwwOPkNO1DcIZcO&#10;CuM4FR2e3zWLdNh6Uy9ljEbgNsVuAPU10U/gPKxL/fIqJjHFPzgYqNTTga43ueunoL3oxSH1qa1t&#10;pbhisK59yeKaV9hrUiPtR/DjoafcQyW7+XIAG+tRk7etVG8Xc2puUHcrTx7W3dqngMZiAXIfv709&#10;Qrodwz6Co9ogfkN7cV6VKakj6fDYn2kS3CuwgEZPuavW8LOTzj2xVe0bzYugDDuau2rMgbdznoa6&#10;Y7DrTfQ//9k="/>
  <p:tag name="ISPRING_PRESENTERDATA_0" val="Tmd1eeG7hW4gTGluaCBQaMawxqFuZw==||cGh1b25nYW5uYTIyMDhAZ21haWwuY29t||ezEwQUI4NzAwLTc2RTgtNERCQy05MkYyLTgwRUYwQTAyMEY0OH0=||SVNQUklOR19QUkVTRU5URVJfUEhPVE9fMA==|MA==|||MDk3MzAwNjYxNQ=="/>
  <p:tag name="ISPRING_WEBLINKS_TARGET" val="_blank"/>
  <p:tag name="ISPRING_WEBLINKS_TARGETMJT" val="_self"/>
  <p:tag name="FLASHSPRING_PRESENTATION_REFERENCES" val=""/>
  <p:tag name="ISPRING_LMS_API_VERSION" val="SCORM 2004 (2nd edition)"/>
  <p:tag name="ISPRING_ULTRA_SCORM_COURSE_ID" val="DF18DE70-90CB-4716-A3FC-AE0940D6C9CD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&lt;15\uFFFD{4F2F9938-B316-45EC-820B-9F5C23CEDC1C}&quot;,&quot;E:\\c lan huong\\File video elearnin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Thủ công"/>
  <p:tag name="ISPRING_FIRST_PUBLI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89</TotalTime>
  <Words>240</Words>
  <Application>Microsoft Office PowerPoint</Application>
  <PresentationFormat>Custom</PresentationFormat>
  <Paragraphs>25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Ion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Thủ công</dc:title>
  <dc:creator>Windows 7</dc:creator>
  <cp:lastModifiedBy>Windows 7</cp:lastModifiedBy>
  <cp:revision>14</cp:revision>
  <dcterms:created xsi:type="dcterms:W3CDTF">2020-12-09T18:02:34Z</dcterms:created>
  <dcterms:modified xsi:type="dcterms:W3CDTF">2022-12-18T14:25:59Z</dcterms:modified>
</cp:coreProperties>
</file>