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94" r:id="rId21"/>
    <p:sldId id="295" r:id="rId22"/>
    <p:sldId id="292" r:id="rId23"/>
    <p:sldId id="296" r:id="rId24"/>
    <p:sldId id="297" r:id="rId25"/>
    <p:sldId id="313" r:id="rId26"/>
    <p:sldId id="293" r:id="rId27"/>
    <p:sldId id="268" r:id="rId28"/>
    <p:sldId id="267" r:id="rId29"/>
    <p:sldId id="298" r:id="rId30"/>
    <p:sldId id="269" r:id="rId31"/>
    <p:sldId id="301" r:id="rId32"/>
    <p:sldId id="306" r:id="rId33"/>
    <p:sldId id="302" r:id="rId34"/>
    <p:sldId id="305" r:id="rId35"/>
    <p:sldId id="303" r:id="rId36"/>
    <p:sldId id="304" r:id="rId37"/>
    <p:sldId id="307" r:id="rId38"/>
    <p:sldId id="308" r:id="rId39"/>
    <p:sldId id="299" r:id="rId40"/>
    <p:sldId id="309" r:id="rId41"/>
    <p:sldId id="270" r:id="rId42"/>
    <p:sldId id="272" r:id="rId43"/>
    <p:sldId id="271" r:id="rId44"/>
    <p:sldId id="300" r:id="rId45"/>
    <p:sldId id="310" r:id="rId46"/>
    <p:sldId id="312" r:id="rId47"/>
    <p:sldId id="273"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EF7C50-C1E7-4AB6-BD31-F83D3409098E}"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EF7C50-C1E7-4AB6-BD31-F83D3409098E}"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F7C50-C1E7-4AB6-BD31-F83D3409098E}"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EF7C50-C1E7-4AB6-BD31-F83D3409098E}"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8/11/2022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gif"/><Relationship Id="rId4" Type="http://schemas.openxmlformats.org/officeDocument/2006/relationships/image" Target="../media/image79.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a:solidFill>
                  <a:srgbClr val="181717"/>
                </a:solidFill>
                <a:latin typeface="Times New Roman" panose="02020603050405020304" pitchFamily="18" charset="0"/>
                <a:ea typeface="Times New Roman" panose="02020603050405020304" pitchFamily="18" charset="0"/>
              </a:rPr>
              <a:t>?</a:t>
            </a:r>
          </a:p>
          <a:p>
            <a:r>
              <a:rPr lang="en-US" sz="4000">
                <a:solidFill>
                  <a:srgbClr val="181717"/>
                </a:solidFill>
                <a:latin typeface="Times New Roman" panose="02020603050405020304" pitchFamily="18" charset="0"/>
              </a:rPr>
              <a:t>- Sông nước</a:t>
            </a:r>
          </a:p>
          <a:p>
            <a:r>
              <a:rPr lang="en-US" sz="4000">
                <a:solidFill>
                  <a:srgbClr val="181717"/>
                </a:solidFill>
                <a:latin typeface="Times New Roman" panose="02020603050405020304" pitchFamily="18" charset="0"/>
              </a:rPr>
              <a:t>- Đồng ruộng, vườn tược, cây cỏ</a:t>
            </a:r>
          </a:p>
          <a:p>
            <a:r>
              <a:rPr lang="en-US" sz="400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GV kiểm tra tư thế ngồi viết, cầm bút.</a:t>
            </a: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a:t>
            </a:r>
            <a:r>
              <a:rPr lang="en-US" sz="3600" b="1">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074764"/>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25117"/>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a:effectLst/>
                          <a:latin typeface="Times New Roman" panose="02020603050405020304" pitchFamily="18" charset="0"/>
                          <a:cs typeface="Times New Roman" panose="02020603050405020304" pitchFamily="18" charset="0"/>
                        </a:rPr>
                        <a:t>nắng nhiều, ban ngày trời nóng, mưa rất ít </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p:spPr>
        <p:style>
          <a:lnRef idx="0">
            <a:scrgbClr r="0" g="0" b="0"/>
          </a:lnRef>
          <a:fillRef idx="1003">
            <a:schemeClr val="lt1"/>
          </a:fillRef>
          <a:effectRef idx="0">
            <a:scrgbClr r="0" g="0" b="0"/>
          </a:effectRef>
          <a:fontRef idx="major"/>
        </p:style>
        <p:txBody>
          <a:bodyPr wrap="none" anchor="ctr"/>
          <a:lstStyle/>
          <a:p>
            <a:pPr algn="ctr"/>
            <a:endParaRPr lang="en-US" sz="3200" b="1" i="1">
              <a:solidFill>
                <a:srgbClr val="181717"/>
              </a:solidFill>
              <a:latin typeface="Times New Roman" panose="02020603050405020304" pitchFamily="18" charset="0"/>
              <a:ea typeface="Times New Roman" panose="02020603050405020304" pitchFamily="18" charset="0"/>
            </a:endParaRPr>
          </a:p>
          <a:p>
            <a:pPr algn="ctr"/>
            <a:r>
              <a:rPr lang="en-US" sz="3200" b="1">
                <a:solidFill>
                  <a:srgbClr val="002060"/>
                </a:solidFill>
                <a:latin typeface="Times New Roman" panose="02020603050405020304" pitchFamily="18" charset="0"/>
                <a:ea typeface="Times New Roman" panose="02020603050405020304" pitchFamily="18" charset="0"/>
              </a:rPr>
              <a:t>Vì sao bà Đất nói </a:t>
            </a:r>
          </a:p>
          <a:p>
            <a:pPr algn="ctr"/>
            <a:r>
              <a:rPr lang="en-US" sz="3200" b="1">
                <a:solidFill>
                  <a:srgbClr val="002060"/>
                </a:solidFill>
                <a:latin typeface="Times New Roman" panose="02020603050405020304" pitchFamily="18" charset="0"/>
                <a:ea typeface="Times New Roman" panose="02020603050405020304" pitchFamily="18" charset="0"/>
              </a:rPr>
              <a:t>cả bốn nàng tiên </a:t>
            </a:r>
          </a:p>
          <a:p>
            <a:pPr algn="ctr"/>
            <a:r>
              <a:rPr lang="en-US" sz="3200" b="1">
                <a:solidFill>
                  <a:srgbClr val="002060"/>
                </a:solidFill>
                <a:latin typeface="Times New Roman" panose="02020603050405020304" pitchFamily="18" charset="0"/>
                <a:ea typeface="Times New Roman" panose="02020603050405020304" pitchFamily="18" charset="0"/>
              </a:rPr>
              <a:t>đều 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1 - 2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a:solidFill>
                  <a:srgbClr val="181717"/>
                </a:solidFill>
                <a:latin typeface="Times New Roman" panose="02020603050405020304" pitchFamily="18" charset="0"/>
                <a:ea typeface="Times New Roman" panose="02020603050405020304" pitchFamily="18" charset="0"/>
              </a:rPr>
              <a:t>Nón 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Đọc 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063749" y="609600"/>
            <a:ext cx="8647793" cy="1295400"/>
          </a:xfrm>
          <a:prstGeom prst="rect">
            <a:avLst/>
          </a:prstGeom>
          <a:noFill/>
          <a:ln w="9525">
            <a:noFill/>
            <a:miter lim="800000"/>
            <a:headEnd/>
            <a:tailEnd/>
          </a:ln>
          <a:effectLst/>
        </p:spPr>
        <p:txBody>
          <a:bodyPr anchor="ctr"/>
          <a:lstStyle/>
          <a:p>
            <a:pPr algn="ctr">
              <a:defRPr/>
            </a:pPr>
            <a:r>
              <a:rPr lang="en-US" sz="4000" b="1" dirty="0" err="1">
                <a:solidFill>
                  <a:srgbClr val="0000CC"/>
                </a:solidFill>
                <a:effectLst>
                  <a:outerShdw blurRad="38100" dist="38100" dir="2700000" algn="tl">
                    <a:srgbClr val="000000"/>
                  </a:outerShdw>
                </a:effectLst>
                <a:latin typeface=".VnAvant" pitchFamily="34" charset="0"/>
                <a:cs typeface="Arial" charset="0"/>
              </a:rPr>
              <a:t>Xin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ch©n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thµnh</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c¶m</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a:solidFill>
                  <a:srgbClr val="0000CC"/>
                </a:solidFill>
                <a:effectLst>
                  <a:outerShdw blurRad="38100" dist="38100" dir="2700000" algn="tl">
                    <a:srgbClr val="000000"/>
                  </a:outerShdw>
                </a:effectLst>
                <a:latin typeface=".VnAvant" pitchFamily="34" charset="0"/>
                <a:cs typeface="Arial" charset="0"/>
              </a:rPr>
              <a:t>n </a:t>
            </a:r>
          </a:p>
          <a:p>
            <a:pPr algn="ctr">
              <a:defRPr/>
            </a:pPr>
            <a:r>
              <a:rPr lang="en-US" sz="4000" b="1">
                <a:solidFill>
                  <a:srgbClr val="0000CC"/>
                </a:solidFill>
                <a:effectLst>
                  <a:outerShdw blurRad="38100" dist="38100" dir="2700000" algn="tl">
                    <a:srgbClr val="000000"/>
                  </a:outerShdw>
                </a:effectLst>
                <a:latin typeface=".VnAvant" pitchFamily="34" charset="0"/>
                <a:cs typeface="Arial" charset="0"/>
              </a:rPr>
              <a:t>c¸c thÇy </a:t>
            </a:r>
            <a:r>
              <a:rPr lang="en-US" sz="4000" b="1" dirty="0">
                <a:solidFill>
                  <a:srgbClr val="0000CC"/>
                </a:solidFill>
                <a:effectLst>
                  <a:outerShdw blurRad="38100" dist="38100" dir="2700000" algn="tl">
                    <a:srgbClr val="000000"/>
                  </a:outerShdw>
                </a:effectLst>
                <a:latin typeface=".VnAvant" pitchFamily="34" charset="0"/>
                <a:cs typeface="Arial" charset="0"/>
              </a:rPr>
              <a:t>c« </a:t>
            </a:r>
            <a:r>
              <a:rPr lang="en-US" sz="4000" b="1" dirty="0" err="1">
                <a:solidFill>
                  <a:srgbClr val="0000CC"/>
                </a:solidFill>
                <a:effectLst>
                  <a:outerShdw blurRad="38100" dist="38100" dir="2700000" algn="tl">
                    <a:srgbClr val="000000"/>
                  </a:outerShdw>
                </a:effectLst>
                <a:latin typeface=".VnAvant" pitchFamily="34" charset="0"/>
                <a:cs typeface="Arial" charset="0"/>
              </a:rPr>
              <a:t>gi¸o</a:t>
            </a:r>
            <a:r>
              <a:rPr lang="en-US" sz="4000" b="1" dirty="0">
                <a:solidFill>
                  <a:srgbClr val="0000CC"/>
                </a:solidFill>
                <a:effectLst>
                  <a:outerShdw blurRad="38100" dist="38100" dir="2700000" algn="tl">
                    <a:srgbClr val="000000"/>
                  </a:outerShdw>
                </a:effectLst>
                <a:latin typeface=".VnAvant" pitchFamily="34" charset="0"/>
                <a:cs typeface="Arial" charset="0"/>
              </a:rPr>
              <a:t> vµ </a:t>
            </a:r>
            <a:r>
              <a:rPr lang="en-US" sz="4000" b="1" dirty="0" err="1">
                <a:solidFill>
                  <a:srgbClr val="0000CC"/>
                </a:solidFill>
                <a:effectLst>
                  <a:outerShdw blurRad="38100" dist="38100" dir="2700000" algn="tl">
                    <a:srgbClr val="000000"/>
                  </a:outerShdw>
                </a:effectLst>
                <a:latin typeface=".VnAvant" pitchFamily="34" charset="0"/>
                <a:cs typeface="Arial" charset="0"/>
              </a:rPr>
              <a:t>c¸c</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em</a:t>
            </a:r>
            <a:endParaRPr lang="en-US" sz="4000" b="1" dirty="0">
              <a:solidFill>
                <a:srgbClr val="0000CC"/>
              </a:solidFill>
              <a:effectLst>
                <a:outerShdw blurRad="38100" dist="38100" dir="2700000" algn="tl">
                  <a:srgbClr val="000000"/>
                </a:outerShdw>
              </a:effectLst>
              <a:latin typeface=".VnAvant" pitchFamily="34" charset="0"/>
              <a:cs typeface="Arial" charset="0"/>
            </a:endParaRPr>
          </a:p>
        </p:txBody>
      </p:sp>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dầm dề</a:t>
            </a:r>
            <a:r>
              <a:rPr lang="en-US" sz="400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sướt mướt</a:t>
            </a:r>
            <a:r>
              <a:rPr lang="en-US" sz="400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lắt lẻo</a:t>
            </a:r>
            <a:r>
              <a:rPr lang="en-US" sz="400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865</Words>
  <Application>Microsoft Office PowerPoint</Application>
  <PresentationFormat>Widescreen</PresentationFormat>
  <Paragraphs>147</Paragraphs>
  <Slides>48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.VnAvant</vt:lpstr>
      <vt:lpstr>.VnBahamasBH</vt:lpstr>
      <vt:lpstr>.VnClarendonH</vt:lpstr>
      <vt:lpstr>.VnCooperH</vt:lpstr>
      <vt:lpstr>.VnTifani HeavyH</vt:lpstr>
      <vt:lpstr>.VnTime</vt: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Kim Quỳnh</cp:lastModifiedBy>
  <cp:revision>78</cp:revision>
  <dcterms:created xsi:type="dcterms:W3CDTF">2021-04-06T13:29:12Z</dcterms:created>
  <dcterms:modified xsi:type="dcterms:W3CDTF">2022-08-11T02:31:03Z</dcterms:modified>
</cp:coreProperties>
</file>