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6"/>
  </p:notesMasterIdLst>
  <p:sldIdLst>
    <p:sldId id="257" r:id="rId2"/>
    <p:sldId id="284" r:id="rId3"/>
    <p:sldId id="259" r:id="rId4"/>
    <p:sldId id="262" r:id="rId5"/>
    <p:sldId id="282" r:id="rId6"/>
    <p:sldId id="260" r:id="rId7"/>
    <p:sldId id="258" r:id="rId8"/>
    <p:sldId id="265" r:id="rId9"/>
    <p:sldId id="263" r:id="rId10"/>
    <p:sldId id="283" r:id="rId11"/>
    <p:sldId id="261" r:id="rId12"/>
    <p:sldId id="264" r:id="rId13"/>
    <p:sldId id="266" r:id="rId14"/>
    <p:sldId id="278" r:id="rId15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3E1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721" autoAdjust="0"/>
    <p:restoredTop sz="94660"/>
  </p:normalViewPr>
  <p:slideViewPr>
    <p:cSldViewPr snapToGrid="0" showGuides="1">
      <p:cViewPr varScale="1">
        <p:scale>
          <a:sx n="55" d="100"/>
          <a:sy n="55" d="100"/>
        </p:scale>
        <p:origin x="-677" y="-8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43" d="100"/>
        <a:sy n="143" d="100"/>
      </p:scale>
      <p:origin x="0" y="-1752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DAC1A6-673B-4678-B483-6CDE0B2ECF55}" type="datetimeFigureOut">
              <a:rPr lang="zh-CN" altLang="en-US" smtClean="0"/>
              <a:pPr/>
              <a:t>2023/2/18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A36261-BF9B-417B-BCDC-BFF16F249FF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7A5B81-82F7-4B94-A5AD-EC92D4455B0C}" type="slidenum">
              <a:rPr lang="zh-CN" altLang="en-US" smtClean="0"/>
              <a:pPr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pPr/>
              <a:t>2023/2/18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pPr/>
              <a:t>2023/2/18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pPr/>
              <a:t>2023/2/18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pPr/>
              <a:t>2023/2/18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pPr/>
              <a:t>2023/2/18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pPr/>
              <a:t>2023/2/18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pPr/>
              <a:t>2023/2/18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pPr/>
              <a:t>2023/2/18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pPr/>
              <a:t>2023/2/18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pPr/>
              <a:t>2023/2/18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pPr/>
              <a:t>2023/2/18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4FA68B-851B-4497-92DD-AD9676CFD6C7}" type="datetimeFigureOut">
              <a:rPr lang="zh-CN" altLang="en-US" smtClean="0"/>
              <a:pPr/>
              <a:t>2023/2/18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FF504A-745A-48EA-80ED-493236BBE93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image" Target="../media/image2.emf"/><Relationship Id="rId7" Type="http://schemas.openxmlformats.org/officeDocument/2006/relationships/image" Target="../media/image6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emf"/><Relationship Id="rId11" Type="http://schemas.openxmlformats.org/officeDocument/2006/relationships/image" Target="../media/image10.emf"/><Relationship Id="rId5" Type="http://schemas.openxmlformats.org/officeDocument/2006/relationships/image" Target="../media/image4.emf"/><Relationship Id="rId10" Type="http://schemas.openxmlformats.org/officeDocument/2006/relationships/image" Target="../media/image9.emf"/><Relationship Id="rId4" Type="http://schemas.openxmlformats.org/officeDocument/2006/relationships/image" Target="../media/image3.emf"/><Relationship Id="rId9" Type="http://schemas.openxmlformats.org/officeDocument/2006/relationships/image" Target="../media/image8.em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emf"/><Relationship Id="rId3" Type="http://schemas.openxmlformats.org/officeDocument/2006/relationships/image" Target="../media/image12.emf"/><Relationship Id="rId7" Type="http://schemas.openxmlformats.org/officeDocument/2006/relationships/image" Target="../media/image16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emf"/><Relationship Id="rId5" Type="http://schemas.openxmlformats.org/officeDocument/2006/relationships/image" Target="../media/image14.emf"/><Relationship Id="rId4" Type="http://schemas.openxmlformats.org/officeDocument/2006/relationships/image" Target="../media/image13.emf"/><Relationship Id="rId9" Type="http://schemas.openxmlformats.org/officeDocument/2006/relationships/image" Target="../media/image18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7" Type="http://schemas.openxmlformats.org/officeDocument/2006/relationships/image" Target="../media/image39.png"/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emf"/><Relationship Id="rId5" Type="http://schemas.openxmlformats.org/officeDocument/2006/relationships/image" Target="../media/image37.emf"/><Relationship Id="rId4" Type="http://schemas.openxmlformats.org/officeDocument/2006/relationships/image" Target="../media/image20.e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image" Target="../media/image2.emf"/><Relationship Id="rId7" Type="http://schemas.openxmlformats.org/officeDocument/2006/relationships/image" Target="../media/image6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10" Type="http://schemas.openxmlformats.org/officeDocument/2006/relationships/image" Target="../media/image9.emf"/><Relationship Id="rId4" Type="http://schemas.openxmlformats.org/officeDocument/2006/relationships/image" Target="../media/image3.emf"/><Relationship Id="rId9" Type="http://schemas.openxmlformats.org/officeDocument/2006/relationships/image" Target="../media/image8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emf"/><Relationship Id="rId3" Type="http://schemas.openxmlformats.org/officeDocument/2006/relationships/image" Target="../media/image12.emf"/><Relationship Id="rId7" Type="http://schemas.openxmlformats.org/officeDocument/2006/relationships/image" Target="../media/image16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emf"/><Relationship Id="rId5" Type="http://schemas.openxmlformats.org/officeDocument/2006/relationships/image" Target="../media/image14.emf"/><Relationship Id="rId4" Type="http://schemas.openxmlformats.org/officeDocument/2006/relationships/image" Target="../media/image13.emf"/><Relationship Id="rId9" Type="http://schemas.openxmlformats.org/officeDocument/2006/relationships/image" Target="../media/image18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emf"/><Relationship Id="rId3" Type="http://schemas.openxmlformats.org/officeDocument/2006/relationships/image" Target="../media/image12.emf"/><Relationship Id="rId7" Type="http://schemas.openxmlformats.org/officeDocument/2006/relationships/image" Target="../media/image16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emf"/><Relationship Id="rId5" Type="http://schemas.openxmlformats.org/officeDocument/2006/relationships/image" Target="../media/image14.emf"/><Relationship Id="rId4" Type="http://schemas.openxmlformats.org/officeDocument/2006/relationships/image" Target="../media/image13.emf"/><Relationship Id="rId9" Type="http://schemas.openxmlformats.org/officeDocument/2006/relationships/image" Target="../media/image18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7" Type="http://schemas.openxmlformats.org/officeDocument/2006/relationships/image" Target="../media/image28.png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emf"/><Relationship Id="rId5" Type="http://schemas.openxmlformats.org/officeDocument/2006/relationships/image" Target="../media/image26.emf"/><Relationship Id="rId4" Type="http://schemas.openxmlformats.org/officeDocument/2006/relationships/image" Target="../media/image25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3E1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0388086">
            <a:off x="4285783" y="413068"/>
            <a:ext cx="1319764" cy="1071391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11416" y="732515"/>
            <a:ext cx="7221108" cy="560809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708775" y="289916"/>
            <a:ext cx="1592643" cy="914039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373349" y="1864522"/>
            <a:ext cx="2025823" cy="499347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74557" y="4264077"/>
            <a:ext cx="11517443" cy="2593923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0" y="-271677"/>
            <a:ext cx="3764906" cy="7129677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488229" y="-68642"/>
            <a:ext cx="4656021" cy="2328011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419414" y="268893"/>
            <a:ext cx="1292002" cy="753668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0902042" y="353221"/>
            <a:ext cx="573750" cy="337500"/>
          </a:xfrm>
          <a:prstGeom prst="rect">
            <a:avLst/>
          </a:prstGeom>
        </p:spPr>
      </p:pic>
      <p:sp>
        <p:nvSpPr>
          <p:cNvPr id="18" name="矩形 17"/>
          <p:cNvSpPr/>
          <p:nvPr/>
        </p:nvSpPr>
        <p:spPr>
          <a:xfrm>
            <a:off x="3180714" y="2726347"/>
            <a:ext cx="641143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5400" b="1" dirty="0" err="1">
                <a:solidFill>
                  <a:srgbClr val="FFA400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Arial" panose="020B0604020202020204" pitchFamily="34" charset="0"/>
                <a:ea typeface="迷你简雪峰" panose="02010609000101010101" pitchFamily="49" charset="-122"/>
              </a:rPr>
              <a:t>Bài</a:t>
            </a:r>
            <a:r>
              <a:rPr lang="en-US" altLang="zh-CN" sz="5400" b="1" dirty="0">
                <a:solidFill>
                  <a:srgbClr val="FFA400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Arial" panose="020B0604020202020204" pitchFamily="34" charset="0"/>
                <a:ea typeface="迷你简雪峰" panose="02010609000101010101" pitchFamily="49" charset="-122"/>
              </a:rPr>
              <a:t> 21: </a:t>
            </a:r>
            <a:r>
              <a:rPr lang="en-US" altLang="zh-CN" sz="5400" b="1" dirty="0" err="1">
                <a:solidFill>
                  <a:srgbClr val="FFA400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Arial" panose="020B0604020202020204" pitchFamily="34" charset="0"/>
                <a:ea typeface="迷你简雪峰" panose="02010609000101010101" pitchFamily="49" charset="-122"/>
              </a:rPr>
              <a:t>Tìm</a:t>
            </a:r>
            <a:r>
              <a:rPr lang="en-US" altLang="zh-CN" sz="5400" b="1" dirty="0">
                <a:solidFill>
                  <a:srgbClr val="FFA400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Arial" panose="020B0604020202020204" pitchFamily="34" charset="0"/>
                <a:ea typeface="迷你简雪峰" panose="02010609000101010101" pitchFamily="49" charset="-122"/>
              </a:rPr>
              <a:t> </a:t>
            </a:r>
            <a:r>
              <a:rPr lang="en-US" altLang="zh-CN" sz="5400" b="1" dirty="0" err="1">
                <a:solidFill>
                  <a:srgbClr val="FFA400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Arial" panose="020B0604020202020204" pitchFamily="34" charset="0"/>
                <a:ea typeface="迷你简雪峰" panose="02010609000101010101" pitchFamily="49" charset="-122"/>
              </a:rPr>
              <a:t>hiểu</a:t>
            </a:r>
            <a:r>
              <a:rPr lang="en-US" altLang="zh-CN" sz="5400" b="1" dirty="0">
                <a:solidFill>
                  <a:srgbClr val="FFA400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Arial" panose="020B0604020202020204" pitchFamily="34" charset="0"/>
                <a:ea typeface="迷你简雪峰" panose="02010609000101010101" pitchFamily="49" charset="-122"/>
              </a:rPr>
              <a:t> </a:t>
            </a:r>
            <a:r>
              <a:rPr lang="en-US" altLang="zh-CN" sz="5400" b="1" dirty="0" err="1">
                <a:solidFill>
                  <a:srgbClr val="FFA400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Arial" panose="020B0604020202020204" pitchFamily="34" charset="0"/>
                <a:ea typeface="迷你简雪峰" panose="02010609000101010101" pitchFamily="49" charset="-122"/>
              </a:rPr>
              <a:t>cơ</a:t>
            </a:r>
            <a:r>
              <a:rPr lang="en-US" altLang="zh-CN" sz="5400" b="1" dirty="0">
                <a:solidFill>
                  <a:srgbClr val="FFA400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Arial" panose="020B0604020202020204" pitchFamily="34" charset="0"/>
                <a:ea typeface="迷你简雪峰" panose="02010609000101010101" pitchFamily="49" charset="-122"/>
              </a:rPr>
              <a:t> </a:t>
            </a:r>
            <a:r>
              <a:rPr lang="en-US" altLang="zh-CN" sz="5400" b="1" dirty="0" err="1">
                <a:solidFill>
                  <a:srgbClr val="FFA400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Arial" panose="020B0604020202020204" pitchFamily="34" charset="0"/>
                <a:ea typeface="迷你简雪峰" panose="02010609000101010101" pitchFamily="49" charset="-122"/>
              </a:rPr>
              <a:t>quan</a:t>
            </a:r>
            <a:r>
              <a:rPr lang="en-US" altLang="zh-CN" sz="5400" b="1" dirty="0">
                <a:solidFill>
                  <a:srgbClr val="FFA400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Arial" panose="020B0604020202020204" pitchFamily="34" charset="0"/>
                <a:ea typeface="迷你简雪峰" panose="02010609000101010101" pitchFamily="49" charset="-122"/>
              </a:rPr>
              <a:t> </a:t>
            </a:r>
            <a:r>
              <a:rPr lang="en-US" altLang="zh-CN" sz="5400" b="1" dirty="0" err="1">
                <a:solidFill>
                  <a:srgbClr val="FFA400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Arial" panose="020B0604020202020204" pitchFamily="34" charset="0"/>
                <a:ea typeface="迷你简雪峰" panose="02010609000101010101" pitchFamily="49" charset="-122"/>
              </a:rPr>
              <a:t>vận</a:t>
            </a:r>
            <a:r>
              <a:rPr lang="en-US" altLang="zh-CN" sz="5400" b="1" dirty="0">
                <a:solidFill>
                  <a:srgbClr val="FFA400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Arial" panose="020B0604020202020204" pitchFamily="34" charset="0"/>
                <a:ea typeface="迷你简雪峰" panose="02010609000101010101" pitchFamily="49" charset="-122"/>
              </a:rPr>
              <a:t> </a:t>
            </a:r>
            <a:r>
              <a:rPr lang="en-US" altLang="zh-CN" sz="5400" b="1" dirty="0" err="1">
                <a:solidFill>
                  <a:srgbClr val="FFA400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Arial" panose="020B0604020202020204" pitchFamily="34" charset="0"/>
                <a:ea typeface="迷你简雪峰" panose="02010609000101010101" pitchFamily="49" charset="-122"/>
              </a:rPr>
              <a:t>động</a:t>
            </a:r>
            <a:endParaRPr lang="zh-CN" altLang="en-US" sz="5400" b="1" dirty="0">
              <a:solidFill>
                <a:srgbClr val="FFA400"/>
              </a:solidFill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  <a:latin typeface="Arial" panose="020B0604020202020204" pitchFamily="34" charset="0"/>
              <a:ea typeface="迷你简雪峰" panose="02010609000101010101" pitchFamily="49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5278110" y="1967594"/>
            <a:ext cx="3521250" cy="4387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3E1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68900" y="-229800"/>
            <a:ext cx="2700000" cy="1755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700000" cy="17550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66412" y="0"/>
            <a:ext cx="1620000" cy="10575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V="1">
            <a:off x="-113450" y="6195394"/>
            <a:ext cx="12330000" cy="45719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V="1">
            <a:off x="-113450" y="6351556"/>
            <a:ext cx="12330000" cy="45719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V="1">
            <a:off x="-113450" y="6507718"/>
            <a:ext cx="12330000" cy="45719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V="1">
            <a:off x="-113450" y="6663879"/>
            <a:ext cx="12330000" cy="45719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916189" y="757352"/>
            <a:ext cx="8847036" cy="565325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479373" y="3764620"/>
            <a:ext cx="5233255" cy="2899259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62601" y="915846"/>
            <a:ext cx="258750" cy="393750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338088" y="1100100"/>
            <a:ext cx="191250" cy="360000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622939" y="490200"/>
            <a:ext cx="101250" cy="315000"/>
          </a:xfrm>
          <a:prstGeom prst="rect">
            <a:avLst/>
          </a:prstGeom>
        </p:spPr>
      </p:pic>
      <p:sp>
        <p:nvSpPr>
          <p:cNvPr id="19" name="文本框 18"/>
          <p:cNvSpPr txBox="1"/>
          <p:nvPr/>
        </p:nvSpPr>
        <p:spPr>
          <a:xfrm>
            <a:off x="3298795" y="2475984"/>
            <a:ext cx="608182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6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FFA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VẬN DỤNG</a:t>
            </a:r>
          </a:p>
        </p:txBody>
      </p:sp>
    </p:spTree>
    <p:extLst>
      <p:ext uri="{BB962C8B-B14F-4D97-AF65-F5344CB8AC3E}">
        <p14:creationId xmlns:p14="http://schemas.microsoft.com/office/powerpoint/2010/main" xmlns="" val="35690679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3E1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0" y="1314437"/>
            <a:ext cx="12191999" cy="5086362"/>
            <a:chOff x="1249363" y="1343077"/>
            <a:chExt cx="9126536" cy="487831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3" name="矩形 12"/>
            <p:cNvSpPr/>
            <p:nvPr/>
          </p:nvSpPr>
          <p:spPr>
            <a:xfrm>
              <a:off x="1249363" y="1343077"/>
              <a:ext cx="9126536" cy="487831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矩形 13"/>
            <p:cNvSpPr/>
            <p:nvPr/>
          </p:nvSpPr>
          <p:spPr>
            <a:xfrm>
              <a:off x="1386389" y="1509674"/>
              <a:ext cx="8861893" cy="454477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83E1FF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FF0000"/>
                </a:solidFill>
              </a:endParaRPr>
            </a:p>
          </p:txBody>
        </p:sp>
      </p:grpSp>
      <p:pic>
        <p:nvPicPr>
          <p:cNvPr id="60" name="图片 59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2177" y="165021"/>
            <a:ext cx="837560" cy="114941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835DA174-C4C4-45B6-874C-15CA03AA6A79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05686" y="2875638"/>
            <a:ext cx="5780628" cy="318491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E8A571BC-D597-4894-BE7F-670C1F4EC14E}"/>
              </a:ext>
            </a:extLst>
          </p:cNvPr>
          <p:cNvSpPr txBox="1"/>
          <p:nvPr/>
        </p:nvSpPr>
        <p:spPr>
          <a:xfrm>
            <a:off x="1509823" y="328300"/>
            <a:ext cx="58479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1. </a:t>
            </a:r>
            <a:r>
              <a:rPr lang="en-US" sz="3200" dirty="0" err="1"/>
              <a:t>Thực</a:t>
            </a:r>
            <a:r>
              <a:rPr lang="en-US" sz="3200" dirty="0"/>
              <a:t> </a:t>
            </a:r>
            <a:r>
              <a:rPr lang="en-US" sz="3200" dirty="0" err="1"/>
              <a:t>hiện</a:t>
            </a:r>
            <a:r>
              <a:rPr lang="en-US" sz="3200" dirty="0"/>
              <a:t> </a:t>
            </a:r>
            <a:r>
              <a:rPr lang="en-US" sz="3200" dirty="0" err="1"/>
              <a:t>cử</a:t>
            </a:r>
            <a:r>
              <a:rPr lang="en-US" sz="3200" dirty="0"/>
              <a:t> </a:t>
            </a:r>
            <a:r>
              <a:rPr lang="en-US" sz="3200" dirty="0" err="1"/>
              <a:t>động</a:t>
            </a:r>
            <a:r>
              <a:rPr lang="en-US" sz="3200" dirty="0"/>
              <a:t> </a:t>
            </a:r>
            <a:r>
              <a:rPr lang="en-US" sz="3200" dirty="0" err="1"/>
              <a:t>sau</a:t>
            </a:r>
            <a:r>
              <a:rPr lang="en-US" sz="3200" dirty="0"/>
              <a:t>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7976DFB5-3B8E-4A4E-AD5F-A1AFB88C3D03}"/>
              </a:ext>
            </a:extLst>
          </p:cNvPr>
          <p:cNvSpPr txBox="1"/>
          <p:nvPr/>
        </p:nvSpPr>
        <p:spPr>
          <a:xfrm>
            <a:off x="1924494" y="1661285"/>
            <a:ext cx="935080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Đặt</a:t>
            </a:r>
            <a:r>
              <a:rPr lang="en-US" sz="2800" dirty="0"/>
              <a:t> </a:t>
            </a:r>
            <a:r>
              <a:rPr lang="en-US" sz="2800" dirty="0" err="1"/>
              <a:t>một</a:t>
            </a:r>
            <a:r>
              <a:rPr lang="en-US" sz="2800" dirty="0"/>
              <a:t> </a:t>
            </a:r>
            <a:r>
              <a:rPr lang="en-US" sz="2800" dirty="0" err="1"/>
              <a:t>tay</a:t>
            </a:r>
            <a:r>
              <a:rPr lang="en-US" sz="2800" dirty="0"/>
              <a:t> </a:t>
            </a:r>
            <a:r>
              <a:rPr lang="en-US" sz="2800" dirty="0" err="1"/>
              <a:t>vào</a:t>
            </a:r>
            <a:r>
              <a:rPr lang="en-US" sz="2800" dirty="0"/>
              <a:t> </a:t>
            </a:r>
            <a:r>
              <a:rPr lang="en-US" sz="2800" dirty="0" err="1"/>
              <a:t>phần</a:t>
            </a:r>
            <a:r>
              <a:rPr lang="en-US" sz="2800" dirty="0"/>
              <a:t> </a:t>
            </a:r>
            <a:r>
              <a:rPr lang="en-US" sz="2800" dirty="0" err="1"/>
              <a:t>dưới</a:t>
            </a:r>
            <a:r>
              <a:rPr lang="en-US" sz="2800" dirty="0"/>
              <a:t> </a:t>
            </a:r>
            <a:r>
              <a:rPr lang="en-US" sz="2800" dirty="0" err="1"/>
              <a:t>của</a:t>
            </a:r>
            <a:r>
              <a:rPr lang="en-US" sz="2800" dirty="0"/>
              <a:t> </a:t>
            </a:r>
            <a:r>
              <a:rPr lang="en-US" sz="2800" dirty="0" err="1"/>
              <a:t>xương</a:t>
            </a:r>
            <a:r>
              <a:rPr lang="en-US" sz="2800" dirty="0"/>
              <a:t> </a:t>
            </a:r>
            <a:r>
              <a:rPr lang="en-US" sz="2800" dirty="0" err="1"/>
              <a:t>cột</a:t>
            </a:r>
            <a:r>
              <a:rPr lang="en-US" sz="2800" dirty="0"/>
              <a:t> </a:t>
            </a:r>
            <a:r>
              <a:rPr lang="en-US" sz="2800" dirty="0" err="1"/>
              <a:t>sống</a:t>
            </a:r>
            <a:r>
              <a:rPr lang="en-US" sz="2800" dirty="0"/>
              <a:t>, </a:t>
            </a:r>
            <a:r>
              <a:rPr lang="en-US" sz="2800" dirty="0" err="1"/>
              <a:t>đồng</a:t>
            </a:r>
            <a:r>
              <a:rPr lang="en-US" sz="2800" dirty="0"/>
              <a:t> </a:t>
            </a:r>
            <a:r>
              <a:rPr lang="en-US" sz="2800" dirty="0" err="1"/>
              <a:t>thời</a:t>
            </a:r>
            <a:r>
              <a:rPr lang="en-US" sz="2800" dirty="0"/>
              <a:t> </a:t>
            </a:r>
            <a:r>
              <a:rPr lang="en-US" sz="2800" dirty="0" err="1"/>
              <a:t>cúi</a:t>
            </a:r>
            <a:r>
              <a:rPr lang="en-US" sz="2800" dirty="0"/>
              <a:t> </a:t>
            </a:r>
            <a:r>
              <a:rPr lang="en-US" sz="2800" dirty="0" err="1"/>
              <a:t>gập</a:t>
            </a:r>
            <a:r>
              <a:rPr lang="en-US" sz="2800" dirty="0"/>
              <a:t> </a:t>
            </a:r>
            <a:r>
              <a:rPr lang="en-US" sz="2800" dirty="0" err="1"/>
              <a:t>người</a:t>
            </a:r>
            <a:r>
              <a:rPr lang="en-US" sz="2800" dirty="0"/>
              <a:t> </a:t>
            </a:r>
            <a:r>
              <a:rPr lang="en-US" sz="2800" dirty="0" err="1"/>
              <a:t>sao</a:t>
            </a:r>
            <a:r>
              <a:rPr lang="en-US" sz="2800" dirty="0"/>
              <a:t> </a:t>
            </a:r>
            <a:r>
              <a:rPr lang="en-US" sz="2800" dirty="0" err="1"/>
              <a:t>cho</a:t>
            </a:r>
            <a:r>
              <a:rPr lang="en-US" sz="2800" dirty="0"/>
              <a:t> </a:t>
            </a:r>
            <a:r>
              <a:rPr lang="en-US" sz="2800" dirty="0" err="1"/>
              <a:t>bàn</a:t>
            </a:r>
            <a:r>
              <a:rPr lang="en-US" sz="2800" dirty="0"/>
              <a:t> </a:t>
            </a:r>
            <a:r>
              <a:rPr lang="en-US" sz="2800" dirty="0" err="1"/>
              <a:t>tay</a:t>
            </a:r>
            <a:r>
              <a:rPr lang="en-US" sz="2800" dirty="0"/>
              <a:t> </a:t>
            </a:r>
            <a:r>
              <a:rPr lang="en-US" sz="2800" dirty="0" err="1"/>
              <a:t>còn</a:t>
            </a:r>
            <a:r>
              <a:rPr lang="en-US" sz="2800" dirty="0"/>
              <a:t> </a:t>
            </a:r>
            <a:r>
              <a:rPr lang="en-US" sz="2800" dirty="0" err="1"/>
              <a:t>lại</a:t>
            </a:r>
            <a:r>
              <a:rPr lang="en-US" sz="2800" dirty="0"/>
              <a:t> </a:t>
            </a:r>
            <a:r>
              <a:rPr lang="en-US" sz="2800" dirty="0" err="1"/>
              <a:t>chạm</a:t>
            </a:r>
            <a:r>
              <a:rPr lang="en-US" sz="2800" dirty="0"/>
              <a:t> </a:t>
            </a:r>
            <a:r>
              <a:rPr lang="en-US" sz="2800" dirty="0" err="1"/>
              <a:t>vào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ngón</a:t>
            </a:r>
            <a:r>
              <a:rPr lang="en-US" sz="2800" dirty="0"/>
              <a:t> </a:t>
            </a:r>
            <a:r>
              <a:rPr lang="en-US" sz="2800" dirty="0" err="1"/>
              <a:t>chân</a:t>
            </a:r>
            <a:r>
              <a:rPr lang="en-US" sz="2800" dirty="0"/>
              <a:t>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3E1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20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13467" y="1314438"/>
            <a:ext cx="1932244" cy="1563361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8349" y="1314438"/>
            <a:ext cx="1981200" cy="1465684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2177" y="165021"/>
            <a:ext cx="837560" cy="1149417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912753" y="2455993"/>
            <a:ext cx="4555443" cy="3811220"/>
            <a:chOff x="930956" y="2227630"/>
            <a:chExt cx="4555443" cy="3811220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grpSpPr>
        <p:sp>
          <p:nvSpPr>
            <p:cNvPr id="5" name="椭圆 4"/>
            <p:cNvSpPr/>
            <p:nvPr/>
          </p:nvSpPr>
          <p:spPr>
            <a:xfrm>
              <a:off x="930956" y="2227630"/>
              <a:ext cx="4555443" cy="381122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椭圆 8"/>
            <p:cNvSpPr/>
            <p:nvPr/>
          </p:nvSpPr>
          <p:spPr>
            <a:xfrm>
              <a:off x="1058863" y="2404622"/>
              <a:ext cx="4275137" cy="3495335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rgbClr val="83E1FF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655691" y="2455993"/>
            <a:ext cx="4555443" cy="3811220"/>
            <a:chOff x="930956" y="2227630"/>
            <a:chExt cx="4555443" cy="3811220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grpSpPr>
        <p:sp>
          <p:nvSpPr>
            <p:cNvPr id="16" name="椭圆 15"/>
            <p:cNvSpPr/>
            <p:nvPr/>
          </p:nvSpPr>
          <p:spPr>
            <a:xfrm>
              <a:off x="930956" y="2227630"/>
              <a:ext cx="4555443" cy="381122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椭圆 16"/>
            <p:cNvSpPr/>
            <p:nvPr/>
          </p:nvSpPr>
          <p:spPr>
            <a:xfrm>
              <a:off x="1058863" y="2404622"/>
              <a:ext cx="4275137" cy="3495335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rgbClr val="83E1FF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2B61E0D1-8813-4A71-B569-947731174063}"/>
              </a:ext>
            </a:extLst>
          </p:cNvPr>
          <p:cNvSpPr txBox="1"/>
          <p:nvPr/>
        </p:nvSpPr>
        <p:spPr>
          <a:xfrm>
            <a:off x="1417542" y="3289006"/>
            <a:ext cx="336153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2. Khi </a:t>
            </a:r>
            <a:r>
              <a:rPr lang="en-US" sz="2800" dirty="0" err="1"/>
              <a:t>thực</a:t>
            </a:r>
            <a:r>
              <a:rPr lang="en-US" sz="2800" dirty="0"/>
              <a:t> </a:t>
            </a:r>
            <a:r>
              <a:rPr lang="en-US" sz="2800" dirty="0" err="1"/>
              <a:t>hiện</a:t>
            </a:r>
            <a:r>
              <a:rPr lang="en-US" sz="2800" dirty="0"/>
              <a:t> </a:t>
            </a:r>
            <a:r>
              <a:rPr lang="en-US" sz="2800" dirty="0" err="1"/>
              <a:t>thay</a:t>
            </a:r>
            <a:r>
              <a:rPr lang="en-US" sz="2800" dirty="0"/>
              <a:t> </a:t>
            </a:r>
            <a:r>
              <a:rPr lang="en-US" sz="2800" dirty="0" err="1"/>
              <a:t>đổi</a:t>
            </a:r>
            <a:r>
              <a:rPr lang="en-US" sz="2800" dirty="0"/>
              <a:t> </a:t>
            </a:r>
            <a:r>
              <a:rPr lang="en-US" sz="2800" dirty="0" err="1"/>
              <a:t>cử</a:t>
            </a:r>
            <a:r>
              <a:rPr lang="en-US" sz="2800" dirty="0"/>
              <a:t> </a:t>
            </a:r>
            <a:r>
              <a:rPr lang="en-US" sz="2800" dirty="0" err="1"/>
              <a:t>động</a:t>
            </a:r>
            <a:r>
              <a:rPr lang="en-US" sz="2800" dirty="0"/>
              <a:t> </a:t>
            </a:r>
            <a:r>
              <a:rPr lang="en-US" sz="2800" dirty="0" err="1"/>
              <a:t>trên</a:t>
            </a:r>
            <a:r>
              <a:rPr lang="en-US" sz="2800" dirty="0"/>
              <a:t>, </a:t>
            </a:r>
            <a:r>
              <a:rPr lang="en-US" sz="2800" dirty="0" err="1"/>
              <a:t>tay</a:t>
            </a:r>
            <a:r>
              <a:rPr lang="en-US" sz="2800" dirty="0"/>
              <a:t> </a:t>
            </a:r>
            <a:r>
              <a:rPr lang="en-US" sz="2800" dirty="0" err="1"/>
              <a:t>em</a:t>
            </a:r>
            <a:r>
              <a:rPr lang="en-US" sz="2800" dirty="0"/>
              <a:t> </a:t>
            </a:r>
            <a:r>
              <a:rPr lang="en-US" sz="2800" dirty="0" err="1"/>
              <a:t>cảm</a:t>
            </a:r>
            <a:r>
              <a:rPr lang="en-US" sz="2800" dirty="0"/>
              <a:t> </a:t>
            </a:r>
            <a:r>
              <a:rPr lang="en-US" sz="2800" dirty="0" err="1"/>
              <a:t>nhận</a:t>
            </a:r>
            <a:r>
              <a:rPr lang="en-US" sz="2800" dirty="0"/>
              <a:t> </a:t>
            </a:r>
            <a:r>
              <a:rPr lang="en-US" sz="2800" dirty="0" err="1"/>
              <a:t>được</a:t>
            </a:r>
            <a:r>
              <a:rPr lang="en-US" sz="2800" dirty="0"/>
              <a:t> </a:t>
            </a:r>
            <a:r>
              <a:rPr lang="en-US" sz="2800" dirty="0" err="1"/>
              <a:t>xương</a:t>
            </a:r>
            <a:r>
              <a:rPr lang="en-US" sz="2800" dirty="0"/>
              <a:t> </a:t>
            </a:r>
            <a:r>
              <a:rPr lang="en-US" sz="2800" dirty="0" err="1"/>
              <a:t>cột</a:t>
            </a:r>
            <a:r>
              <a:rPr lang="en-US" sz="2800" dirty="0"/>
              <a:t> </a:t>
            </a:r>
            <a:r>
              <a:rPr lang="en-US" sz="2800" dirty="0" err="1"/>
              <a:t>sống</a:t>
            </a:r>
            <a:r>
              <a:rPr lang="en-US" sz="2800" dirty="0"/>
              <a:t> </a:t>
            </a:r>
            <a:r>
              <a:rPr lang="en-US" sz="2800" dirty="0" err="1"/>
              <a:t>thay</a:t>
            </a:r>
            <a:r>
              <a:rPr lang="en-US" sz="2800" dirty="0"/>
              <a:t> </a:t>
            </a:r>
            <a:r>
              <a:rPr lang="en-US" sz="2800" dirty="0" err="1"/>
              <a:t>đổi</a:t>
            </a:r>
            <a:r>
              <a:rPr lang="en-US" sz="2800" dirty="0"/>
              <a:t> </a:t>
            </a:r>
            <a:r>
              <a:rPr lang="en-US" sz="2800" dirty="0" err="1"/>
              <a:t>như</a:t>
            </a:r>
            <a:r>
              <a:rPr lang="en-US" sz="2800" dirty="0"/>
              <a:t> </a:t>
            </a:r>
            <a:r>
              <a:rPr lang="en-US" sz="2800" dirty="0" err="1"/>
              <a:t>thế</a:t>
            </a:r>
            <a:r>
              <a:rPr lang="en-US" sz="2800" dirty="0"/>
              <a:t> </a:t>
            </a:r>
            <a:r>
              <a:rPr lang="en-US" sz="2800" dirty="0" err="1"/>
              <a:t>nào</a:t>
            </a:r>
            <a:r>
              <a:rPr lang="en-US" sz="2800" dirty="0"/>
              <a:t>?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7CC9F3C2-6788-461C-999B-0EE883977030}"/>
              </a:ext>
            </a:extLst>
          </p:cNvPr>
          <p:cNvSpPr txBox="1"/>
          <p:nvPr/>
        </p:nvSpPr>
        <p:spPr>
          <a:xfrm>
            <a:off x="7252644" y="3669105"/>
            <a:ext cx="336153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3. </a:t>
            </a:r>
            <a:r>
              <a:rPr lang="en-US" sz="2800" dirty="0" err="1"/>
              <a:t>Thực</a:t>
            </a:r>
            <a:r>
              <a:rPr lang="en-US" sz="2800" dirty="0"/>
              <a:t> </a:t>
            </a:r>
            <a:r>
              <a:rPr lang="en-US" sz="2800" dirty="0" err="1"/>
              <a:t>hiện</a:t>
            </a:r>
            <a:r>
              <a:rPr lang="en-US" sz="2800" dirty="0"/>
              <a:t> </a:t>
            </a:r>
            <a:r>
              <a:rPr lang="en-US" sz="2800" dirty="0" err="1"/>
              <a:t>cử</a:t>
            </a:r>
            <a:r>
              <a:rPr lang="en-US" sz="2800" dirty="0"/>
              <a:t> </a:t>
            </a:r>
            <a:r>
              <a:rPr lang="en-US" sz="2800" dirty="0" err="1"/>
              <a:t>động</a:t>
            </a:r>
            <a:r>
              <a:rPr lang="en-US" sz="2800" dirty="0"/>
              <a:t> </a:t>
            </a:r>
            <a:r>
              <a:rPr lang="en-US" sz="2800" dirty="0" err="1"/>
              <a:t>để</a:t>
            </a:r>
            <a:r>
              <a:rPr lang="en-US" sz="2800" dirty="0"/>
              <a:t> </a:t>
            </a:r>
            <a:r>
              <a:rPr lang="en-US" sz="2800" dirty="0" err="1"/>
              <a:t>xác</a:t>
            </a:r>
            <a:r>
              <a:rPr lang="en-US" sz="2800" dirty="0"/>
              <a:t> </a:t>
            </a:r>
            <a:r>
              <a:rPr lang="en-US" sz="2800" dirty="0" err="1"/>
              <a:t>định</a:t>
            </a:r>
            <a:r>
              <a:rPr lang="en-US" sz="2800" dirty="0"/>
              <a:t> </a:t>
            </a:r>
            <a:r>
              <a:rPr lang="en-US" sz="2800" dirty="0" err="1"/>
              <a:t>vị</a:t>
            </a:r>
            <a:r>
              <a:rPr lang="en-US" sz="2800" dirty="0"/>
              <a:t> </a:t>
            </a:r>
            <a:r>
              <a:rPr lang="en-US" sz="2800" dirty="0" err="1"/>
              <a:t>trí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khớp</a:t>
            </a:r>
            <a:endParaRPr lang="en-US" sz="28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3E1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/>
          <p:cNvGrpSpPr/>
          <p:nvPr/>
        </p:nvGrpSpPr>
        <p:grpSpPr>
          <a:xfrm flipH="1">
            <a:off x="6790371" y="0"/>
            <a:ext cx="5270642" cy="7132501"/>
            <a:chOff x="3041306" y="1382701"/>
            <a:chExt cx="5388751" cy="7132501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041306" y="1382701"/>
              <a:ext cx="5388751" cy="7132501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166057" y="2113950"/>
              <a:ext cx="4230000" cy="5670001"/>
            </a:xfrm>
            <a:prstGeom prst="rect">
              <a:avLst/>
            </a:prstGeom>
          </p:spPr>
        </p:pic>
      </p:grpSp>
      <p:pic>
        <p:nvPicPr>
          <p:cNvPr id="7" name="图片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2177" y="165021"/>
            <a:ext cx="837560" cy="114941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5181750"/>
            <a:ext cx="2171250" cy="1676250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13580792">
            <a:off x="-679726" y="1130261"/>
            <a:ext cx="8464307" cy="772322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840D7770-74F7-48C9-AA9C-69EC1050062E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20544" y="2992091"/>
            <a:ext cx="6569828" cy="2605427"/>
          </a:xfrm>
          <a:prstGeom prst="roundRect">
            <a:avLst>
              <a:gd name="adj" fmla="val 38845"/>
            </a:avLst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3E1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0388086">
            <a:off x="4285783" y="413068"/>
            <a:ext cx="1319764" cy="1071391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11416" y="732515"/>
            <a:ext cx="7221108" cy="560809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708775" y="289916"/>
            <a:ext cx="1592643" cy="914039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373349" y="1864522"/>
            <a:ext cx="2025823" cy="499347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74557" y="4264077"/>
            <a:ext cx="11517443" cy="2593923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0" y="-271677"/>
            <a:ext cx="3764906" cy="7129677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488229" y="-68642"/>
            <a:ext cx="4656021" cy="2328011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419414" y="268893"/>
            <a:ext cx="1292002" cy="753668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3597875" y="2597679"/>
            <a:ext cx="541686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54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迷你简雪峰" panose="02010609000101010101" pitchFamily="49" charset="-122"/>
              </a:rPr>
              <a:t>Củng</a:t>
            </a:r>
            <a:r>
              <a:rPr lang="en-US" altLang="zh-CN" sz="5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迷你简雪峰" panose="02010609000101010101" pitchFamily="49" charset="-122"/>
              </a:rPr>
              <a:t> </a:t>
            </a:r>
            <a:r>
              <a:rPr lang="en-US" altLang="zh-CN" sz="54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迷你简雪峰" panose="02010609000101010101" pitchFamily="49" charset="-122"/>
              </a:rPr>
              <a:t>cố</a:t>
            </a:r>
            <a:r>
              <a:rPr lang="en-US" altLang="zh-CN" sz="5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迷你简雪峰" panose="02010609000101010101" pitchFamily="49" charset="-122"/>
              </a:rPr>
              <a:t> </a:t>
            </a:r>
            <a:r>
              <a:rPr lang="en-US" altLang="zh-CN" sz="54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迷你简雪峰" panose="02010609000101010101" pitchFamily="49" charset="-122"/>
              </a:rPr>
              <a:t>dặn</a:t>
            </a:r>
            <a:r>
              <a:rPr lang="en-US" altLang="zh-CN" sz="5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迷你简雪峰" panose="02010609000101010101" pitchFamily="49" charset="-122"/>
              </a:rPr>
              <a:t> </a:t>
            </a:r>
            <a:r>
              <a:rPr lang="en-US" altLang="zh-CN" sz="54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迷你简雪峰" panose="02010609000101010101" pitchFamily="49" charset="-122"/>
              </a:rPr>
              <a:t>dò</a:t>
            </a:r>
            <a:endParaRPr lang="zh-CN" altLang="en-US" sz="54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迷你简雪峰" panose="02010609000101010101" pitchFamily="49" charset="-122"/>
            </a:endParaRP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0902042" y="353221"/>
            <a:ext cx="573750" cy="337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03565" y="914400"/>
            <a:ext cx="10683586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b="1" dirty="0" smtClean="0">
                <a:latin typeface="Times New Roman" pitchFamily="18" charset="0"/>
                <a:cs typeface="Times New Roman" pitchFamily="18" charset="0"/>
              </a:rPr>
              <a:t>YÊU CẦU CẦN ĐẠT:</a:t>
            </a:r>
            <a:endParaRPr lang="vi-VN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3200" dirty="0" smtClean="0">
                <a:latin typeface="Times New Roman" pitchFamily="18" charset="0"/>
                <a:cs typeface="Times New Roman" pitchFamily="18" charset="0"/>
              </a:rPr>
              <a:t>- Chỉ và nói được tên các bộ phận chính của cơ quan vận động trên sơ đồ, tranh, ảnh. </a:t>
            </a:r>
          </a:p>
          <a:p>
            <a:r>
              <a:rPr lang="vi-VN" sz="3200" dirty="0" smtClean="0">
                <a:latin typeface="Times New Roman" pitchFamily="18" charset="0"/>
                <a:cs typeface="Times New Roman" pitchFamily="18" charset="0"/>
              </a:rPr>
              <a:t>- Nhận biết được ở mức độ đơn giản chức năng của cơ, xương và khớp qua các hoạt</a:t>
            </a:r>
          </a:p>
          <a:p>
            <a:r>
              <a:rPr lang="vi-VN" sz="3200" dirty="0" smtClean="0">
                <a:latin typeface="Times New Roman" pitchFamily="18" charset="0"/>
                <a:cs typeface="Times New Roman" pitchFamily="18" charset="0"/>
              </a:rPr>
              <a:t>động vận động. </a:t>
            </a:r>
          </a:p>
          <a:p>
            <a:r>
              <a:rPr lang="vi-VN" sz="3200" dirty="0" smtClean="0">
                <a:latin typeface="Times New Roman" pitchFamily="18" charset="0"/>
                <a:cs typeface="Times New Roman" pitchFamily="18" charset="0"/>
              </a:rPr>
              <a:t>- Biết được điều gì sẽ xảy ra với cơ thể mỗi người nếu cơ quan vận động không hoạt động. </a:t>
            </a:r>
          </a:p>
          <a:p>
            <a:r>
              <a:rPr lang="vi-VN" sz="3200" dirty="0" smtClean="0">
                <a:latin typeface="Times New Roman" pitchFamily="18" charset="0"/>
                <a:cs typeface="Times New Roman" pitchFamily="18" charset="0"/>
              </a:rPr>
              <a:t>- HS chăm chỉ tập luyện để phát triển, bảo vệ cơ quan vận động</a:t>
            </a:r>
          </a:p>
          <a:p>
            <a:r>
              <a:rPr lang="vi-VN" sz="3200" dirty="0" smtClean="0">
                <a:latin typeface="Times New Roman" pitchFamily="18" charset="0"/>
                <a:cs typeface="Times New Roman" pitchFamily="18" charset="0"/>
              </a:rPr>
              <a:t>- Phẩm chất: nhân ái và trách nhiệm</a:t>
            </a:r>
            <a:r>
              <a:rPr lang="vi-VN" sz="3200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vi-VN" sz="3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3E1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68900" y="-229800"/>
            <a:ext cx="2700000" cy="1755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700000" cy="17550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66412" y="0"/>
            <a:ext cx="1620000" cy="10575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V="1">
            <a:off x="-113450" y="6195394"/>
            <a:ext cx="12330000" cy="45719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V="1">
            <a:off x="-113450" y="6351556"/>
            <a:ext cx="12330000" cy="45719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V="1">
            <a:off x="-113450" y="6507718"/>
            <a:ext cx="12330000" cy="45719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V="1">
            <a:off x="-113450" y="6663879"/>
            <a:ext cx="12330000" cy="45719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916189" y="757352"/>
            <a:ext cx="8847036" cy="565325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479373" y="3764620"/>
            <a:ext cx="5233255" cy="2899259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62601" y="915846"/>
            <a:ext cx="258750" cy="393750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338088" y="1100100"/>
            <a:ext cx="191250" cy="360000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622939" y="490200"/>
            <a:ext cx="101250" cy="315000"/>
          </a:xfrm>
          <a:prstGeom prst="rect">
            <a:avLst/>
          </a:prstGeom>
        </p:spPr>
      </p:pic>
      <p:sp>
        <p:nvSpPr>
          <p:cNvPr id="19" name="文本框 18"/>
          <p:cNvSpPr txBox="1"/>
          <p:nvPr/>
        </p:nvSpPr>
        <p:spPr>
          <a:xfrm>
            <a:off x="3298795" y="2475984"/>
            <a:ext cx="608182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600" b="1" dirty="0">
                <a:ln>
                  <a:solidFill>
                    <a:schemeClr val="bg1"/>
                  </a:solidFill>
                </a:ln>
                <a:solidFill>
                  <a:srgbClr val="FFA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KHỞI ĐỘNG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rgbClr val="83E1FF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29808" y="1314438"/>
            <a:ext cx="9021308" cy="5333542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2177" y="165021"/>
            <a:ext cx="837560" cy="114941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AEE3F8A2-C135-496D-ADC3-80FC7BF2AC26}"/>
              </a:ext>
            </a:extLst>
          </p:cNvPr>
          <p:cNvSpPr txBox="1"/>
          <p:nvPr/>
        </p:nvSpPr>
        <p:spPr>
          <a:xfrm>
            <a:off x="3657599" y="3551274"/>
            <a:ext cx="531627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err="1"/>
              <a:t>Thực</a:t>
            </a:r>
            <a:r>
              <a:rPr lang="en-US" sz="2800" dirty="0"/>
              <a:t> </a:t>
            </a:r>
            <a:r>
              <a:rPr lang="en-US" sz="2800" dirty="0" err="1"/>
              <a:t>hiện</a:t>
            </a:r>
            <a:r>
              <a:rPr lang="en-US" sz="2800" dirty="0"/>
              <a:t> </a:t>
            </a:r>
            <a:r>
              <a:rPr lang="en-US" sz="2800" dirty="0" err="1"/>
              <a:t>một</a:t>
            </a:r>
            <a:r>
              <a:rPr lang="en-US" sz="2800" dirty="0"/>
              <a:t> </a:t>
            </a:r>
            <a:r>
              <a:rPr lang="en-US" sz="2800" dirty="0" err="1"/>
              <a:t>hoạt</a:t>
            </a:r>
            <a:r>
              <a:rPr lang="en-US" sz="2800" dirty="0"/>
              <a:t> </a:t>
            </a:r>
            <a:r>
              <a:rPr lang="en-US" sz="2800" dirty="0" err="1"/>
              <a:t>động</a:t>
            </a:r>
            <a:r>
              <a:rPr lang="en-US" sz="2800" dirty="0"/>
              <a:t> </a:t>
            </a:r>
            <a:r>
              <a:rPr lang="en-US" sz="2800" dirty="0" err="1"/>
              <a:t>như</a:t>
            </a:r>
            <a:r>
              <a:rPr lang="en-US" sz="2800" dirty="0"/>
              <a:t> </a:t>
            </a:r>
            <a:r>
              <a:rPr lang="en-US" sz="2800" dirty="0" err="1"/>
              <a:t>viết</a:t>
            </a:r>
            <a:r>
              <a:rPr lang="en-US" sz="2800" dirty="0"/>
              <a:t> </a:t>
            </a:r>
            <a:r>
              <a:rPr lang="en-US" sz="2800" dirty="0" err="1"/>
              <a:t>hoặc</a:t>
            </a:r>
            <a:r>
              <a:rPr lang="en-US" sz="2800" dirty="0"/>
              <a:t> </a:t>
            </a:r>
            <a:r>
              <a:rPr lang="en-US" sz="2800" dirty="0" err="1"/>
              <a:t>múa</a:t>
            </a:r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err="1"/>
              <a:t>Bộ</a:t>
            </a:r>
            <a:r>
              <a:rPr lang="en-US" sz="2800" dirty="0"/>
              <a:t> </a:t>
            </a:r>
            <a:r>
              <a:rPr lang="en-US" sz="2800" dirty="0" err="1"/>
              <a:t>phận</a:t>
            </a:r>
            <a:r>
              <a:rPr lang="en-US" sz="2800" dirty="0"/>
              <a:t> </a:t>
            </a:r>
            <a:r>
              <a:rPr lang="en-US" sz="2800" dirty="0" err="1"/>
              <a:t>nào</a:t>
            </a:r>
            <a:r>
              <a:rPr lang="en-US" sz="2800" dirty="0"/>
              <a:t> </a:t>
            </a:r>
            <a:r>
              <a:rPr lang="en-US" sz="2800" dirty="0" err="1"/>
              <a:t>của</a:t>
            </a:r>
            <a:r>
              <a:rPr lang="en-US" sz="2800" dirty="0"/>
              <a:t> </a:t>
            </a:r>
            <a:r>
              <a:rPr lang="en-US" sz="2800" dirty="0" err="1"/>
              <a:t>cơ</a:t>
            </a:r>
            <a:r>
              <a:rPr lang="en-US" sz="2800" dirty="0"/>
              <a:t> </a:t>
            </a:r>
            <a:r>
              <a:rPr lang="en-US" sz="2800" dirty="0" err="1"/>
              <a:t>thể</a:t>
            </a:r>
            <a:r>
              <a:rPr lang="en-US" sz="2800" dirty="0"/>
              <a:t> </a:t>
            </a:r>
            <a:r>
              <a:rPr lang="en-US" sz="2800" dirty="0" err="1"/>
              <a:t>giúp</a:t>
            </a:r>
            <a:r>
              <a:rPr lang="en-US" sz="2800" dirty="0"/>
              <a:t> </a:t>
            </a:r>
            <a:r>
              <a:rPr lang="en-US" sz="2800" dirty="0" err="1"/>
              <a:t>em</a:t>
            </a:r>
            <a:r>
              <a:rPr lang="en-US" sz="2800" dirty="0"/>
              <a:t> </a:t>
            </a:r>
            <a:r>
              <a:rPr lang="en-US" sz="2800" dirty="0" err="1"/>
              <a:t>thực</a:t>
            </a:r>
            <a:r>
              <a:rPr lang="en-US" sz="2800" dirty="0"/>
              <a:t> </a:t>
            </a:r>
            <a:r>
              <a:rPr lang="en-US" sz="2800" dirty="0" err="1"/>
              <a:t>hiện</a:t>
            </a:r>
            <a:r>
              <a:rPr lang="en-US" sz="2800" dirty="0"/>
              <a:t> </a:t>
            </a:r>
            <a:r>
              <a:rPr lang="en-US" sz="2800" dirty="0" err="1"/>
              <a:t>hoạt</a:t>
            </a:r>
            <a:r>
              <a:rPr lang="en-US" sz="2800" dirty="0"/>
              <a:t> </a:t>
            </a:r>
            <a:r>
              <a:rPr lang="en-US" sz="2800" dirty="0" err="1"/>
              <a:t>động</a:t>
            </a:r>
            <a:r>
              <a:rPr lang="en-US" sz="2800" dirty="0"/>
              <a:t> </a:t>
            </a:r>
            <a:r>
              <a:rPr lang="en-US" sz="2800" dirty="0" err="1"/>
              <a:t>đó</a:t>
            </a:r>
            <a:r>
              <a:rPr lang="en-US" sz="2800" dirty="0"/>
              <a:t>?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3E1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68900" y="-229800"/>
            <a:ext cx="2700000" cy="1755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700000" cy="17550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66412" y="0"/>
            <a:ext cx="1620000" cy="10575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V="1">
            <a:off x="-113450" y="6195394"/>
            <a:ext cx="12330000" cy="45719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V="1">
            <a:off x="-113450" y="6351556"/>
            <a:ext cx="12330000" cy="45719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V="1">
            <a:off x="-113450" y="6507718"/>
            <a:ext cx="12330000" cy="45719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V="1">
            <a:off x="-113450" y="6663879"/>
            <a:ext cx="12330000" cy="45719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916189" y="757352"/>
            <a:ext cx="8847036" cy="565325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479373" y="3764620"/>
            <a:ext cx="5233255" cy="2899259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62601" y="915846"/>
            <a:ext cx="258750" cy="393750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338088" y="1100100"/>
            <a:ext cx="191250" cy="360000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622939" y="490200"/>
            <a:ext cx="101250" cy="315000"/>
          </a:xfrm>
          <a:prstGeom prst="rect">
            <a:avLst/>
          </a:prstGeom>
        </p:spPr>
      </p:pic>
      <p:sp>
        <p:nvSpPr>
          <p:cNvPr id="19" name="文本框 18"/>
          <p:cNvSpPr txBox="1"/>
          <p:nvPr/>
        </p:nvSpPr>
        <p:spPr>
          <a:xfrm>
            <a:off x="3298795" y="2475984"/>
            <a:ext cx="608182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600" b="1" dirty="0">
                <a:ln>
                  <a:solidFill>
                    <a:schemeClr val="bg1"/>
                  </a:solidFill>
                </a:ln>
                <a:solidFill>
                  <a:srgbClr val="FFA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xmlns="" val="41599568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143EFEDD-E68D-4739-BFB2-383D505F670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b="2022"/>
          <a:stretch/>
        </p:blipFill>
        <p:spPr>
          <a:xfrm>
            <a:off x="4215901" y="1128788"/>
            <a:ext cx="4407103" cy="5729212"/>
          </a:xfrm>
          <a:prstGeom prst="rect">
            <a:avLst/>
          </a:prstGeom>
        </p:spPr>
      </p:pic>
      <p:sp>
        <p:nvSpPr>
          <p:cNvPr id="10" name="任意多边形 9"/>
          <p:cNvSpPr/>
          <p:nvPr/>
        </p:nvSpPr>
        <p:spPr>
          <a:xfrm rot="21090491">
            <a:off x="-322907" y="-902904"/>
            <a:ext cx="12719473" cy="3980296"/>
          </a:xfrm>
          <a:custGeom>
            <a:avLst/>
            <a:gdLst>
              <a:gd name="connsiteX0" fmla="*/ 539329 w 12597668"/>
              <a:gd name="connsiteY0" fmla="*/ 0 h 3980296"/>
              <a:gd name="connsiteX1" fmla="*/ 12597668 w 12597668"/>
              <a:gd name="connsiteY1" fmla="*/ 1800371 h 3980296"/>
              <a:gd name="connsiteX2" fmla="*/ 12272194 w 12597668"/>
              <a:gd name="connsiteY2" fmla="*/ 3980296 h 3980296"/>
              <a:gd name="connsiteX3" fmla="*/ 12209824 w 12597668"/>
              <a:gd name="connsiteY3" fmla="*/ 3871729 h 3980296"/>
              <a:gd name="connsiteX4" fmla="*/ 6029169 w 12597668"/>
              <a:gd name="connsiteY4" fmla="*/ 1948699 h 3980296"/>
              <a:gd name="connsiteX5" fmla="*/ 149099 w 12597668"/>
              <a:gd name="connsiteY5" fmla="*/ 3514523 h 3980296"/>
              <a:gd name="connsiteX6" fmla="*/ 46375 w 12597668"/>
              <a:gd name="connsiteY6" fmla="*/ 3619190 h 3980296"/>
              <a:gd name="connsiteX7" fmla="*/ 0 w 12597668"/>
              <a:gd name="connsiteY7" fmla="*/ 3612266 h 3980296"/>
              <a:gd name="connsiteX8" fmla="*/ 539329 w 12597668"/>
              <a:gd name="connsiteY8" fmla="*/ 0 h 39802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597668" h="3980296">
                <a:moveTo>
                  <a:pt x="539329" y="0"/>
                </a:moveTo>
                <a:lnTo>
                  <a:pt x="12597668" y="1800371"/>
                </a:lnTo>
                <a:lnTo>
                  <a:pt x="12272194" y="3980296"/>
                </a:lnTo>
                <a:lnTo>
                  <a:pt x="12209824" y="3871729"/>
                </a:lnTo>
                <a:cubicBezTo>
                  <a:pt x="11501589" y="2765855"/>
                  <a:pt x="9002915" y="1948698"/>
                  <a:pt x="6029169" y="1948699"/>
                </a:cubicBezTo>
                <a:cubicBezTo>
                  <a:pt x="3385838" y="1948698"/>
                  <a:pt x="1117873" y="2594353"/>
                  <a:pt x="149099" y="3514523"/>
                </a:cubicBezTo>
                <a:lnTo>
                  <a:pt x="46375" y="3619190"/>
                </a:lnTo>
                <a:lnTo>
                  <a:pt x="0" y="3612266"/>
                </a:lnTo>
                <a:lnTo>
                  <a:pt x="539329" y="0"/>
                </a:lnTo>
                <a:close/>
              </a:path>
            </a:pathLst>
          </a:custGeom>
          <a:solidFill>
            <a:srgbClr val="83E1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6" name="图片 5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236089" y="1204686"/>
            <a:ext cx="2295749" cy="5729212"/>
          </a:xfrm>
          <a:prstGeom prst="rect">
            <a:avLst/>
          </a:prstGeom>
        </p:spPr>
      </p:pic>
      <p:grpSp>
        <p:nvGrpSpPr>
          <p:cNvPr id="21" name="组合 20"/>
          <p:cNvGrpSpPr/>
          <p:nvPr/>
        </p:nvGrpSpPr>
        <p:grpSpPr>
          <a:xfrm>
            <a:off x="512177" y="93348"/>
            <a:ext cx="11167645" cy="1221090"/>
            <a:chOff x="512177" y="93348"/>
            <a:chExt cx="11167645" cy="1221090"/>
          </a:xfrm>
        </p:grpSpPr>
        <p:sp>
          <p:nvSpPr>
            <p:cNvPr id="22" name="文本框 14"/>
            <p:cNvSpPr/>
            <p:nvPr/>
          </p:nvSpPr>
          <p:spPr>
            <a:xfrm>
              <a:off x="1382179" y="93348"/>
              <a:ext cx="10297643" cy="95410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lvl="0" algn="just"/>
              <a:r>
                <a:rPr lang="en-US" altLang="zh-CN" sz="2800" dirty="0"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Quan </a:t>
              </a:r>
              <a:r>
                <a:rPr lang="en-US" altLang="zh-CN" sz="2800" dirty="0" err="1"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sát</a:t>
              </a:r>
              <a:r>
                <a:rPr lang="en-US" altLang="zh-CN" sz="2800" dirty="0"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 </a:t>
              </a:r>
              <a:r>
                <a:rPr lang="en-US" altLang="zh-CN" sz="2800" dirty="0" err="1"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các</a:t>
              </a:r>
              <a:r>
                <a:rPr lang="en-US" altLang="zh-CN" sz="2800" dirty="0"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 </a:t>
              </a:r>
              <a:r>
                <a:rPr lang="en-US" altLang="zh-CN" sz="2800" dirty="0" err="1"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hình</a:t>
              </a:r>
              <a:r>
                <a:rPr lang="en-US" altLang="zh-CN" sz="2800" dirty="0"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 </a:t>
              </a:r>
              <a:r>
                <a:rPr lang="en-US" altLang="zh-CN" sz="2800" dirty="0" err="1"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dưới</a:t>
              </a:r>
              <a:r>
                <a:rPr lang="en-US" altLang="zh-CN" sz="2800" dirty="0"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 </a:t>
              </a:r>
              <a:r>
                <a:rPr lang="en-US" altLang="zh-CN" sz="2800" dirty="0" err="1"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đây</a:t>
              </a:r>
              <a:r>
                <a:rPr lang="en-US" altLang="zh-CN" sz="2800" dirty="0"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, </a:t>
              </a:r>
              <a:r>
                <a:rPr lang="en-US" altLang="zh-CN" sz="2800" dirty="0" err="1"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chỉ</a:t>
              </a:r>
              <a:r>
                <a:rPr lang="en-US" altLang="zh-CN" sz="2800" dirty="0"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 </a:t>
              </a:r>
              <a:r>
                <a:rPr lang="en-US" altLang="zh-CN" sz="2800" dirty="0" err="1"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và</a:t>
              </a:r>
              <a:r>
                <a:rPr lang="en-US" altLang="zh-CN" sz="2800" dirty="0"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 </a:t>
              </a:r>
              <a:r>
                <a:rPr lang="en-US" altLang="zh-CN" sz="2800" dirty="0" err="1"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nói</a:t>
              </a:r>
              <a:r>
                <a:rPr lang="en-US" altLang="zh-CN" sz="2800" dirty="0"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 </a:t>
              </a:r>
              <a:r>
                <a:rPr lang="en-US" altLang="zh-CN" sz="2800" dirty="0" err="1"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tên</a:t>
              </a:r>
              <a:r>
                <a:rPr lang="en-US" altLang="zh-CN" sz="2800" dirty="0"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 </a:t>
              </a:r>
              <a:r>
                <a:rPr lang="en-US" altLang="zh-CN" sz="2800" dirty="0" err="1"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một</a:t>
              </a:r>
              <a:r>
                <a:rPr lang="en-US" altLang="zh-CN" sz="2800" dirty="0"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 </a:t>
              </a:r>
              <a:r>
                <a:rPr lang="en-US" altLang="zh-CN" sz="2800" dirty="0" err="1"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số</a:t>
              </a:r>
              <a:r>
                <a:rPr lang="en-US" altLang="zh-CN" sz="2800" dirty="0"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 </a:t>
              </a:r>
              <a:r>
                <a:rPr lang="en-US" altLang="zh-CN" sz="2800" dirty="0" err="1"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cơ</a:t>
              </a:r>
              <a:r>
                <a:rPr lang="en-US" altLang="zh-CN" sz="2800" dirty="0"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, </a:t>
              </a:r>
              <a:r>
                <a:rPr lang="en-US" altLang="zh-CN" sz="2800" dirty="0" err="1"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xương</a:t>
              </a:r>
              <a:r>
                <a:rPr lang="en-US" altLang="zh-CN" sz="2800" dirty="0"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 </a:t>
              </a:r>
              <a:r>
                <a:rPr lang="en-US" altLang="zh-CN" sz="2800" dirty="0" err="1"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và</a:t>
              </a:r>
              <a:r>
                <a:rPr lang="en-US" altLang="zh-CN" sz="2800" dirty="0"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 </a:t>
              </a:r>
              <a:r>
                <a:rPr lang="en-US" altLang="zh-CN" sz="2800" dirty="0" err="1"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khớp</a:t>
              </a:r>
              <a:r>
                <a:rPr lang="en-US" altLang="zh-CN" sz="2800" dirty="0"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 </a:t>
              </a:r>
              <a:r>
                <a:rPr lang="en-US" altLang="zh-CN" sz="2800" dirty="0" err="1"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của</a:t>
              </a:r>
              <a:r>
                <a:rPr lang="en-US" altLang="zh-CN" sz="2800" dirty="0"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 </a:t>
              </a:r>
              <a:r>
                <a:rPr lang="en-US" altLang="zh-CN" sz="2800" dirty="0" err="1"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cơ</a:t>
              </a:r>
              <a:r>
                <a:rPr lang="en-US" altLang="zh-CN" sz="2800" dirty="0"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 </a:t>
              </a:r>
              <a:r>
                <a:rPr lang="en-US" altLang="zh-CN" sz="2800" dirty="0" err="1"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thể</a:t>
              </a:r>
              <a:endParaRPr lang="en-US" altLang="zh-CN" sz="280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pic>
          <p:nvPicPr>
            <p:cNvPr id="23" name="图片 22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12177" y="165021"/>
              <a:ext cx="837560" cy="1149417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3E1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2" cstate="print"/>
          <a:srcRect t="67317"/>
          <a:stretch>
            <a:fillRect/>
          </a:stretch>
        </p:blipFill>
        <p:spPr>
          <a:xfrm flipH="1">
            <a:off x="-76200" y="4457700"/>
            <a:ext cx="4691251" cy="2419350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1293153" y="868048"/>
            <a:ext cx="9082745" cy="5353344"/>
            <a:chOff x="1249363" y="868048"/>
            <a:chExt cx="9126536" cy="535334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9" name="矩形 8"/>
            <p:cNvSpPr/>
            <p:nvPr/>
          </p:nvSpPr>
          <p:spPr>
            <a:xfrm>
              <a:off x="1249363" y="868048"/>
              <a:ext cx="9126536" cy="53533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矩形 9"/>
            <p:cNvSpPr/>
            <p:nvPr/>
          </p:nvSpPr>
          <p:spPr>
            <a:xfrm>
              <a:off x="1514006" y="1141439"/>
              <a:ext cx="8619345" cy="4841823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83E1FF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FF0000"/>
                </a:solidFill>
              </a:endParaRPr>
            </a:p>
          </p:txBody>
        </p:sp>
      </p:grpSp>
      <p:pic>
        <p:nvPicPr>
          <p:cNvPr id="7" name="图片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352841" y="913948"/>
            <a:ext cx="2992500" cy="6052501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072287" y="100440"/>
            <a:ext cx="1271250" cy="1203750"/>
          </a:xfrm>
          <a:prstGeom prst="rect">
            <a:avLst/>
          </a:prstGeom>
        </p:spPr>
      </p:pic>
      <p:pic>
        <p:nvPicPr>
          <p:cNvPr id="67" name="图片 6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5913759"/>
            <a:ext cx="1216954" cy="970159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27979" y="4450832"/>
            <a:ext cx="1720215" cy="24003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0036D4F7-5AAB-4911-B19F-87C66B2F71BB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608179" y="1204507"/>
            <a:ext cx="4940397" cy="470925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3E1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66900" y="1260526"/>
            <a:ext cx="8839200" cy="8131124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2177" y="165021"/>
            <a:ext cx="837560" cy="1149417"/>
          </a:xfrm>
          <a:prstGeom prst="rect">
            <a:avLst/>
          </a:prstGeom>
        </p:spPr>
      </p:pic>
      <p:sp>
        <p:nvSpPr>
          <p:cNvPr id="26" name="文本框 14"/>
          <p:cNvSpPr/>
          <p:nvPr/>
        </p:nvSpPr>
        <p:spPr>
          <a:xfrm>
            <a:off x="4015835" y="3633456"/>
            <a:ext cx="4541329" cy="230832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algn="ctr"/>
            <a:r>
              <a:rPr lang="en-US" altLang="zh-CN" sz="7200" b="1" dirty="0" err="1">
                <a:solidFill>
                  <a:srgbClr val="83E1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微软雅黑" panose="020B0503020204020204" pitchFamily="34" charset="-122"/>
              </a:rPr>
              <a:t>Thực</a:t>
            </a:r>
            <a:r>
              <a:rPr lang="en-US" altLang="zh-CN" sz="7200" b="1" dirty="0">
                <a:solidFill>
                  <a:srgbClr val="83E1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微软雅黑" panose="020B0503020204020204" pitchFamily="34" charset="-122"/>
              </a:rPr>
              <a:t> </a:t>
            </a:r>
            <a:r>
              <a:rPr lang="en-US" altLang="zh-CN" sz="7200" b="1" dirty="0" err="1">
                <a:solidFill>
                  <a:srgbClr val="83E1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微软雅黑" panose="020B0503020204020204" pitchFamily="34" charset="-122"/>
              </a:rPr>
              <a:t>hành</a:t>
            </a:r>
            <a:r>
              <a:rPr lang="en-US" altLang="zh-CN" sz="7200" b="1" dirty="0">
                <a:solidFill>
                  <a:srgbClr val="83E1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微软雅黑" panose="020B0503020204020204" pitchFamily="34" charset="-122"/>
              </a:rPr>
              <a:t> </a:t>
            </a:r>
            <a:r>
              <a:rPr lang="en-US" altLang="zh-CN" sz="7200" b="1" dirty="0" err="1">
                <a:solidFill>
                  <a:srgbClr val="83E1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微软雅黑" panose="020B0503020204020204" pitchFamily="34" charset="-122"/>
              </a:rPr>
              <a:t>nhóm</a:t>
            </a:r>
            <a:r>
              <a:rPr lang="en-US" altLang="zh-CN" sz="7200" b="1" dirty="0">
                <a:solidFill>
                  <a:srgbClr val="83E1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微软雅黑" panose="020B0503020204020204" pitchFamily="34" charset="-122"/>
              </a:rPr>
              <a:t> </a:t>
            </a:r>
            <a:r>
              <a:rPr lang="en-US" altLang="zh-CN" sz="7200" b="1" dirty="0" err="1">
                <a:solidFill>
                  <a:srgbClr val="83E1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微软雅黑" panose="020B0503020204020204" pitchFamily="34" charset="-122"/>
              </a:rPr>
              <a:t>đôi</a:t>
            </a:r>
            <a:endParaRPr lang="en-US" altLang="zh-CN" sz="7200" b="1" dirty="0">
              <a:solidFill>
                <a:srgbClr val="83E1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3E1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圆角矩形 15"/>
          <p:cNvSpPr/>
          <p:nvPr/>
        </p:nvSpPr>
        <p:spPr>
          <a:xfrm>
            <a:off x="1924493" y="1974927"/>
            <a:ext cx="8623006" cy="460662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圆角矩形 16"/>
          <p:cNvSpPr/>
          <p:nvPr/>
        </p:nvSpPr>
        <p:spPr>
          <a:xfrm>
            <a:off x="2099156" y="2202341"/>
            <a:ext cx="8321835" cy="4139303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83E1F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FF0000"/>
              </a:solidFill>
            </a:endParaRP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59216" y="948710"/>
            <a:ext cx="6070147" cy="129066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28" name="组合 27"/>
          <p:cNvGrpSpPr/>
          <p:nvPr/>
        </p:nvGrpSpPr>
        <p:grpSpPr>
          <a:xfrm>
            <a:off x="512177" y="165021"/>
            <a:ext cx="10564861" cy="1149417"/>
            <a:chOff x="512177" y="165021"/>
            <a:chExt cx="10564861" cy="1149417"/>
          </a:xfrm>
        </p:grpSpPr>
        <p:sp>
          <p:nvSpPr>
            <p:cNvPr id="29" name="文本框 14"/>
            <p:cNvSpPr/>
            <p:nvPr/>
          </p:nvSpPr>
          <p:spPr>
            <a:xfrm>
              <a:off x="1362612" y="296948"/>
              <a:ext cx="9714426" cy="58477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lvl="0" algn="just"/>
              <a:r>
                <a:rPr lang="en-US" altLang="zh-CN" sz="3200" dirty="0" err="1">
                  <a:latin typeface="+mj-lt"/>
                  <a:ea typeface="微软雅黑" panose="020B0503020204020204" pitchFamily="34" charset="-122"/>
                </a:rPr>
                <a:t>Chỉ</a:t>
              </a:r>
              <a:r>
                <a:rPr lang="en-US" altLang="zh-CN" sz="3200" dirty="0">
                  <a:latin typeface="+mj-lt"/>
                  <a:ea typeface="微软雅黑" panose="020B0503020204020204" pitchFamily="34" charset="-122"/>
                </a:rPr>
                <a:t> </a:t>
              </a:r>
              <a:r>
                <a:rPr lang="en-US" altLang="zh-CN" sz="3200" dirty="0" err="1">
                  <a:latin typeface="+mj-lt"/>
                  <a:ea typeface="微软雅黑" panose="020B0503020204020204" pitchFamily="34" charset="-122"/>
                </a:rPr>
                <a:t>và</a:t>
              </a:r>
              <a:r>
                <a:rPr lang="en-US" altLang="zh-CN" sz="3200" dirty="0">
                  <a:latin typeface="+mj-lt"/>
                  <a:ea typeface="微软雅黑" panose="020B0503020204020204" pitchFamily="34" charset="-122"/>
                </a:rPr>
                <a:t> </a:t>
              </a:r>
              <a:r>
                <a:rPr lang="en-US" altLang="zh-CN" sz="3200" dirty="0" err="1">
                  <a:latin typeface="+mj-lt"/>
                  <a:ea typeface="微软雅黑" panose="020B0503020204020204" pitchFamily="34" charset="-122"/>
                </a:rPr>
                <a:t>nói</a:t>
              </a:r>
              <a:r>
                <a:rPr lang="en-US" altLang="zh-CN" sz="3200" dirty="0">
                  <a:latin typeface="+mj-lt"/>
                  <a:ea typeface="微软雅黑" panose="020B0503020204020204" pitchFamily="34" charset="-122"/>
                </a:rPr>
                <a:t> </a:t>
              </a:r>
              <a:r>
                <a:rPr lang="en-US" altLang="zh-CN" sz="3200" dirty="0" err="1">
                  <a:latin typeface="+mj-lt"/>
                  <a:ea typeface="微软雅黑" panose="020B0503020204020204" pitchFamily="34" charset="-122"/>
                </a:rPr>
                <a:t>tên</a:t>
              </a:r>
              <a:r>
                <a:rPr lang="en-US" altLang="zh-CN" sz="3200" dirty="0">
                  <a:latin typeface="+mj-lt"/>
                  <a:ea typeface="微软雅黑" panose="020B0503020204020204" pitchFamily="34" charset="-122"/>
                </a:rPr>
                <a:t> </a:t>
              </a:r>
              <a:r>
                <a:rPr lang="en-US" altLang="zh-CN" sz="3200" dirty="0" err="1">
                  <a:latin typeface="+mj-lt"/>
                  <a:ea typeface="微软雅黑" panose="020B0503020204020204" pitchFamily="34" charset="-122"/>
                </a:rPr>
                <a:t>một</a:t>
              </a:r>
              <a:r>
                <a:rPr lang="en-US" altLang="zh-CN" sz="3200" dirty="0">
                  <a:latin typeface="+mj-lt"/>
                  <a:ea typeface="微软雅黑" panose="020B0503020204020204" pitchFamily="34" charset="-122"/>
                </a:rPr>
                <a:t> </a:t>
              </a:r>
              <a:r>
                <a:rPr lang="en-US" altLang="zh-CN" sz="3200" dirty="0" err="1">
                  <a:latin typeface="+mj-lt"/>
                  <a:ea typeface="微软雅黑" panose="020B0503020204020204" pitchFamily="34" charset="-122"/>
                </a:rPr>
                <a:t>số</a:t>
              </a:r>
              <a:r>
                <a:rPr lang="en-US" altLang="zh-CN" sz="3200" dirty="0">
                  <a:latin typeface="+mj-lt"/>
                  <a:ea typeface="微软雅黑" panose="020B0503020204020204" pitchFamily="34" charset="-122"/>
                </a:rPr>
                <a:t> </a:t>
              </a:r>
              <a:r>
                <a:rPr lang="en-US" altLang="zh-CN" sz="3200" dirty="0" err="1">
                  <a:latin typeface="+mj-lt"/>
                  <a:ea typeface="微软雅黑" panose="020B0503020204020204" pitchFamily="34" charset="-122"/>
                </a:rPr>
                <a:t>cơ</a:t>
              </a:r>
              <a:r>
                <a:rPr lang="en-US" altLang="zh-CN" sz="3200" dirty="0">
                  <a:latin typeface="+mj-lt"/>
                  <a:ea typeface="微软雅黑" panose="020B0503020204020204" pitchFamily="34" charset="-122"/>
                </a:rPr>
                <a:t>, </a:t>
              </a:r>
              <a:r>
                <a:rPr lang="en-US" altLang="zh-CN" sz="3200" dirty="0" err="1">
                  <a:latin typeface="+mj-lt"/>
                  <a:ea typeface="微软雅黑" panose="020B0503020204020204" pitchFamily="34" charset="-122"/>
                </a:rPr>
                <a:t>xương</a:t>
              </a:r>
              <a:r>
                <a:rPr lang="en-US" altLang="zh-CN" sz="3200" dirty="0">
                  <a:latin typeface="+mj-lt"/>
                  <a:ea typeface="微软雅黑" panose="020B0503020204020204" pitchFamily="34" charset="-122"/>
                </a:rPr>
                <a:t> </a:t>
              </a:r>
              <a:r>
                <a:rPr lang="en-US" altLang="zh-CN" sz="3200" dirty="0" err="1">
                  <a:latin typeface="+mj-lt"/>
                  <a:ea typeface="微软雅黑" panose="020B0503020204020204" pitchFamily="34" charset="-122"/>
                </a:rPr>
                <a:t>và</a:t>
              </a:r>
              <a:r>
                <a:rPr lang="en-US" altLang="zh-CN" sz="3200" dirty="0">
                  <a:latin typeface="+mj-lt"/>
                  <a:ea typeface="微软雅黑" panose="020B0503020204020204" pitchFamily="34" charset="-122"/>
                </a:rPr>
                <a:t> </a:t>
              </a:r>
              <a:r>
                <a:rPr lang="en-US" altLang="zh-CN" sz="3200" dirty="0" err="1">
                  <a:latin typeface="+mj-lt"/>
                  <a:ea typeface="微软雅黑" panose="020B0503020204020204" pitchFamily="34" charset="-122"/>
                </a:rPr>
                <a:t>khớp</a:t>
              </a:r>
              <a:r>
                <a:rPr lang="en-US" altLang="zh-CN" sz="3200" dirty="0">
                  <a:latin typeface="+mj-lt"/>
                  <a:ea typeface="微软雅黑" panose="020B0503020204020204" pitchFamily="34" charset="-122"/>
                </a:rPr>
                <a:t> </a:t>
              </a:r>
              <a:r>
                <a:rPr lang="en-US" altLang="zh-CN" sz="3200" dirty="0" err="1">
                  <a:latin typeface="+mj-lt"/>
                  <a:ea typeface="微软雅黑" panose="020B0503020204020204" pitchFamily="34" charset="-122"/>
                </a:rPr>
                <a:t>trên</a:t>
              </a:r>
              <a:r>
                <a:rPr lang="en-US" altLang="zh-CN" sz="3200" dirty="0">
                  <a:latin typeface="+mj-lt"/>
                  <a:ea typeface="微软雅黑" panose="020B0503020204020204" pitchFamily="34" charset="-122"/>
                </a:rPr>
                <a:t> </a:t>
              </a:r>
              <a:r>
                <a:rPr lang="en-US" altLang="zh-CN" sz="3200" dirty="0" err="1">
                  <a:latin typeface="+mj-lt"/>
                  <a:ea typeface="微软雅黑" panose="020B0503020204020204" pitchFamily="34" charset="-122"/>
                </a:rPr>
                <a:t>cơ</a:t>
              </a:r>
              <a:r>
                <a:rPr lang="en-US" altLang="zh-CN" sz="3200" dirty="0">
                  <a:latin typeface="+mj-lt"/>
                  <a:ea typeface="微软雅黑" panose="020B0503020204020204" pitchFamily="34" charset="-122"/>
                </a:rPr>
                <a:t> </a:t>
              </a:r>
              <a:r>
                <a:rPr lang="en-US" altLang="zh-CN" sz="3200" dirty="0" err="1">
                  <a:latin typeface="+mj-lt"/>
                  <a:ea typeface="微软雅黑" panose="020B0503020204020204" pitchFamily="34" charset="-122"/>
                </a:rPr>
                <a:t>thể</a:t>
              </a:r>
              <a:r>
                <a:rPr lang="en-US" altLang="zh-CN" sz="3200" dirty="0">
                  <a:latin typeface="+mj-lt"/>
                  <a:ea typeface="微软雅黑" panose="020B0503020204020204" pitchFamily="34" charset="-122"/>
                </a:rPr>
                <a:t> </a:t>
              </a:r>
              <a:r>
                <a:rPr lang="en-US" altLang="zh-CN" sz="3200" dirty="0" err="1">
                  <a:latin typeface="+mj-lt"/>
                  <a:ea typeface="微软雅黑" panose="020B0503020204020204" pitchFamily="34" charset="-122"/>
                </a:rPr>
                <a:t>em</a:t>
              </a:r>
              <a:endParaRPr lang="en-US" altLang="zh-CN" sz="3200" dirty="0">
                <a:latin typeface="+mj-lt"/>
                <a:ea typeface="微软雅黑" panose="020B0503020204020204" pitchFamily="34" charset="-122"/>
              </a:endParaRPr>
            </a:p>
          </p:txBody>
        </p:sp>
        <p:pic>
          <p:nvPicPr>
            <p:cNvPr id="30" name="图片 29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12177" y="165021"/>
              <a:ext cx="837560" cy="1149417"/>
            </a:xfrm>
            <a:prstGeom prst="rect">
              <a:avLst/>
            </a:prstGeom>
          </p:spPr>
        </p:pic>
      </p:grpSp>
      <p:pic>
        <p:nvPicPr>
          <p:cNvPr id="31" name="图片 30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905278" y="1929171"/>
            <a:ext cx="1999596" cy="492882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EF70A6EE-5F57-4786-A175-D28537B312BE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456531" y="2474244"/>
            <a:ext cx="6070147" cy="377272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39639203-4B8E-4419-BFCA-731B072804E8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538419" y="2511275"/>
            <a:ext cx="918112" cy="100157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4">
      <a:majorFont>
        <a:latin typeface="Calibri"/>
        <a:ea typeface="Calibri"/>
        <a:cs typeface=""/>
      </a:majorFont>
      <a:minorFont>
        <a:latin typeface="Calibri"/>
        <a:ea typeface="Calibr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257</Words>
  <Application>Microsoft Office PowerPoint</Application>
  <PresentationFormat>Custom</PresentationFormat>
  <Paragraphs>22</Paragraphs>
  <Slides>14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主题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BENR-</dc:creator>
  <dc:description>www.051661.com</dc:description>
  <cp:lastModifiedBy>Windows 7</cp:lastModifiedBy>
  <cp:revision>8</cp:revision>
  <dcterms:created xsi:type="dcterms:W3CDTF">2016-11-23T14:13:00Z</dcterms:created>
  <dcterms:modified xsi:type="dcterms:W3CDTF">2023-02-18T08:03:17Z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2052-10.1.0.6554</vt:lpwstr>
  </property>
</Properties>
</file>