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86" r:id="rId3"/>
    <p:sldId id="261" r:id="rId4"/>
    <p:sldId id="280" r:id="rId5"/>
    <p:sldId id="272" r:id="rId6"/>
    <p:sldId id="282" r:id="rId7"/>
    <p:sldId id="281" r:id="rId8"/>
    <p:sldId id="263" r:id="rId9"/>
    <p:sldId id="283" r:id="rId10"/>
    <p:sldId id="264" r:id="rId11"/>
    <p:sldId id="284" r:id="rId12"/>
    <p:sldId id="265" r:id="rId13"/>
    <p:sldId id="276" r:id="rId14"/>
    <p:sldId id="285" r:id="rId15"/>
    <p:sldId id="270" r:id="rId16"/>
    <p:sldId id="27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34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xmlns="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xmlns="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6566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x-none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xmlns="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xmlns="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xmlns="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 </a:t>
            </a:r>
            <a:r>
              <a:rPr lang="x-none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 </a:t>
            </a:r>
            <a:r>
              <a:rPr lang="x-none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xmlns="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816429"/>
            <a:ext cx="1104469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Nêu được cách kiềm chế cảm xúc tiêu cực.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Thực hiện được việc kiềm chế cảm xúc tiêu cực phù hợp.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Rèn năng lực điều chỉnh hành vi, phát triển bản thân.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Hình thành kĩ năng nhận thức, quản lí bản thân.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xmlns="" id="{8F51B4F6-54F2-5D42-AE31-E27BBC21E2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xmlns="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xmlns="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x-none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xmlns="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5023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xmlns="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xmlns="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xmlns="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xmlns="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xmlns="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xmlns="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xmlns="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xmlns="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xmlns="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xmlns="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xmlns="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xmlns="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xmlns="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xmlns="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xmlns="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xmlns="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xmlns="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xmlns="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xmlns="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xmlns="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xmlns="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xmlns="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xmlns="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xmlns="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xmlns="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xmlns="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xmlns="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xmlns="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xmlns="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xmlns="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xmlns="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xmlns="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xmlns="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x-none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xmlns="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xmlns="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xmlns="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xmlns="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xmlns="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xmlns="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xmlns="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xmlns="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xmlns="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xmlns="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xmlns="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xmlns="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xmlns="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xmlns="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xmlns="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xmlns="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xmlns="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xmlns="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xmlns="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xmlns="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xmlns="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xmlns="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xmlns="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xmlns="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xmlns="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xmlns="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xmlns="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xmlns="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xmlns="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xmlns="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xmlns="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xmlns="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xmlns="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xmlns="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xmlns="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xmlns="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xmlns="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xmlns="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822</Words>
  <Application>Microsoft Office PowerPoint</Application>
  <PresentationFormat>Custom</PresentationFormat>
  <Paragraphs>85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113</cp:revision>
  <dcterms:created xsi:type="dcterms:W3CDTF">2021-06-11T02:39:36Z</dcterms:created>
  <dcterms:modified xsi:type="dcterms:W3CDTF">2023-02-11T09:00:26Z</dcterms:modified>
</cp:coreProperties>
</file>