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5" r:id="rId4"/>
  </p:sldMasterIdLst>
  <p:sldIdLst>
    <p:sldId id="322" r:id="rId5"/>
    <p:sldId id="323" r:id="rId6"/>
    <p:sldId id="348" r:id="rId7"/>
    <p:sldId id="259" r:id="rId8"/>
    <p:sldId id="273" r:id="rId9"/>
    <p:sldId id="275" r:id="rId10"/>
    <p:sldId id="274" r:id="rId11"/>
    <p:sldId id="276" r:id="rId12"/>
    <p:sldId id="344" r:id="rId13"/>
    <p:sldId id="329" r:id="rId14"/>
    <p:sldId id="349" r:id="rId15"/>
    <p:sldId id="330" r:id="rId16"/>
    <p:sldId id="331" r:id="rId17"/>
    <p:sldId id="345" r:id="rId18"/>
    <p:sldId id="333" r:id="rId19"/>
    <p:sldId id="337" r:id="rId20"/>
    <p:sldId id="346" r:id="rId21"/>
    <p:sldId id="338" r:id="rId22"/>
    <p:sldId id="347" r:id="rId23"/>
    <p:sldId id="340" r:id="rId24"/>
    <p:sldId id="351" r:id="rId25"/>
    <p:sldId id="317" r:id="rId26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#9Slide06 FS Playlist Script" pitchFamily="2" charset="0"/>
      <p:regular r:id="rId28"/>
    </p:embeddedFont>
    <p:embeddedFont>
      <p:font typeface="#9Slide07 HoneyCream" pitchFamily="2" charset="0"/>
      <p:regular r:id="rId29"/>
    </p:embeddedFont>
    <p:embeddedFont>
      <p:font typeface="#9Slide07 SVNAdam Gorry" panose="02040603050506020204" pitchFamily="18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Fredoka One" panose="02000000000000000000" pitchFamily="2" charset="0"/>
      <p:regular r:id="rId42"/>
    </p:embeddedFont>
    <p:embeddedFont>
      <p:font typeface="SVN-Cookies" panose="02040603050506020204" pitchFamily="18" charset="0"/>
      <p:regular r:id="rId43"/>
    </p:embeddedFont>
    <p:embeddedFont>
      <p:font typeface="SVN-Dancing Script" panose="02040603050506020204" pitchFamily="18" charset="0"/>
      <p:regular r:id="rId44"/>
    </p:embeddedFont>
    <p:embeddedFont>
      <p:font typeface="SVN-Newton" panose="02040603050506020204" pitchFamily="18" charset="0"/>
      <p:regular r:id="rId45"/>
    </p:embeddedFont>
    <p:embeddedFont>
      <p:font typeface="SVN-Ready" panose="020406030505060202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3460"/>
    <a:srgbClr val="F56B27"/>
    <a:srgbClr val="458C79"/>
    <a:srgbClr val="8C1D1C"/>
    <a:srgbClr val="683900"/>
    <a:srgbClr val="FFFFFF"/>
    <a:srgbClr val="5ED16C"/>
    <a:srgbClr val="FAA809"/>
    <a:srgbClr val="31CAE6"/>
    <a:srgbClr val="32A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4" autoAdjust="0"/>
    <p:restoredTop sz="94660"/>
  </p:normalViewPr>
  <p:slideViewPr>
    <p:cSldViewPr snapToGrid="0">
      <p:cViewPr varScale="1">
        <p:scale>
          <a:sx n="76" d="100"/>
          <a:sy n="76" d="100"/>
        </p:scale>
        <p:origin x="662" y="-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6DE69-13F0-A6F7-7C13-543603562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4D053-CFB7-935B-63FD-4E8748A32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3F6C9-E028-D4A7-43E5-A7F17BBE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0FCBA-577C-516C-C1A4-8C471360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D7829-4703-09D8-BAD6-E901046D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59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FD7B-004C-58EF-522D-695308F10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18CD9-E323-B979-2250-37757AE98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CAACA-91A2-1EC6-B419-3A6F5F02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4BE41-7DD6-6A05-A527-18BECA5E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C7212-CC90-7A4C-7C93-0BE7EA52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2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781C0D-D6D4-A036-E764-F1802CDF2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E5D420-A4BE-CFDA-36D2-D55A5A24B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7FEBB-3EEA-377D-8D84-903DE479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1A392-A105-63E2-DE1B-7EF01789E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FFD3F-ABA5-34B4-AB36-2710EC42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6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73995-C97D-E4FF-62A5-7B3B543C9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5E5C61-12E8-FEE0-1436-355F56795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0C1472-54AE-7C8C-C591-CFB86C5A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2E353-64DE-A34F-C722-5118F342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C0918B-EBB1-E24A-B81C-738D93EC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C8AC8BD-929C-C80A-4634-0DD2085C7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72630" y="-2667000"/>
            <a:ext cx="6858000" cy="12192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0FB0D9E-52EF-19C3-48C3-028FAF516077}"/>
              </a:ext>
            </a:extLst>
          </p:cNvPr>
          <p:cNvSpPr txBox="1">
            <a:spLocks/>
          </p:cNvSpPr>
          <p:nvPr userDrawn="1"/>
        </p:nvSpPr>
        <p:spPr>
          <a:xfrm>
            <a:off x="-671208" y="61452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0990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41A217-4247-00A8-B4B8-F9153BB1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7D54F-B107-CBC3-5808-4894792F5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A06BE0-9C7A-BC21-0ECD-6A238A8F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466870-9302-C0C2-6577-4100A1B6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EEDCB1-5171-9C75-F352-1861BDE1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16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A46CC-4123-46BA-928B-F72F8D5A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3B189D-61C4-CAD9-B0B0-D44F7B8F1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69276-0A5C-8EC3-1E66-068A40F7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15CFBE-C1F5-A49A-CBDB-E904D1AE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AE652C-3C68-BB47-B21A-899873DE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9135D-38AE-E528-1411-99DA51C9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20DC9F-245E-0109-3728-B09C739A8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A2D0DE-0A75-9C01-3455-2DBE33DF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85CD87-53C1-9C4E-2A4A-13968535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F1A7F-3BBA-2561-6A79-354DFB8C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B29BDE-CE77-D9AE-D811-F5BE5F972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1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9F1C12-6EF9-1EFF-69CE-4D8E0932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CF00ED-854B-DAB7-3507-BDB1915CB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F77E75-9A63-3BBF-9436-2B654AC8C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DA3D80-80AB-661C-C05B-B1CB94063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CFD0-2583-1844-0578-BDDF70EF5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10DA1B0-1A87-3691-1CBE-818B0954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37F2AE-67A9-93FB-DE3B-0F0D75D59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ACCCBD-9AF3-F7AF-5DDA-4E8C96FA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2E4775-D955-6301-C8D8-7A7DDA3F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F5E66B-8EAA-6FE6-CEF5-49A53133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BB7129-4018-AB52-65C3-6A36A3CB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8022F8-6FAA-4C40-11C5-756D54E72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9EF8FED7-C05A-2CE9-BF87-20B2D8DA68DC}"/>
              </a:ext>
            </a:extLst>
          </p:cNvPr>
          <p:cNvSpPr/>
          <p:nvPr userDrawn="1"/>
        </p:nvSpPr>
        <p:spPr>
          <a:xfrm>
            <a:off x="374650" y="366712"/>
            <a:ext cx="11442700" cy="6146800"/>
          </a:xfrm>
          <a:prstGeom prst="roundRect">
            <a:avLst>
              <a:gd name="adj" fmla="val 5058"/>
            </a:avLst>
          </a:prstGeom>
          <a:solidFill>
            <a:schemeClr val="bg1"/>
          </a:solidFill>
          <a:ln w="117475">
            <a:solidFill>
              <a:srgbClr val="FFDDB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C3BFEE-922A-BFA8-A9D5-706557B53823}"/>
              </a:ext>
            </a:extLst>
          </p:cNvPr>
          <p:cNvSpPr txBox="1">
            <a:spLocks/>
          </p:cNvSpPr>
          <p:nvPr userDrawn="1"/>
        </p:nvSpPr>
        <p:spPr>
          <a:xfrm>
            <a:off x="-629574" y="616609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8943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4848A6-55B1-74FC-1160-C7735342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A00B35-B0AF-3861-11AF-23228104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F027A3-4EF3-30F0-C316-83DACE07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71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CA32CB-91A2-6087-FB69-C12D23B3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E0F2CD-26D9-E2AD-264D-87A6203D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D02A74-3A5F-E38D-EB4D-357715C2B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94757E-7C16-7BB2-9E79-CED39E3B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73A1F0-B947-59A0-FA6F-17C3A4AD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5C0484-F006-4493-59B8-BE1889B1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40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EA31-E394-4E12-8230-20AA8CB6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13D32-4D5D-E0D2-6391-DF3FDBC95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41704-7333-EB2C-4C64-134F656B4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70514-56A3-1E03-9D9C-54566ECF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B810D-0B3C-14F1-EB35-0B3310E1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18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5D2BB-D77C-B182-1779-B67F6F54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AC259F7-A535-3C64-74DC-9D94038C7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89C83D-BBE2-E40F-9E86-C9CB3DF7D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E8421E-C26E-F262-DB67-C8494DC6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3C629C-7BDB-E761-C979-BD02985E0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250F9C-EC95-A79F-CD44-DFC7AE15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1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27EF0-8A39-9B7B-2CCD-74EBA06F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D8C8BC-3D6A-AB11-B057-247A3D4E1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C47A9-F0E1-B75D-937E-EADC2922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1713F5-204D-97EC-DA3B-74627295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C07092-B109-BB5C-7118-9BFC6399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53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8126C6-36ED-0868-ED63-49F5E5ACE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B79149-0FB6-5A07-EF59-5321CA150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B0F4A4-13F8-97F6-5403-F6287E4D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1E066C-C65F-4F5C-E590-EDF68079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96C78B-562E-3A6A-CC93-19F80FE2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1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484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583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133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093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17/07/2022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994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17/07/2022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4010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17/07/2022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63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24D08-AEBE-283C-1C15-B26DA465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8E75D-CC1F-A2E5-6AA7-FA4793589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41172-4D08-71F8-A7DD-6423BB42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2BC89-9C9A-8367-0DEC-CE4E76E5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BC4C3-DB42-34F8-C46B-713D5D26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02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17/07/2022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222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17/07/2022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5622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17/07/2022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973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730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17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311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5149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5B432-3623-C68F-E3D2-5E4E5A3A3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F0238-216E-E263-E994-CA5C9FDD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C656C-06CB-482A-EA4C-BFA37436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1F2ED-C793-4433-7B32-7C2D2632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3CCE5-F45D-EA73-42DF-69E0E944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E1078-7156-6F0B-8819-EB0DE0C5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0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6AB84-F86B-0A8A-1CDC-2BB97907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FA283-EADC-FB5E-4576-6DE6560DA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58986-9ACF-343F-2648-45166695C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3A773-278C-5DB5-77F9-99B9D5B2F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B0384A-DDD7-7CC6-EF4B-7E3ED42D1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AAF553-27DC-0C29-241D-4DD54019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A161F4-6DA8-1CA4-386E-CC2C17E2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A202B9-1711-3CB7-FEA8-8C504C849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79E94-318F-ED59-F89D-C78C690A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A50FE-B25C-EB65-EF27-27587914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4DCD4-2C3C-4FEE-EBB8-1B899D17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1C98C-3A20-DAEE-85CC-F05EF8C7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4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7F54F-714F-AADC-F0C8-9B1AE9E9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0C329-9112-5886-FB47-A02531416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D3468-675D-580D-F5F7-517F77B1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6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C5BED-2B54-C0FA-C7F5-8536E61A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C13A3-9069-F9D5-B777-1E181E2BF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8DC07-CA33-2D7E-8186-A9CFE2510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6D3B4-57A3-66FB-D65C-4872B06D6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9998F-412D-5D14-F883-106EE444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5E0D1-803A-18B6-0A7F-54984F2E7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0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96FC-6BCF-7C3C-03A4-D77900FB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749482-A59F-7C24-DDA1-659079EEC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A4363-006E-AC73-865D-C16DBE5A0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D453E-C377-182D-28DD-E17BCC56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F55F5-142B-1E12-3863-846A9617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D41B6-5C69-F6FA-6ACD-4284E5F4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6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DD53D-AD2C-61CC-AD2F-EED7031E0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50578-D756-6632-CD5D-45E06DCD3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D67A4-E12E-B14A-039A-28F655265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844AE-E0AC-4C0C-BD59-701C7D8A4120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ABEA3-7262-BD5B-1F42-DA3B147C3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962BF-22AA-A627-B3AA-0E09B8260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B757436-742B-642D-CAC2-3469CB49B7A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E0974E-0734-D6EF-4A42-676521769918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DB9973-4B4A-56C4-1708-8961EA189F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699C7A-2CB1-146F-82B5-FFC5526DF5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A24134-B1A5-D08B-1FB0-EA78B2019D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F0B962-F70D-D7A3-B5B8-7ED134C27C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A674BF3-FB68-0C8B-1E97-0AB236BBF3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DDF612-4CEA-95FF-6206-88EBCC6B60EE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D8A446-5E6E-2124-EC90-935707266B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09E8C-E1A5-56E5-0FE5-30BE893F48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0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0E99EA-76CD-2C09-4330-5F14E1AB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2667FE-124D-F4F0-EE7E-26D5E673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BD44BB-5FF4-D551-6555-4C5ACF903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E190FD55-51DA-4A55-B161-40F254D300C6}" type="datetimeFigureOut">
              <a:rPr lang="zh-CN" altLang="en-US" smtClean="0"/>
              <a:pPr/>
              <a:t>2022/7/17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028B3-0143-22D7-1BF4-F9E8732B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1BD2E4-2DB0-E833-396A-24138C40A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AE6D188B-D430-4B7B-BA89-DBA3B151657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6799540-9421-832C-50CB-3749ED8132DA}"/>
              </a:ext>
            </a:extLst>
          </p:cNvPr>
          <p:cNvSpPr txBox="1"/>
          <p:nvPr userDrawn="1"/>
        </p:nvSpPr>
        <p:spPr>
          <a:xfrm>
            <a:off x="3048000" y="91748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A43B2A-71CE-5600-DE4C-4868EB42A437}"/>
              </a:ext>
            </a:extLst>
          </p:cNvPr>
          <p:cNvSpPr txBox="1">
            <a:spLocks/>
          </p:cNvSpPr>
          <p:nvPr userDrawn="1"/>
        </p:nvSpPr>
        <p:spPr>
          <a:xfrm>
            <a:off x="10842788" y="7620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9D2B4-79F6-7402-3369-8A7DA6E0C0C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493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121C10-35C4-19F6-3355-2BC11E77C0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493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84443-C13E-1146-6E2B-035CC018B2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528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3E7A3-F7DC-1912-0914-81B6E9EBC4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528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42DA9A7-ABDA-B2DD-101F-D12F6E82D4B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3903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214133A-943B-386A-CE7E-D1C824E68D6B}"/>
              </a:ext>
            </a:extLst>
          </p:cNvPr>
          <p:cNvSpPr txBox="1">
            <a:spLocks/>
          </p:cNvSpPr>
          <p:nvPr userDrawn="1"/>
        </p:nvSpPr>
        <p:spPr>
          <a:xfrm>
            <a:off x="-570117" y="61468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77B111-5281-E1AE-6F11-4C89D5B60E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795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A3511C-3A1A-DFEF-2E4D-DF2130310B4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1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F16DA-104F-47DF-B4EB-DE2E5D49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7A880-1057-4EAB-8A0B-37E22954C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A5695-C54B-4A2E-AA94-DF5661D5E2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71359" y="-52252"/>
            <a:ext cx="12711701" cy="7092180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60E9B33F-4ED5-7349-492B-ADAF0198D04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1AC402-148D-AE36-61ED-4AC69C80FEAB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C9923C-2DA5-AD1A-60AB-70D301A871E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C99181-FD84-9EE4-2EA6-52AF747F3A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B3E28E-86A1-D46C-C379-6CD847E2CCC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C3A628-F2C5-1526-8A31-264E602C7B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D89EADF-CB20-327E-84C0-316D78CCA67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75B736-8A92-4C7B-3CB9-A546F6AC04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54FDFF-C760-24B7-4A4E-047B9B5C766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26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slide" Target="slide7.xml"/><Relationship Id="rId9" Type="http://schemas.openxmlformats.org/officeDocument/2006/relationships/slide" Target="slide6.xml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slide" Target="slide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89" y="3142191"/>
            <a:ext cx="4506262" cy="450626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5B90654-3A99-F0AF-5516-1AF404C03A53}"/>
              </a:ext>
            </a:extLst>
          </p:cNvPr>
          <p:cNvGrpSpPr/>
          <p:nvPr/>
        </p:nvGrpSpPr>
        <p:grpSpPr>
          <a:xfrm>
            <a:off x="3978076" y="447736"/>
            <a:ext cx="1990374" cy="1034723"/>
            <a:chOff x="3492433" y="1362427"/>
            <a:chExt cx="1990374" cy="103472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185796-54F6-9B39-21BD-D1D4CAF54E52}"/>
                </a:ext>
              </a:extLst>
            </p:cNvPr>
            <p:cNvSpPr txBox="1"/>
            <p:nvPr/>
          </p:nvSpPr>
          <p:spPr>
            <a:xfrm>
              <a:off x="3492433" y="1362427"/>
              <a:ext cx="198163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6000" dirty="0" err="1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Bài</a:t>
              </a:r>
              <a:r>
                <a:rPr lang="en-US" altLang="ko-KR" sz="60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8B5FC0-F153-DCF3-3FEF-43B5FD81B7D3}"/>
                </a:ext>
              </a:extLst>
            </p:cNvPr>
            <p:cNvSpPr txBox="1"/>
            <p:nvPr/>
          </p:nvSpPr>
          <p:spPr>
            <a:xfrm>
              <a:off x="3501174" y="1381487"/>
              <a:ext cx="198163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6000" dirty="0" err="1">
                  <a:solidFill>
                    <a:srgbClr val="F12E65"/>
                  </a:soli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Bài</a:t>
              </a:r>
              <a:r>
                <a:rPr lang="en-US" altLang="ko-KR" sz="6000" dirty="0">
                  <a:solidFill>
                    <a:srgbClr val="F12E65"/>
                  </a:soli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0CB7F8-57B0-35E8-6946-2F9CBCCFDC23}"/>
              </a:ext>
            </a:extLst>
          </p:cNvPr>
          <p:cNvGrpSpPr/>
          <p:nvPr/>
        </p:nvGrpSpPr>
        <p:grpSpPr>
          <a:xfrm>
            <a:off x="1682821" y="1710216"/>
            <a:ext cx="6950943" cy="1361558"/>
            <a:chOff x="1050046" y="1362427"/>
            <a:chExt cx="6866416" cy="11810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463461-BC15-AE71-F86C-A76D101EFDB3}"/>
                </a:ext>
              </a:extLst>
            </p:cNvPr>
            <p:cNvSpPr txBox="1"/>
            <p:nvPr/>
          </p:nvSpPr>
          <p:spPr>
            <a:xfrm>
              <a:off x="1050046" y="1362427"/>
              <a:ext cx="6866414" cy="1147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Các</a:t>
              </a:r>
              <a:r>
                <a:rPr lang="en-US" altLang="ko-KR" sz="80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thành</a:t>
              </a:r>
              <a:r>
                <a:rPr lang="en-US" altLang="ko-KR" sz="80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phần</a:t>
              </a:r>
              <a:r>
                <a:rPr lang="en-US" altLang="ko-KR" sz="80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của</a:t>
              </a:r>
              <a:endParaRPr lang="en-US" altLang="ko-KR" sz="8000" b="1" spc="-15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6 FS Playlist Script" pitchFamily="2" charset="0"/>
                <a:ea typeface="HY견고딕" pitchFamily="18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C6D04E-CD6B-0ED7-2434-8FFEDAE1F2F2}"/>
                </a:ext>
              </a:extLst>
            </p:cNvPr>
            <p:cNvSpPr txBox="1"/>
            <p:nvPr/>
          </p:nvSpPr>
          <p:spPr>
            <a:xfrm>
              <a:off x="1050047" y="1395491"/>
              <a:ext cx="6866415" cy="1147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Các</a:t>
              </a:r>
              <a:r>
                <a:rPr lang="en-US" altLang="ko-KR" sz="80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thành</a:t>
              </a:r>
              <a:r>
                <a:rPr lang="en-US" altLang="ko-KR" sz="80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phần</a:t>
              </a:r>
              <a:r>
                <a:rPr lang="en-US" altLang="ko-KR" sz="80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của</a:t>
              </a:r>
              <a:endParaRPr lang="en-US" altLang="ko-KR" sz="8000" b="1" spc="-150" dirty="0">
                <a:gradFill flip="none" rotWithShape="1">
                  <a:gsLst>
                    <a:gs pos="24000">
                      <a:srgbClr val="458C79"/>
                    </a:gs>
                    <a:gs pos="49000">
                      <a:srgbClr val="F12E65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latin typeface="#9Slide06 FS Playlist Script" pitchFamily="2" charset="0"/>
                <a:ea typeface="HY견고딕" pitchFamily="18" charset="-127"/>
              </a:endParaRPr>
            </a:p>
          </p:txBody>
        </p:sp>
      </p:grpSp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 rot="21186244">
            <a:off x="2023564" y="542813"/>
            <a:ext cx="2688870" cy="145297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78">
            <a:off x="5869635" y="-170948"/>
            <a:ext cx="1867755" cy="186775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29C8104-FD9B-246F-CBBA-5A8D71345583}"/>
              </a:ext>
            </a:extLst>
          </p:cNvPr>
          <p:cNvGrpSpPr/>
          <p:nvPr/>
        </p:nvGrpSpPr>
        <p:grpSpPr>
          <a:xfrm>
            <a:off x="1801757" y="2790951"/>
            <a:ext cx="6854877" cy="2815874"/>
            <a:chOff x="1217071" y="1362427"/>
            <a:chExt cx="6547797" cy="21136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09B81E-49B9-FAE2-A6D8-A0AC1357B1A5}"/>
                </a:ext>
              </a:extLst>
            </p:cNvPr>
            <p:cNvSpPr txBox="1"/>
            <p:nvPr/>
          </p:nvSpPr>
          <p:spPr>
            <a:xfrm>
              <a:off x="1217071" y="1362427"/>
              <a:ext cx="6532375" cy="21023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kern="900" spc="-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PHÉP CỘNG, </a:t>
              </a:r>
            </a:p>
            <a:p>
              <a:pPr algn="ctr"/>
              <a:r>
                <a:rPr lang="en-US" altLang="ko-KR" sz="8800" b="1" kern="900" spc="-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PHÉP TRỪ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907FA0-E40E-CEA0-CFC7-9159DE1BC780}"/>
                </a:ext>
              </a:extLst>
            </p:cNvPr>
            <p:cNvSpPr txBox="1"/>
            <p:nvPr/>
          </p:nvSpPr>
          <p:spPr>
            <a:xfrm>
              <a:off x="1232493" y="1373767"/>
              <a:ext cx="6532375" cy="2102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kern="900" spc="-50" dirty="0">
                  <a:gradFill flip="none" rotWithShape="1">
                    <a:gsLst>
                      <a:gs pos="33000">
                        <a:srgbClr val="458C79"/>
                      </a:gs>
                      <a:gs pos="87000">
                        <a:srgbClr val="F8C600"/>
                      </a:gs>
                      <a:gs pos="60000">
                        <a:srgbClr val="F12E65"/>
                      </a:gs>
                    </a:gsLst>
                    <a:lin ang="5400000" scaled="1"/>
                    <a:tileRect/>
                  </a:gra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PHÉP CỘNG, </a:t>
              </a:r>
            </a:p>
            <a:p>
              <a:pPr algn="ctr"/>
              <a:r>
                <a:rPr lang="en-US" altLang="ko-KR" sz="8800" b="1" kern="900" spc="-50" dirty="0">
                  <a:gradFill flip="none" rotWithShape="1">
                    <a:gsLst>
                      <a:gs pos="33000">
                        <a:srgbClr val="458C79"/>
                      </a:gs>
                      <a:gs pos="87000">
                        <a:srgbClr val="F8C600"/>
                      </a:gs>
                      <a:gs pos="60000">
                        <a:srgbClr val="F12E65"/>
                      </a:gs>
                    </a:gsLst>
                    <a:lin ang="5400000" scaled="1"/>
                    <a:tileRect/>
                  </a:gra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PHÉP TRỪ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B4FAEF4-11AC-57D3-E0E5-DCBCFCECF5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2" b="98424" l="9971" r="97172">
                        <a14:foregroundMark x1="34445" y1="93331" x2="61349" y2="97009"/>
                        <a14:foregroundMark x1="61349" y1="97009" x2="68383" y2="85853"/>
                        <a14:foregroundMark x1="35714" y1="98504" x2="73532" y2="97332"/>
                        <a14:foregroundMark x1="72263" y1="7033" x2="97208" y2="69523"/>
                        <a14:foregroundMark x1="28535" y1="3032" x2="38035" y2="9337"/>
                        <a14:foregroundMark x1="80747" y1="19927" x2="89231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5"/>
          <a:stretch/>
        </p:blipFill>
        <p:spPr>
          <a:xfrm>
            <a:off x="7231369" y="1655532"/>
            <a:ext cx="5070767" cy="515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BFF60-C727-4370-7357-BF16B0E17F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r="77559" b="55209"/>
          <a:stretch/>
        </p:blipFill>
        <p:spPr>
          <a:xfrm>
            <a:off x="10555822" y="795527"/>
            <a:ext cx="997613" cy="1200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B13BB8-9CE4-3B1C-0F9F-F8A0EB2042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59944" r="78605" b="22900"/>
          <a:stretch/>
        </p:blipFill>
        <p:spPr>
          <a:xfrm>
            <a:off x="8988552" y="955567"/>
            <a:ext cx="1331401" cy="91307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243F3743-2358-A341-5F0D-FBB448BFC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0" y="-140548"/>
            <a:ext cx="1317364" cy="1317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89CFCA-E5FB-0427-8EE3-2683556CA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6667" y="1767696"/>
            <a:ext cx="2200847" cy="332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67D452-F569-2589-07D9-53A0B45ED7C5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56B27"/>
                </a:solidFill>
                <a:latin typeface="#9Slide06 FS Playlist Script" pitchFamily="2" charset="0"/>
              </a:rPr>
              <a:t>Măng</a:t>
            </a:r>
            <a:r>
              <a:rPr lang="en-US" dirty="0">
                <a:solidFill>
                  <a:srgbClr val="F56B27"/>
                </a:solidFill>
                <a:latin typeface="#9Slide06 FS Playlist Script" pitchFamily="2" charset="0"/>
              </a:rPr>
              <a:t> non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8F309C-BB3A-5D97-D09A-A14FCC414335}"/>
              </a:ext>
            </a:extLst>
          </p:cNvPr>
          <p:cNvSpPr txBox="1"/>
          <p:nvPr/>
        </p:nvSpPr>
        <p:spPr>
          <a:xfrm>
            <a:off x="4525665" y="5542281"/>
            <a:ext cx="159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b="1" spc="-150" dirty="0">
                <a:solidFill>
                  <a:srgbClr val="458C79"/>
                </a:solidFill>
                <a:effectLst/>
                <a:latin typeface="#9Slide06 FS Playlist Script" pitchFamily="2" charset="0"/>
                <a:ea typeface="HY견고딕" pitchFamily="18" charset="-127"/>
              </a:rPr>
              <a:t>(</a:t>
            </a:r>
            <a:r>
              <a:rPr lang="en-US" altLang="ko-KR" sz="4800" b="1" spc="-150" dirty="0" err="1">
                <a:solidFill>
                  <a:srgbClr val="458C79"/>
                </a:solidFill>
                <a:effectLst/>
                <a:latin typeface="#9Slide06 FS Playlist Script" pitchFamily="2" charset="0"/>
                <a:ea typeface="HY견고딕" pitchFamily="18" charset="-127"/>
              </a:rPr>
              <a:t>tiết</a:t>
            </a:r>
            <a:r>
              <a:rPr lang="en-US" altLang="ko-KR" sz="4800" b="1" spc="-150" dirty="0">
                <a:solidFill>
                  <a:srgbClr val="458C79"/>
                </a:solidFill>
                <a:effectLst/>
                <a:latin typeface="#9Slide06 FS Playlist Script" pitchFamily="2" charset="0"/>
                <a:ea typeface="HY견고딕" pitchFamily="18" charset="-127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0496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221DA61-EEB1-C1C2-BF23-C03D9B576C05}"/>
              </a:ext>
            </a:extLst>
          </p:cNvPr>
          <p:cNvSpPr/>
          <p:nvPr/>
        </p:nvSpPr>
        <p:spPr>
          <a:xfrm>
            <a:off x="4569132" y="5618564"/>
            <a:ext cx="3934801" cy="729531"/>
          </a:xfrm>
          <a:prstGeom prst="roundRect">
            <a:avLst>
              <a:gd name="adj" fmla="val 3323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058C7F-2A38-CDD4-973E-4AD7DD455326}"/>
              </a:ext>
            </a:extLst>
          </p:cNvPr>
          <p:cNvGrpSpPr/>
          <p:nvPr/>
        </p:nvGrpSpPr>
        <p:grpSpPr>
          <a:xfrm>
            <a:off x="755607" y="643391"/>
            <a:ext cx="841938" cy="923330"/>
            <a:chOff x="1185739" y="707335"/>
            <a:chExt cx="841938" cy="923330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604C310-F229-135D-3BA2-EC9D246A439B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85CCCE3-C9AD-EDA6-298E-0435663251F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89C61F-8AC9-0078-12C1-7D31B4A523F2}"/>
              </a:ext>
            </a:extLst>
          </p:cNvPr>
          <p:cNvGrpSpPr/>
          <p:nvPr/>
        </p:nvGrpSpPr>
        <p:grpSpPr>
          <a:xfrm>
            <a:off x="1645503" y="526791"/>
            <a:ext cx="9964564" cy="1323439"/>
            <a:chOff x="2026751" y="908289"/>
            <a:chExt cx="7873288" cy="13234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ADC14F-D162-40A2-061B-BFDE74E0F622}"/>
                </a:ext>
              </a:extLst>
            </p:cNvPr>
            <p:cNvSpPr/>
            <p:nvPr/>
          </p:nvSpPr>
          <p:spPr>
            <a:xfrm>
              <a:off x="2106579" y="908289"/>
              <a:ext cx="7684889" cy="132343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7427E3-AAB2-FF29-39B5-F80EFE6909E6}"/>
                </a:ext>
              </a:extLst>
            </p:cNvPr>
            <p:cNvSpPr txBox="1"/>
            <p:nvPr/>
          </p:nvSpPr>
          <p:spPr>
            <a:xfrm>
              <a:off x="2026751" y="908289"/>
              <a:ext cx="7873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F12E65"/>
                  </a:solidFill>
                  <a:latin typeface="SVN-Cookies" panose="02040603050506020204" pitchFamily="18" charset="0"/>
                  <a:cs typeface="Arial" panose="020B0604020202020204" pitchFamily="34" charset="0"/>
                </a:rPr>
                <a:t>75, 64, 87, 46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tổng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5AA161B-94A9-37F6-1B7D-D8C0C80F8EB5}"/>
              </a:ext>
            </a:extLst>
          </p:cNvPr>
          <p:cNvSpPr txBox="1"/>
          <p:nvPr/>
        </p:nvSpPr>
        <p:spPr>
          <a:xfrm>
            <a:off x="1645958" y="2050197"/>
            <a:ext cx="158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4800" b="1" dirty="0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8432A0-3637-18E1-BED6-530E5DBB5A2B}"/>
              </a:ext>
            </a:extLst>
          </p:cNvPr>
          <p:cNvSpPr/>
          <p:nvPr/>
        </p:nvSpPr>
        <p:spPr>
          <a:xfrm>
            <a:off x="3578118" y="2003407"/>
            <a:ext cx="3593925" cy="924575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D177E-2588-38A0-F593-E3E0C755731B}"/>
              </a:ext>
            </a:extLst>
          </p:cNvPr>
          <p:cNvSpPr txBox="1"/>
          <p:nvPr/>
        </p:nvSpPr>
        <p:spPr>
          <a:xfrm>
            <a:off x="3687910" y="2050197"/>
            <a:ext cx="158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75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E62D8-2D99-9FAC-ECE5-58F4E02F8B00}"/>
              </a:ext>
            </a:extLst>
          </p:cNvPr>
          <p:cNvSpPr txBox="1"/>
          <p:nvPr/>
        </p:nvSpPr>
        <p:spPr>
          <a:xfrm>
            <a:off x="5118281" y="2050197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 + 5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566DA9-D83D-F519-B597-0283C249EA8F}"/>
              </a:ext>
            </a:extLst>
          </p:cNvPr>
          <p:cNvSpPr txBox="1"/>
          <p:nvPr/>
        </p:nvSpPr>
        <p:spPr>
          <a:xfrm>
            <a:off x="1675984" y="3066481"/>
            <a:ext cx="932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75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gồm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mấy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chục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mấy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đơn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vị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490323-8A9C-6E50-6E6C-9C2D6530E2E6}"/>
              </a:ext>
            </a:extLst>
          </p:cNvPr>
          <p:cNvSpPr txBox="1"/>
          <p:nvPr/>
        </p:nvSpPr>
        <p:spPr>
          <a:xfrm>
            <a:off x="990858" y="2927982"/>
            <a:ext cx="7138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861FBF-9551-15D0-9ADC-88041EA1FC93}"/>
              </a:ext>
            </a:extLst>
          </p:cNvPr>
          <p:cNvGrpSpPr/>
          <p:nvPr/>
        </p:nvGrpSpPr>
        <p:grpSpPr>
          <a:xfrm>
            <a:off x="1590270" y="3897478"/>
            <a:ext cx="8054671" cy="884896"/>
            <a:chOff x="1347744" y="4089877"/>
            <a:chExt cx="8054671" cy="88489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8E5F40F-B938-9950-DE71-5A2274195CA2}"/>
                </a:ext>
              </a:extLst>
            </p:cNvPr>
            <p:cNvSpPr/>
            <p:nvPr/>
          </p:nvSpPr>
          <p:spPr>
            <a:xfrm>
              <a:off x="1347744" y="4143776"/>
              <a:ext cx="8054671" cy="830997"/>
            </a:xfrm>
            <a:prstGeom prst="roundRect">
              <a:avLst>
                <a:gd name="adj" fmla="val 3323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8C18CFA-4786-2D0F-D73B-54080C14916B}"/>
                </a:ext>
              </a:extLst>
            </p:cNvPr>
            <p:cNvSpPr txBox="1"/>
            <p:nvPr/>
          </p:nvSpPr>
          <p:spPr>
            <a:xfrm>
              <a:off x="1590270" y="4089877"/>
              <a:ext cx="76505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32A773"/>
                  </a:solidFill>
                  <a:latin typeface="Cambria" panose="02040503050406030204" pitchFamily="18" charset="0"/>
                </a:rPr>
                <a:t>75 </a:t>
              </a:r>
              <a:r>
                <a:rPr lang="en-US" sz="4800" b="1" dirty="0" err="1">
                  <a:solidFill>
                    <a:srgbClr val="32A773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4800" b="1" dirty="0">
                  <a:solidFill>
                    <a:srgbClr val="32A77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>
                  <a:solidFill>
                    <a:srgbClr val="F12E65"/>
                  </a:solidFill>
                  <a:latin typeface="Cambria" panose="02040503050406030204" pitchFamily="18" charset="0"/>
                </a:rPr>
                <a:t>7 </a:t>
              </a:r>
              <a:r>
                <a:rPr lang="en-US" sz="4800" b="1" dirty="0" err="1">
                  <a:solidFill>
                    <a:srgbClr val="F12E65"/>
                  </a:solidFill>
                  <a:latin typeface="Cambria" panose="02040503050406030204" pitchFamily="18" charset="0"/>
                </a:rPr>
                <a:t>chục</a:t>
              </a:r>
              <a:r>
                <a:rPr lang="en-US" sz="4800" b="1" dirty="0">
                  <a:solidFill>
                    <a:srgbClr val="F12E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12E65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800" b="1" dirty="0">
                  <a:solidFill>
                    <a:srgbClr val="F12E65"/>
                  </a:solidFill>
                  <a:latin typeface="Cambria" panose="02040503050406030204" pitchFamily="18" charset="0"/>
                </a:rPr>
                <a:t> 5 </a:t>
              </a:r>
              <a:r>
                <a:rPr lang="en-US" sz="4800" b="1" dirty="0" err="1">
                  <a:solidFill>
                    <a:srgbClr val="F12E65"/>
                  </a:solidFill>
                  <a:latin typeface="Cambria" panose="02040503050406030204" pitchFamily="18" charset="0"/>
                </a:rPr>
                <a:t>đơn</a:t>
              </a:r>
              <a:r>
                <a:rPr lang="en-US" sz="4800" b="1" dirty="0">
                  <a:solidFill>
                    <a:srgbClr val="F12E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12E65"/>
                  </a:solidFill>
                  <a:latin typeface="Cambria" panose="02040503050406030204" pitchFamily="18" charset="0"/>
                </a:rPr>
                <a:t>vị</a:t>
              </a:r>
              <a:endParaRPr lang="en-US" sz="4800" b="1" dirty="0">
                <a:solidFill>
                  <a:srgbClr val="F12E65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4" name="Left Brace 33">
            <a:extLst>
              <a:ext uri="{FF2B5EF4-FFF2-40B4-BE49-F238E27FC236}">
                <a16:creationId xmlns:a16="http://schemas.microsoft.com/office/drawing/2014/main" id="{2F8DF83E-B27E-CBFE-BAC8-89763B1C920E}"/>
              </a:ext>
            </a:extLst>
          </p:cNvPr>
          <p:cNvSpPr/>
          <p:nvPr/>
        </p:nvSpPr>
        <p:spPr>
          <a:xfrm rot="16200000">
            <a:off x="4927280" y="3902905"/>
            <a:ext cx="252700" cy="1614035"/>
          </a:xfrm>
          <a:prstGeom prst="leftBrace">
            <a:avLst>
              <a:gd name="adj1" fmla="val 49557"/>
              <a:gd name="adj2" fmla="val 4870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A0C19EFE-C1DB-B209-C69C-5E55EEC56A57}"/>
              </a:ext>
            </a:extLst>
          </p:cNvPr>
          <p:cNvSpPr/>
          <p:nvPr/>
        </p:nvSpPr>
        <p:spPr>
          <a:xfrm rot="16200000">
            <a:off x="7790719" y="3763534"/>
            <a:ext cx="318749" cy="1995932"/>
          </a:xfrm>
          <a:prstGeom prst="leftBrace">
            <a:avLst>
              <a:gd name="adj1" fmla="val 49557"/>
              <a:gd name="adj2" fmla="val 4870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6EDB18-277A-9104-C064-97CAA581F915}"/>
              </a:ext>
            </a:extLst>
          </p:cNvPr>
          <p:cNvSpPr txBox="1"/>
          <p:nvPr/>
        </p:nvSpPr>
        <p:spPr>
          <a:xfrm>
            <a:off x="4569133" y="4751054"/>
            <a:ext cx="10889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37F636-B800-9AE8-4B85-0B906498F213}"/>
              </a:ext>
            </a:extLst>
          </p:cNvPr>
          <p:cNvSpPr txBox="1"/>
          <p:nvPr/>
        </p:nvSpPr>
        <p:spPr>
          <a:xfrm>
            <a:off x="7693028" y="4787568"/>
            <a:ext cx="8109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D31FDA-B50A-DAD5-2995-865AF04F29A4}"/>
              </a:ext>
            </a:extLst>
          </p:cNvPr>
          <p:cNvSpPr txBox="1"/>
          <p:nvPr/>
        </p:nvSpPr>
        <p:spPr>
          <a:xfrm>
            <a:off x="4776832" y="5573796"/>
            <a:ext cx="158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75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8B18AD-9B1F-BA23-48C7-C5F666D3AD6B}"/>
              </a:ext>
            </a:extLst>
          </p:cNvPr>
          <p:cNvSpPr txBox="1"/>
          <p:nvPr/>
        </p:nvSpPr>
        <p:spPr>
          <a:xfrm>
            <a:off x="6207203" y="5573796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 + 5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FB5815-7C4F-F19B-B679-65B865C958DB}"/>
              </a:ext>
            </a:extLst>
          </p:cNvPr>
          <p:cNvSpPr txBox="1"/>
          <p:nvPr/>
        </p:nvSpPr>
        <p:spPr>
          <a:xfrm>
            <a:off x="2301452" y="5548419"/>
            <a:ext cx="2177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Ta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96309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1" grpId="0"/>
      <p:bldP spid="22" grpId="0" animBg="1"/>
      <p:bldP spid="18" grpId="0"/>
      <p:bldP spid="20" grpId="0"/>
      <p:bldP spid="30" grpId="0"/>
      <p:bldP spid="31" grpId="0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058C7F-2A38-CDD4-973E-4AD7DD455326}"/>
              </a:ext>
            </a:extLst>
          </p:cNvPr>
          <p:cNvGrpSpPr/>
          <p:nvPr/>
        </p:nvGrpSpPr>
        <p:grpSpPr>
          <a:xfrm>
            <a:off x="748332" y="673536"/>
            <a:ext cx="841938" cy="923330"/>
            <a:chOff x="1185739" y="707335"/>
            <a:chExt cx="841938" cy="923330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604C310-F229-135D-3BA2-EC9D246A439B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85CCCE3-C9AD-EDA6-298E-0435663251F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89C61F-8AC9-0078-12C1-7D31B4A523F2}"/>
              </a:ext>
            </a:extLst>
          </p:cNvPr>
          <p:cNvGrpSpPr/>
          <p:nvPr/>
        </p:nvGrpSpPr>
        <p:grpSpPr>
          <a:xfrm>
            <a:off x="1645503" y="526791"/>
            <a:ext cx="9964564" cy="1323439"/>
            <a:chOff x="2026751" y="908289"/>
            <a:chExt cx="7873288" cy="13234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ADC14F-D162-40A2-061B-BFDE74E0F622}"/>
                </a:ext>
              </a:extLst>
            </p:cNvPr>
            <p:cNvSpPr/>
            <p:nvPr/>
          </p:nvSpPr>
          <p:spPr>
            <a:xfrm>
              <a:off x="2106579" y="908289"/>
              <a:ext cx="7684889" cy="132343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7427E3-AAB2-FF29-39B5-F80EFE6909E6}"/>
                </a:ext>
              </a:extLst>
            </p:cNvPr>
            <p:cNvSpPr txBox="1"/>
            <p:nvPr/>
          </p:nvSpPr>
          <p:spPr>
            <a:xfrm>
              <a:off x="2026751" y="908289"/>
              <a:ext cx="7873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F12E65"/>
                  </a:solidFill>
                  <a:latin typeface="SVN-Cookies" panose="02040603050506020204" pitchFamily="18" charset="0"/>
                  <a:cs typeface="Arial" panose="020B0604020202020204" pitchFamily="34" charset="0"/>
                </a:rPr>
                <a:t>75, 64, 87, 46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tổng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5AA161B-94A9-37F6-1B7D-D8C0C80F8EB5}"/>
              </a:ext>
            </a:extLst>
          </p:cNvPr>
          <p:cNvSpPr txBox="1"/>
          <p:nvPr/>
        </p:nvSpPr>
        <p:spPr>
          <a:xfrm>
            <a:off x="1645958" y="2050197"/>
            <a:ext cx="158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4800" b="1" dirty="0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8432A0-3637-18E1-BED6-530E5DBB5A2B}"/>
              </a:ext>
            </a:extLst>
          </p:cNvPr>
          <p:cNvSpPr/>
          <p:nvPr/>
        </p:nvSpPr>
        <p:spPr>
          <a:xfrm>
            <a:off x="3578118" y="2003407"/>
            <a:ext cx="3593925" cy="924575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D177E-2588-38A0-F593-E3E0C755731B}"/>
              </a:ext>
            </a:extLst>
          </p:cNvPr>
          <p:cNvSpPr txBox="1"/>
          <p:nvPr/>
        </p:nvSpPr>
        <p:spPr>
          <a:xfrm>
            <a:off x="3687910" y="2050197"/>
            <a:ext cx="158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75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E62D8-2D99-9FAC-ECE5-58F4E02F8B00}"/>
              </a:ext>
            </a:extLst>
          </p:cNvPr>
          <p:cNvSpPr txBox="1"/>
          <p:nvPr/>
        </p:nvSpPr>
        <p:spPr>
          <a:xfrm>
            <a:off x="5118281" y="2050197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 + 5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1C9CFE-4337-7117-625A-96FA70F8D569}"/>
              </a:ext>
            </a:extLst>
          </p:cNvPr>
          <p:cNvSpPr txBox="1"/>
          <p:nvPr/>
        </p:nvSpPr>
        <p:spPr>
          <a:xfrm>
            <a:off x="1468945" y="3313866"/>
            <a:ext cx="1130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64</a:t>
            </a:r>
            <a:endParaRPr lang="en-US" sz="2400" dirty="0">
              <a:solidFill>
                <a:srgbClr val="F12E65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6DEF8E-5358-8159-2B41-7A3795D03AB2}"/>
              </a:ext>
            </a:extLst>
          </p:cNvPr>
          <p:cNvSpPr txBox="1"/>
          <p:nvPr/>
        </p:nvSpPr>
        <p:spPr>
          <a:xfrm>
            <a:off x="6957307" y="3274158"/>
            <a:ext cx="1130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87</a:t>
            </a:r>
            <a:endParaRPr lang="en-US" sz="2400" dirty="0">
              <a:solidFill>
                <a:srgbClr val="F12E65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67F31-5972-A4E4-D0F1-E95EC9CA5766}"/>
              </a:ext>
            </a:extLst>
          </p:cNvPr>
          <p:cNvSpPr txBox="1"/>
          <p:nvPr/>
        </p:nvSpPr>
        <p:spPr>
          <a:xfrm>
            <a:off x="3815730" y="4755839"/>
            <a:ext cx="1130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46</a:t>
            </a:r>
            <a:endParaRPr lang="en-US" sz="2400" dirty="0">
              <a:solidFill>
                <a:srgbClr val="F12E65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6B79E7-2246-8801-CB97-C4A85BC86CE0}"/>
              </a:ext>
            </a:extLst>
          </p:cNvPr>
          <p:cNvSpPr txBox="1"/>
          <p:nvPr/>
        </p:nvSpPr>
        <p:spPr>
          <a:xfrm>
            <a:off x="2940436" y="3331911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60 + 4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993F2E-BCE0-B4C3-F957-5929BAE8E534}"/>
              </a:ext>
            </a:extLst>
          </p:cNvPr>
          <p:cNvSpPr txBox="1"/>
          <p:nvPr/>
        </p:nvSpPr>
        <p:spPr>
          <a:xfrm>
            <a:off x="2437620" y="3299684"/>
            <a:ext cx="688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=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A2928E-67CE-3295-C455-700E3CA6762E}"/>
              </a:ext>
            </a:extLst>
          </p:cNvPr>
          <p:cNvSpPr txBox="1"/>
          <p:nvPr/>
        </p:nvSpPr>
        <p:spPr>
          <a:xfrm>
            <a:off x="8328900" y="3254414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80 + 7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3B951A-F454-2092-25C0-013FBCB9DD1C}"/>
              </a:ext>
            </a:extLst>
          </p:cNvPr>
          <p:cNvSpPr txBox="1"/>
          <p:nvPr/>
        </p:nvSpPr>
        <p:spPr>
          <a:xfrm>
            <a:off x="7755335" y="3254414"/>
            <a:ext cx="688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=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F9BA11-305B-67BC-4663-ED3952F26D04}"/>
              </a:ext>
            </a:extLst>
          </p:cNvPr>
          <p:cNvSpPr txBox="1"/>
          <p:nvPr/>
        </p:nvSpPr>
        <p:spPr>
          <a:xfrm>
            <a:off x="5398502" y="4755839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40 + 6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F6639-1481-5993-A1DA-14C6FC2BBAE3}"/>
              </a:ext>
            </a:extLst>
          </p:cNvPr>
          <p:cNvSpPr txBox="1"/>
          <p:nvPr/>
        </p:nvSpPr>
        <p:spPr>
          <a:xfrm>
            <a:off x="4697118" y="4755840"/>
            <a:ext cx="688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=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70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8" grpId="0"/>
      <p:bldP spid="20" grpId="0"/>
      <p:bldP spid="17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4710D9-A069-7FE6-FC6B-6F7D4422DDC0}"/>
              </a:ext>
            </a:extLst>
          </p:cNvPr>
          <p:cNvGrpSpPr/>
          <p:nvPr/>
        </p:nvGrpSpPr>
        <p:grpSpPr>
          <a:xfrm>
            <a:off x="795119" y="669496"/>
            <a:ext cx="3908581" cy="1063340"/>
            <a:chOff x="1070422" y="761037"/>
            <a:chExt cx="3908581" cy="9838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47596E-844A-8940-197F-A7641AC5F1F8}"/>
                </a:ext>
              </a:extLst>
            </p:cNvPr>
            <p:cNvGrpSpPr/>
            <p:nvPr/>
          </p:nvGrpSpPr>
          <p:grpSpPr>
            <a:xfrm>
              <a:off x="1070422" y="761037"/>
              <a:ext cx="3908581" cy="983837"/>
              <a:chOff x="1199130" y="994084"/>
              <a:chExt cx="3908581" cy="98383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AB05CAE-ADE6-B08F-0FC8-B7DB54C7C3A6}"/>
                  </a:ext>
                </a:extLst>
              </p:cNvPr>
              <p:cNvGrpSpPr/>
              <p:nvPr/>
            </p:nvGrpSpPr>
            <p:grpSpPr>
              <a:xfrm>
                <a:off x="1199130" y="994084"/>
                <a:ext cx="852217" cy="923330"/>
                <a:chOff x="1153867" y="730391"/>
                <a:chExt cx="852217" cy="923330"/>
              </a:xfrm>
            </p:grpSpPr>
            <p:sp>
              <p:nvSpPr>
                <p:cNvPr id="16" name="Flowchart: Connector 15">
                  <a:extLst>
                    <a:ext uri="{FF2B5EF4-FFF2-40B4-BE49-F238E27FC236}">
                      <a16:creationId xmlns:a16="http://schemas.microsoft.com/office/drawing/2014/main" id="{D1ADF43F-1D3D-E28F-D614-2CFDCFE99392}"/>
                    </a:ext>
                  </a:extLst>
                </p:cNvPr>
                <p:cNvSpPr/>
                <p:nvPr/>
              </p:nvSpPr>
              <p:spPr>
                <a:xfrm>
                  <a:off x="1195394" y="839755"/>
                  <a:ext cx="810690" cy="765111"/>
                </a:xfrm>
                <a:prstGeom prst="flowChartConnector">
                  <a:avLst/>
                </a:prstGeom>
                <a:solidFill>
                  <a:srgbClr val="32A77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17" name="PA-文本框 54">
                  <a:extLst>
                    <a:ext uri="{FF2B5EF4-FFF2-40B4-BE49-F238E27FC236}">
                      <a16:creationId xmlns:a16="http://schemas.microsoft.com/office/drawing/2014/main" id="{0B78AB17-D9D4-5D10-3F75-7905522CDA31}"/>
                    </a:ext>
                  </a:extLst>
                </p:cNvPr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1153867" y="730391"/>
                  <a:ext cx="8419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dist">
                    <a:defRPr sz="4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字魂59号-创粗黑" panose="00000500000000000000" pitchFamily="2" charset="-122"/>
                      <a:ea typeface="字魂59号-创粗黑" panose="00000500000000000000" pitchFamily="2" charset="-122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5400" b="0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VN-Cookies" panose="02040603050506020204" pitchFamily="18" charset="0"/>
                      <a:ea typeface="字魂156号-萌趣苏打饼" panose="00000500000000000000" pitchFamily="2" charset="-122"/>
                      <a:cs typeface="+mn-cs"/>
                      <a:sym typeface="思源黑体 CN" panose="020B0500000000000000" pitchFamily="34" charset="-122"/>
                    </a:rPr>
                    <a:t>2</a:t>
                  </a:r>
                  <a:endParaRPr kumimoji="0" lang="zh-CN" altLang="en-US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69F5F6-DD95-F784-67DE-9B77B6E235AE}"/>
                  </a:ext>
                </a:extLst>
              </p:cNvPr>
              <p:cNvSpPr txBox="1"/>
              <p:nvPr/>
            </p:nvSpPr>
            <p:spPr>
              <a:xfrm>
                <a:off x="4538543" y="994084"/>
                <a:ext cx="569168" cy="939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?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F51C13-7648-6C92-23D6-4EA37C479A54}"/>
                  </a:ext>
                </a:extLst>
              </p:cNvPr>
              <p:cNvGrpSpPr/>
              <p:nvPr/>
            </p:nvGrpSpPr>
            <p:grpSpPr>
              <a:xfrm>
                <a:off x="3123694" y="994084"/>
                <a:ext cx="1352044" cy="983837"/>
                <a:chOff x="3123694" y="994084"/>
                <a:chExt cx="1352044" cy="983837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4BFF1C71-DCFD-A067-81F7-2940B097EE56}"/>
                    </a:ext>
                  </a:extLst>
                </p:cNvPr>
                <p:cNvSpPr/>
                <p:nvPr/>
              </p:nvSpPr>
              <p:spPr>
                <a:xfrm>
                  <a:off x="3123694" y="994084"/>
                  <a:ext cx="1330037" cy="983837"/>
                </a:xfrm>
                <a:prstGeom prst="roundRect">
                  <a:avLst/>
                </a:prstGeom>
                <a:solidFill>
                  <a:srgbClr val="F9DB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263372-1BF8-9DC4-E385-9A5A2D53085A}"/>
                    </a:ext>
                  </a:extLst>
                </p:cNvPr>
                <p:cNvSpPr txBox="1"/>
                <p:nvPr/>
              </p:nvSpPr>
              <p:spPr>
                <a:xfrm>
                  <a:off x="3256168" y="1024337"/>
                  <a:ext cx="12195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VN-Cookies" panose="02040603050506020204" pitchFamily="18" charset="0"/>
                      <a:ea typeface="思源黑体 CN"/>
                      <a:cs typeface="Arial" panose="020B0604020202020204" pitchFamily="34" charset="0"/>
                    </a:rPr>
                    <a:t>Số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152E44-B78D-FA44-173A-56ED19704629}"/>
                </a:ext>
              </a:extLst>
            </p:cNvPr>
            <p:cNvSpPr txBox="1"/>
            <p:nvPr/>
          </p:nvSpPr>
          <p:spPr>
            <a:xfrm>
              <a:off x="2068237" y="842782"/>
              <a:ext cx="8419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a)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5B79700-F709-54F7-8ACA-09EDB8C53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83" t="30575" r="30479" b="19138"/>
          <a:stretch/>
        </p:blipFill>
        <p:spPr>
          <a:xfrm>
            <a:off x="5610908" y="1075450"/>
            <a:ext cx="6106631" cy="4377636"/>
          </a:xfrm>
          <a:prstGeom prst="rect">
            <a:avLst/>
          </a:prstGeom>
        </p:spPr>
      </p:pic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99C91886-1BBB-4D23-3164-FF8B0BD3B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071273"/>
              </p:ext>
            </p:extLst>
          </p:nvPr>
        </p:nvGraphicFramePr>
        <p:xfrm>
          <a:off x="477728" y="2565341"/>
          <a:ext cx="5133180" cy="1727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95">
                  <a:extLst>
                    <a:ext uri="{9D8B030D-6E8A-4147-A177-3AD203B41FA5}">
                      <a16:colId xmlns:a16="http://schemas.microsoft.com/office/drawing/2014/main" val="2498560466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val="3828327929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val="4169367458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val="3055368042"/>
                    </a:ext>
                  </a:extLst>
                </a:gridCol>
              </a:tblGrid>
              <a:tr h="60830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Màu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Đỏ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B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Xanh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789104"/>
                  </a:ext>
                </a:extLst>
              </a:tr>
              <a:tr h="11190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ngôi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sao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4216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132506B-2B29-F675-8119-DFCD8A7C7BC2}"/>
              </a:ext>
            </a:extLst>
          </p:cNvPr>
          <p:cNvSpPr txBox="1"/>
          <p:nvPr/>
        </p:nvSpPr>
        <p:spPr>
          <a:xfrm>
            <a:off x="2025964" y="332856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605CFB-3407-EBB1-37BE-CB0C333E676B}"/>
              </a:ext>
            </a:extLst>
          </p:cNvPr>
          <p:cNvSpPr txBox="1"/>
          <p:nvPr/>
        </p:nvSpPr>
        <p:spPr>
          <a:xfrm>
            <a:off x="2025964" y="3222727"/>
            <a:ext cx="7138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918BEA-9CE6-F613-BBD8-0C41883F8EF5}"/>
              </a:ext>
            </a:extLst>
          </p:cNvPr>
          <p:cNvSpPr txBox="1"/>
          <p:nvPr/>
        </p:nvSpPr>
        <p:spPr>
          <a:xfrm>
            <a:off x="3266001" y="332856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E91024-A718-3522-7929-D09A3DE25150}"/>
              </a:ext>
            </a:extLst>
          </p:cNvPr>
          <p:cNvSpPr txBox="1"/>
          <p:nvPr/>
        </p:nvSpPr>
        <p:spPr>
          <a:xfrm>
            <a:off x="4506038" y="342899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132E9F-2D47-838E-91A0-E98EC41474F2}"/>
              </a:ext>
            </a:extLst>
          </p:cNvPr>
          <p:cNvSpPr txBox="1"/>
          <p:nvPr/>
        </p:nvSpPr>
        <p:spPr>
          <a:xfrm>
            <a:off x="3236069" y="3267373"/>
            <a:ext cx="7138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1118A9-3193-7F41-0160-9C4050CA7CC1}"/>
              </a:ext>
            </a:extLst>
          </p:cNvPr>
          <p:cNvSpPr txBox="1"/>
          <p:nvPr/>
        </p:nvSpPr>
        <p:spPr>
          <a:xfrm>
            <a:off x="4515866" y="3222727"/>
            <a:ext cx="7138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5646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2" grpId="1" animBg="1"/>
      <p:bldP spid="25" grpId="0"/>
      <p:bldP spid="26" grpId="0"/>
      <p:bldP spid="27" grpId="0" animBg="1"/>
      <p:bldP spid="27" grpId="1" animBg="1"/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E90463E-CCBF-E7AC-393C-8C1FB31D9408}"/>
              </a:ext>
            </a:extLst>
          </p:cNvPr>
          <p:cNvGrpSpPr/>
          <p:nvPr/>
        </p:nvGrpSpPr>
        <p:grpSpPr>
          <a:xfrm>
            <a:off x="712525" y="569013"/>
            <a:ext cx="852217" cy="997943"/>
            <a:chOff x="1153867" y="730391"/>
            <a:chExt cx="852217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B71D3031-5665-938A-0DD9-E8E7E1A8468D}"/>
                </a:ext>
              </a:extLst>
            </p:cNvPr>
            <p:cNvSpPr/>
            <p:nvPr/>
          </p:nvSpPr>
          <p:spPr>
            <a:xfrm>
              <a:off x="1195394" y="839755"/>
              <a:ext cx="810690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3296F6C9-7211-E8CE-A1CA-D72C759878F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3867" y="730391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C0816CD-C649-A2B3-C04E-F064EE86046B}"/>
              </a:ext>
            </a:extLst>
          </p:cNvPr>
          <p:cNvSpPr txBox="1"/>
          <p:nvPr/>
        </p:nvSpPr>
        <p:spPr>
          <a:xfrm>
            <a:off x="2350013" y="787698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  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ngôi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đỏ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ngôi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vàng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F197FD-D0E3-82EF-F4A5-A66BCF9BFED8}"/>
              </a:ext>
            </a:extLst>
          </p:cNvPr>
          <p:cNvSpPr txBox="1"/>
          <p:nvPr/>
        </p:nvSpPr>
        <p:spPr>
          <a:xfrm>
            <a:off x="1820691" y="606319"/>
            <a:ext cx="1021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b)</a:t>
            </a:r>
          </a:p>
        </p:txBody>
      </p:sp>
      <p:graphicFrame>
        <p:nvGraphicFramePr>
          <p:cNvPr id="7" name="Table 19">
            <a:extLst>
              <a:ext uri="{FF2B5EF4-FFF2-40B4-BE49-F238E27FC236}">
                <a16:creationId xmlns:a16="http://schemas.microsoft.com/office/drawing/2014/main" id="{5A989016-D0E1-25E9-4834-AC17F593B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850764"/>
              </p:ext>
            </p:extLst>
          </p:nvPr>
        </p:nvGraphicFramePr>
        <p:xfrm>
          <a:off x="783054" y="2682907"/>
          <a:ext cx="5133180" cy="1727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95">
                  <a:extLst>
                    <a:ext uri="{9D8B030D-6E8A-4147-A177-3AD203B41FA5}">
                      <a16:colId xmlns:a16="http://schemas.microsoft.com/office/drawing/2014/main" val="2498560466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val="3828327929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val="4169367458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val="3055368042"/>
                    </a:ext>
                  </a:extLst>
                </a:gridCol>
              </a:tblGrid>
              <a:tr h="60830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Màu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Đỏ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B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Xanh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789104"/>
                  </a:ext>
                </a:extLst>
              </a:tr>
              <a:tr h="11190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ngôi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sao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4216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5E0820-1071-54D9-8C59-8F3F05539111}"/>
              </a:ext>
            </a:extLst>
          </p:cNvPr>
          <p:cNvSpPr txBox="1"/>
          <p:nvPr/>
        </p:nvSpPr>
        <p:spPr>
          <a:xfrm>
            <a:off x="2331290" y="3446135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1FD66-C900-7E26-8AFB-766451C33A74}"/>
              </a:ext>
            </a:extLst>
          </p:cNvPr>
          <p:cNvSpPr txBox="1"/>
          <p:nvPr/>
        </p:nvSpPr>
        <p:spPr>
          <a:xfrm>
            <a:off x="3571327" y="3446135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E3034-29DB-213F-399B-CBF95FBD6B83}"/>
              </a:ext>
            </a:extLst>
          </p:cNvPr>
          <p:cNvSpPr txBox="1"/>
          <p:nvPr/>
        </p:nvSpPr>
        <p:spPr>
          <a:xfrm>
            <a:off x="4826927" y="3446135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75C25-5F86-7D05-23C0-D87219F65708}"/>
              </a:ext>
            </a:extLst>
          </p:cNvPr>
          <p:cNvSpPr txBox="1"/>
          <p:nvPr/>
        </p:nvSpPr>
        <p:spPr>
          <a:xfrm>
            <a:off x="6513226" y="2556280"/>
            <a:ext cx="4952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</a:rPr>
              <a:t>Tổng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ngôi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đỏ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50E46-8C24-2607-62BF-613632CE5837}"/>
              </a:ext>
            </a:extLst>
          </p:cNvPr>
          <p:cNvSpPr txBox="1"/>
          <p:nvPr/>
        </p:nvSpPr>
        <p:spPr>
          <a:xfrm>
            <a:off x="6665626" y="3756609"/>
            <a:ext cx="495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11 + 8 = 18 (</a:t>
            </a:r>
            <a:r>
              <a:rPr lang="en-US" sz="3600" b="1" dirty="0" err="1">
                <a:latin typeface="Cambria" panose="02040503050406030204" pitchFamily="18" charset="0"/>
              </a:rPr>
              <a:t>ngôi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0820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8" grpId="0"/>
      <p:bldP spid="9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E90463E-CCBF-E7AC-393C-8C1FB31D9408}"/>
              </a:ext>
            </a:extLst>
          </p:cNvPr>
          <p:cNvGrpSpPr/>
          <p:nvPr/>
        </p:nvGrpSpPr>
        <p:grpSpPr>
          <a:xfrm>
            <a:off x="684587" y="569013"/>
            <a:ext cx="852217" cy="997943"/>
            <a:chOff x="1153867" y="730391"/>
            <a:chExt cx="852217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B71D3031-5665-938A-0DD9-E8E7E1A8468D}"/>
                </a:ext>
              </a:extLst>
            </p:cNvPr>
            <p:cNvSpPr/>
            <p:nvPr/>
          </p:nvSpPr>
          <p:spPr>
            <a:xfrm>
              <a:off x="1195394" y="839755"/>
              <a:ext cx="810690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3296F6C9-7211-E8CE-A1CA-D72C759878F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3867" y="730391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C0816CD-C649-A2B3-C04E-F064EE86046B}"/>
              </a:ext>
            </a:extLst>
          </p:cNvPr>
          <p:cNvSpPr txBox="1"/>
          <p:nvPr/>
        </p:nvSpPr>
        <p:spPr>
          <a:xfrm>
            <a:off x="2293073" y="787698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F197FD-D0E3-82EF-F4A5-A66BCF9BFED8}"/>
              </a:ext>
            </a:extLst>
          </p:cNvPr>
          <p:cNvSpPr txBox="1"/>
          <p:nvPr/>
        </p:nvSpPr>
        <p:spPr>
          <a:xfrm>
            <a:off x="1792753" y="606319"/>
            <a:ext cx="1021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c)</a:t>
            </a:r>
          </a:p>
        </p:txBody>
      </p:sp>
      <p:graphicFrame>
        <p:nvGraphicFramePr>
          <p:cNvPr id="7" name="Table 19">
            <a:extLst>
              <a:ext uri="{FF2B5EF4-FFF2-40B4-BE49-F238E27FC236}">
                <a16:creationId xmlns:a16="http://schemas.microsoft.com/office/drawing/2014/main" id="{90350FDB-C838-1E76-4F48-3E001BBD5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137034"/>
              </p:ext>
            </p:extLst>
          </p:nvPr>
        </p:nvGraphicFramePr>
        <p:xfrm>
          <a:off x="684587" y="2473901"/>
          <a:ext cx="5133180" cy="1727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95">
                  <a:extLst>
                    <a:ext uri="{9D8B030D-6E8A-4147-A177-3AD203B41FA5}">
                      <a16:colId xmlns:a16="http://schemas.microsoft.com/office/drawing/2014/main" val="2498560466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val="3828327929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val="4169367458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val="3055368042"/>
                    </a:ext>
                  </a:extLst>
                </a:gridCol>
              </a:tblGrid>
              <a:tr h="60830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Màu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Đỏ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B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Xanh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789104"/>
                  </a:ext>
                </a:extLst>
              </a:tr>
              <a:tr h="11190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ngôi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sao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4216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68370E7-AB3D-0C95-1AC7-146F19CD5ED0}"/>
              </a:ext>
            </a:extLst>
          </p:cNvPr>
          <p:cNvSpPr txBox="1"/>
          <p:nvPr/>
        </p:nvSpPr>
        <p:spPr>
          <a:xfrm>
            <a:off x="2232823" y="323712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7BDC9-BA68-6541-37CC-23F647641DC5}"/>
              </a:ext>
            </a:extLst>
          </p:cNvPr>
          <p:cNvSpPr txBox="1"/>
          <p:nvPr/>
        </p:nvSpPr>
        <p:spPr>
          <a:xfrm>
            <a:off x="3472860" y="323712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4B305-602D-0D94-3AAC-0C5117140546}"/>
              </a:ext>
            </a:extLst>
          </p:cNvPr>
          <p:cNvSpPr txBox="1"/>
          <p:nvPr/>
        </p:nvSpPr>
        <p:spPr>
          <a:xfrm>
            <a:off x="4733815" y="323712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6BF5C3-A94D-A055-37F3-F94C01CF522F}"/>
              </a:ext>
            </a:extLst>
          </p:cNvPr>
          <p:cNvSpPr txBox="1"/>
          <p:nvPr/>
        </p:nvSpPr>
        <p:spPr>
          <a:xfrm>
            <a:off x="6513226" y="2556280"/>
            <a:ext cx="4952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</a:rPr>
              <a:t>Hiệu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ngôi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xanh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58161A-612C-2C3D-2542-AFAAD8A1FF0D}"/>
              </a:ext>
            </a:extLst>
          </p:cNvPr>
          <p:cNvSpPr txBox="1"/>
          <p:nvPr/>
        </p:nvSpPr>
        <p:spPr>
          <a:xfrm>
            <a:off x="6665626" y="3756609"/>
            <a:ext cx="495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10 - 8 = 2 (</a:t>
            </a:r>
            <a:r>
              <a:rPr lang="en-US" sz="3600" b="1" dirty="0" err="1">
                <a:latin typeface="Cambria" panose="02040503050406030204" pitchFamily="18" charset="0"/>
              </a:rPr>
              <a:t>ngôi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6849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EA59E3-A6D8-EC63-67D9-521C5DD8F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4" t="36820" r="25968" b="25304"/>
          <a:stretch/>
        </p:blipFill>
        <p:spPr>
          <a:xfrm>
            <a:off x="2015612" y="2930013"/>
            <a:ext cx="7970745" cy="32446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0EB3138-3491-2D55-F076-2A7EABBAA938}"/>
              </a:ext>
            </a:extLst>
          </p:cNvPr>
          <p:cNvGrpSpPr/>
          <p:nvPr/>
        </p:nvGrpSpPr>
        <p:grpSpPr>
          <a:xfrm>
            <a:off x="684587" y="569013"/>
            <a:ext cx="852217" cy="945140"/>
            <a:chOff x="1153867" y="730391"/>
            <a:chExt cx="852217" cy="874475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DDF63925-9DB3-30B5-5A25-C8C5621079AF}"/>
                </a:ext>
              </a:extLst>
            </p:cNvPr>
            <p:cNvSpPr/>
            <p:nvPr/>
          </p:nvSpPr>
          <p:spPr>
            <a:xfrm>
              <a:off x="1195394" y="839755"/>
              <a:ext cx="810690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24" name="PA-文本框 54">
              <a:extLst>
                <a:ext uri="{FF2B5EF4-FFF2-40B4-BE49-F238E27FC236}">
                  <a16:creationId xmlns:a16="http://schemas.microsoft.com/office/drawing/2014/main" id="{26D17455-1F5D-5116-E1FE-CE3586B6D01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3867" y="730391"/>
              <a:ext cx="841938" cy="854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15C06E4-6354-6E63-B8D7-BB698E025933}"/>
              </a:ext>
            </a:extLst>
          </p:cNvPr>
          <p:cNvSpPr txBox="1"/>
          <p:nvPr/>
        </p:nvSpPr>
        <p:spPr>
          <a:xfrm>
            <a:off x="1536804" y="1523971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toa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đoàn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tàu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A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CDE50F-3B72-9294-CCAD-9BCD90C7E87F}"/>
              </a:ext>
            </a:extLst>
          </p:cNvPr>
          <p:cNvSpPr txBox="1"/>
          <p:nvPr/>
        </p:nvSpPr>
        <p:spPr>
          <a:xfrm>
            <a:off x="780262" y="1426348"/>
            <a:ext cx="1021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35264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1A7500-C09C-BB55-CBE9-BA619BF7F88F}"/>
              </a:ext>
            </a:extLst>
          </p:cNvPr>
          <p:cNvSpPr txBox="1"/>
          <p:nvPr/>
        </p:nvSpPr>
        <p:spPr>
          <a:xfrm>
            <a:off x="1582823" y="702839"/>
            <a:ext cx="8613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toa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58C79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05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D004C9-7EFE-9115-58E4-6AD43ABE85E2}"/>
              </a:ext>
            </a:extLst>
          </p:cNvPr>
          <p:cNvSpPr txBox="1"/>
          <p:nvPr/>
        </p:nvSpPr>
        <p:spPr>
          <a:xfrm>
            <a:off x="2063931" y="498885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toa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đoàn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tàu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A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A9806-6E77-345C-3FAC-68A386632AFE}"/>
              </a:ext>
            </a:extLst>
          </p:cNvPr>
          <p:cNvSpPr txBox="1"/>
          <p:nvPr/>
        </p:nvSpPr>
        <p:spPr>
          <a:xfrm>
            <a:off x="558192" y="498885"/>
            <a:ext cx="1505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35264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3 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C5B01-619E-3A47-7A7C-CD0CC509C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94" t="36820" r="25968" b="43707"/>
          <a:stretch/>
        </p:blipFill>
        <p:spPr>
          <a:xfrm>
            <a:off x="1884984" y="1819670"/>
            <a:ext cx="8891874" cy="1860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01CCBF-407E-B79F-CAEC-0793029EF92A}"/>
              </a:ext>
            </a:extLst>
          </p:cNvPr>
          <p:cNvSpPr txBox="1"/>
          <p:nvPr/>
        </p:nvSpPr>
        <p:spPr>
          <a:xfrm>
            <a:off x="558192" y="3728788"/>
            <a:ext cx="2459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32A773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rgbClr val="32A773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32A773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chỗ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32A773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30CC68-FC68-481A-FC7E-4D4B6B41D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94" t="36820" r="25968" b="43707"/>
          <a:stretch/>
        </p:blipFill>
        <p:spPr>
          <a:xfrm>
            <a:off x="1884984" y="4378156"/>
            <a:ext cx="8891874" cy="18608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A0EB96-F671-C2D7-0E1A-75B68D8E29D0}"/>
              </a:ext>
            </a:extLst>
          </p:cNvPr>
          <p:cNvCxnSpPr>
            <a:cxnSpLocks/>
          </p:cNvCxnSpPr>
          <p:nvPr/>
        </p:nvCxnSpPr>
        <p:spPr>
          <a:xfrm>
            <a:off x="8626764" y="1649689"/>
            <a:ext cx="2281381" cy="0"/>
          </a:xfrm>
          <a:prstGeom prst="line">
            <a:avLst/>
          </a:prstGeom>
          <a:ln w="57150">
            <a:solidFill>
              <a:srgbClr val="CC3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F57172B-B5BB-633F-7717-9F69E0542D3D}"/>
              </a:ext>
            </a:extLst>
          </p:cNvPr>
          <p:cNvSpPr/>
          <p:nvPr/>
        </p:nvSpPr>
        <p:spPr>
          <a:xfrm>
            <a:off x="4261186" y="4483347"/>
            <a:ext cx="1622378" cy="1588535"/>
          </a:xfrm>
          <a:prstGeom prst="ellipse">
            <a:avLst/>
          </a:prstGeom>
          <a:noFill/>
          <a:ln w="57150">
            <a:solidFill>
              <a:srgbClr val="CC3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AAEC7E-CFC3-CE7C-EDBA-CB2E72145316}"/>
              </a:ext>
            </a:extLst>
          </p:cNvPr>
          <p:cNvSpPr/>
          <p:nvPr/>
        </p:nvSpPr>
        <p:spPr>
          <a:xfrm>
            <a:off x="7332277" y="4414043"/>
            <a:ext cx="1622378" cy="1588535"/>
          </a:xfrm>
          <a:prstGeom prst="ellipse">
            <a:avLst/>
          </a:prstGeom>
          <a:noFill/>
          <a:ln w="57150">
            <a:solidFill>
              <a:srgbClr val="CC3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3A033-F6A6-25E7-B4B7-9898947F9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9" t="43665" r="56021" b="51019"/>
          <a:stretch/>
        </p:blipFill>
        <p:spPr>
          <a:xfrm>
            <a:off x="7529248" y="5054598"/>
            <a:ext cx="1228436" cy="50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D815D-CF6E-A74B-0E0F-7F00D615E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13" t="43504" r="37844" b="51180"/>
          <a:stretch/>
        </p:blipFill>
        <p:spPr>
          <a:xfrm>
            <a:off x="4482624" y="5054598"/>
            <a:ext cx="1179501" cy="5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23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EA59E3-A6D8-EC63-67D9-521C5DD8F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4" t="36820" r="25968" b="25304"/>
          <a:stretch/>
        </p:blipFill>
        <p:spPr>
          <a:xfrm>
            <a:off x="2015612" y="2930013"/>
            <a:ext cx="7970745" cy="32446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0EB3138-3491-2D55-F076-2A7EABBAA938}"/>
              </a:ext>
            </a:extLst>
          </p:cNvPr>
          <p:cNvGrpSpPr/>
          <p:nvPr/>
        </p:nvGrpSpPr>
        <p:grpSpPr>
          <a:xfrm>
            <a:off x="684587" y="569013"/>
            <a:ext cx="852217" cy="945140"/>
            <a:chOff x="1153867" y="730391"/>
            <a:chExt cx="852217" cy="874475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DDF63925-9DB3-30B5-5A25-C8C5621079AF}"/>
                </a:ext>
              </a:extLst>
            </p:cNvPr>
            <p:cNvSpPr/>
            <p:nvPr/>
          </p:nvSpPr>
          <p:spPr>
            <a:xfrm>
              <a:off x="1195394" y="839755"/>
              <a:ext cx="810690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24" name="PA-文本框 54">
              <a:extLst>
                <a:ext uri="{FF2B5EF4-FFF2-40B4-BE49-F238E27FC236}">
                  <a16:creationId xmlns:a16="http://schemas.microsoft.com/office/drawing/2014/main" id="{26D17455-1F5D-5116-E1FE-CE3586B6D01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3867" y="730391"/>
              <a:ext cx="841938" cy="854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15C06E4-6354-6E63-B8D7-BB698E025933}"/>
              </a:ext>
            </a:extLst>
          </p:cNvPr>
          <p:cNvSpPr txBox="1"/>
          <p:nvPr/>
        </p:nvSpPr>
        <p:spPr>
          <a:xfrm>
            <a:off x="1536804" y="1523971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đoàn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tàu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B?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CDE50F-3B72-9294-CCAD-9BCD90C7E87F}"/>
              </a:ext>
            </a:extLst>
          </p:cNvPr>
          <p:cNvSpPr txBox="1"/>
          <p:nvPr/>
        </p:nvSpPr>
        <p:spPr>
          <a:xfrm>
            <a:off x="780262" y="1426348"/>
            <a:ext cx="1021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35264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1A7500-C09C-BB55-CBE9-BA619BF7F88F}"/>
              </a:ext>
            </a:extLst>
          </p:cNvPr>
          <p:cNvSpPr txBox="1"/>
          <p:nvPr/>
        </p:nvSpPr>
        <p:spPr>
          <a:xfrm>
            <a:off x="1582823" y="702839"/>
            <a:ext cx="8613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toa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58C79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536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67EC4-700C-A157-590D-F8FFEE169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17" t="56069" r="27524" b="25304"/>
          <a:stretch/>
        </p:blipFill>
        <p:spPr>
          <a:xfrm>
            <a:off x="2022904" y="1918178"/>
            <a:ext cx="8348096" cy="1786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5F3610-CEE5-CAE7-37A6-7902A2EC86C2}"/>
              </a:ext>
            </a:extLst>
          </p:cNvPr>
          <p:cNvSpPr txBox="1"/>
          <p:nvPr/>
        </p:nvSpPr>
        <p:spPr>
          <a:xfrm>
            <a:off x="2022904" y="570941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đoàn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tàu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2343A-7B35-17A8-D3B3-114A905182F1}"/>
              </a:ext>
            </a:extLst>
          </p:cNvPr>
          <p:cNvSpPr txBox="1"/>
          <p:nvPr/>
        </p:nvSpPr>
        <p:spPr>
          <a:xfrm>
            <a:off x="787554" y="570941"/>
            <a:ext cx="1513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35264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3 b)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CBEDA1-582E-DD31-BFE0-F8025C0960D8}"/>
              </a:ext>
            </a:extLst>
          </p:cNvPr>
          <p:cNvSpPr/>
          <p:nvPr/>
        </p:nvSpPr>
        <p:spPr>
          <a:xfrm>
            <a:off x="5709899" y="2116198"/>
            <a:ext cx="1622378" cy="1588535"/>
          </a:xfrm>
          <a:prstGeom prst="ellipse">
            <a:avLst/>
          </a:prstGeom>
          <a:noFill/>
          <a:ln w="57150">
            <a:solidFill>
              <a:srgbClr val="CC3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4D1E81-4DB1-3891-71E8-98DBA703A223}"/>
              </a:ext>
            </a:extLst>
          </p:cNvPr>
          <p:cNvSpPr/>
          <p:nvPr/>
        </p:nvSpPr>
        <p:spPr>
          <a:xfrm>
            <a:off x="4057464" y="2116198"/>
            <a:ext cx="1622378" cy="1588535"/>
          </a:xfrm>
          <a:prstGeom prst="ellipse">
            <a:avLst/>
          </a:prstGeom>
          <a:noFill/>
          <a:ln w="57150">
            <a:solidFill>
              <a:srgbClr val="CC3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6792D-BCE2-5A6A-370E-38AA80144ABB}"/>
              </a:ext>
            </a:extLst>
          </p:cNvPr>
          <p:cNvSpPr txBox="1"/>
          <p:nvPr/>
        </p:nvSpPr>
        <p:spPr>
          <a:xfrm>
            <a:off x="5628419" y="3851641"/>
            <a:ext cx="1892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lớn</a:t>
            </a:r>
            <a:r>
              <a:rPr lang="en-US" sz="2800" b="1" dirty="0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68539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07C098-7E21-46C6-922B-2016D6E20963}"/>
              </a:ext>
            </a:extLst>
          </p:cNvPr>
          <p:cNvSpPr txBox="1"/>
          <p:nvPr/>
        </p:nvSpPr>
        <p:spPr>
          <a:xfrm>
            <a:off x="3922264" y="3802585"/>
            <a:ext cx="1892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68539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239626-B866-7752-87E8-D2A5167C1945}"/>
              </a:ext>
            </a:extLst>
          </p:cNvPr>
          <p:cNvCxnSpPr>
            <a:cxnSpLocks/>
          </p:cNvCxnSpPr>
          <p:nvPr/>
        </p:nvCxnSpPr>
        <p:spPr>
          <a:xfrm>
            <a:off x="2150550" y="1187776"/>
            <a:ext cx="2138646" cy="0"/>
          </a:xfrm>
          <a:prstGeom prst="line">
            <a:avLst/>
          </a:prstGeom>
          <a:ln w="57150">
            <a:solidFill>
              <a:srgbClr val="CC3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47ED91-EFAD-394B-4DB3-746E647A6D8C}"/>
              </a:ext>
            </a:extLst>
          </p:cNvPr>
          <p:cNvCxnSpPr>
            <a:cxnSpLocks/>
          </p:cNvCxnSpPr>
          <p:nvPr/>
        </p:nvCxnSpPr>
        <p:spPr>
          <a:xfrm flipV="1">
            <a:off x="5382550" y="1187776"/>
            <a:ext cx="2488831" cy="10997"/>
          </a:xfrm>
          <a:prstGeom prst="line">
            <a:avLst/>
          </a:prstGeom>
          <a:ln w="57150">
            <a:solidFill>
              <a:srgbClr val="CC3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E31D45-3917-702C-1328-D04F84DC7154}"/>
              </a:ext>
            </a:extLst>
          </p:cNvPr>
          <p:cNvCxnSpPr>
            <a:cxnSpLocks/>
          </p:cNvCxnSpPr>
          <p:nvPr/>
        </p:nvCxnSpPr>
        <p:spPr>
          <a:xfrm>
            <a:off x="8721210" y="1209770"/>
            <a:ext cx="2232083" cy="0"/>
          </a:xfrm>
          <a:prstGeom prst="line">
            <a:avLst/>
          </a:prstGeom>
          <a:ln w="57150">
            <a:solidFill>
              <a:srgbClr val="CC3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3D16CD-1B3A-BBF4-0D55-B4DFF3EE2E3F}"/>
              </a:ext>
            </a:extLst>
          </p:cNvPr>
          <p:cNvSpPr txBox="1"/>
          <p:nvPr/>
        </p:nvSpPr>
        <p:spPr>
          <a:xfrm>
            <a:off x="1456857" y="4854544"/>
            <a:ext cx="910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1F980B-A08E-E819-DBBD-92DEC19FCE40}"/>
              </a:ext>
            </a:extLst>
          </p:cNvPr>
          <p:cNvSpPr txBox="1"/>
          <p:nvPr/>
        </p:nvSpPr>
        <p:spPr>
          <a:xfrm>
            <a:off x="1456857" y="5500875"/>
            <a:ext cx="910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41 – 30 = 11</a:t>
            </a:r>
          </a:p>
        </p:txBody>
      </p:sp>
    </p:spTree>
    <p:extLst>
      <p:ext uri="{BB962C8B-B14F-4D97-AF65-F5344CB8AC3E}">
        <p14:creationId xmlns:p14="http://schemas.microsoft.com/office/powerpoint/2010/main" val="1790834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2BBFD-F235-2338-C52C-967E92950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775" t="29964" r="29435" b="48530"/>
          <a:stretch/>
        </p:blipFill>
        <p:spPr>
          <a:xfrm>
            <a:off x="1181654" y="1887544"/>
            <a:ext cx="9828692" cy="27151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55FFA9-516C-303A-0297-E9FC70AA8BEB}"/>
              </a:ext>
            </a:extLst>
          </p:cNvPr>
          <p:cNvGrpSpPr/>
          <p:nvPr/>
        </p:nvGrpSpPr>
        <p:grpSpPr>
          <a:xfrm>
            <a:off x="664491" y="687215"/>
            <a:ext cx="852217" cy="945140"/>
            <a:chOff x="1153867" y="730391"/>
            <a:chExt cx="852217" cy="874475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A0396D33-D243-9EC4-6E1C-897A628EABDF}"/>
                </a:ext>
              </a:extLst>
            </p:cNvPr>
            <p:cNvSpPr/>
            <p:nvPr/>
          </p:nvSpPr>
          <p:spPr>
            <a:xfrm>
              <a:off x="1195394" y="839755"/>
              <a:ext cx="810690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id="{47E6A83F-31C8-8270-539F-E803B83F593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3867" y="730391"/>
              <a:ext cx="841938" cy="854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C00FC4-F724-7AA4-0C10-B317045425F9}"/>
              </a:ext>
            </a:extLst>
          </p:cNvPr>
          <p:cNvSpPr txBox="1"/>
          <p:nvPr/>
        </p:nvSpPr>
        <p:spPr>
          <a:xfrm>
            <a:off x="1699866" y="687215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trừ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trừ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trừ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AA6774-5FB3-9395-D9AD-4F331E4B2548}"/>
              </a:ext>
            </a:extLst>
          </p:cNvPr>
          <p:cNvSpPr txBox="1"/>
          <p:nvPr/>
        </p:nvSpPr>
        <p:spPr>
          <a:xfrm>
            <a:off x="3580286" y="4789446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31CAE6"/>
                </a:solidFill>
                <a:latin typeface="Cambria" panose="02040503050406030204" pitchFamily="18" charset="0"/>
              </a:rPr>
              <a:t>45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103457-BA92-0FE0-E7CD-D7C2EDD8BEC0}"/>
              </a:ext>
            </a:extLst>
          </p:cNvPr>
          <p:cNvSpPr txBox="1"/>
          <p:nvPr/>
        </p:nvSpPr>
        <p:spPr>
          <a:xfrm>
            <a:off x="3580286" y="5632558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31CAE6"/>
                </a:solidFill>
                <a:latin typeface="Cambria" panose="02040503050406030204" pitchFamily="18" charset="0"/>
              </a:rPr>
              <a:t>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D5737-6B05-835A-2F59-9FF5F71F8A19}"/>
              </a:ext>
            </a:extLst>
          </p:cNvPr>
          <p:cNvSpPr txBox="1"/>
          <p:nvPr/>
        </p:nvSpPr>
        <p:spPr>
          <a:xfrm>
            <a:off x="4496586" y="4758668"/>
            <a:ext cx="91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Cambria" panose="02040503050406030204" pitchFamily="18" charset="0"/>
              </a:rPr>
              <a:t>–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3D96F-9864-8A08-F085-3D8A78F94D40}"/>
              </a:ext>
            </a:extLst>
          </p:cNvPr>
          <p:cNvSpPr txBox="1"/>
          <p:nvPr/>
        </p:nvSpPr>
        <p:spPr>
          <a:xfrm>
            <a:off x="4496586" y="5558887"/>
            <a:ext cx="91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Cambria" panose="02040503050406030204" pitchFamily="18" charset="0"/>
              </a:rPr>
              <a:t>–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96478B-D29C-4221-C522-C49AB76B2A1D}"/>
              </a:ext>
            </a:extLst>
          </p:cNvPr>
          <p:cNvSpPr txBox="1"/>
          <p:nvPr/>
        </p:nvSpPr>
        <p:spPr>
          <a:xfrm>
            <a:off x="5504925" y="4806555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AA809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728EA-441D-2C69-1EB9-FD580F8E8D7D}"/>
              </a:ext>
            </a:extLst>
          </p:cNvPr>
          <p:cNvSpPr txBox="1"/>
          <p:nvPr/>
        </p:nvSpPr>
        <p:spPr>
          <a:xfrm>
            <a:off x="5388736" y="5575995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AA809"/>
                </a:solidFill>
                <a:latin typeface="Cambria" panose="02040503050406030204" pitchFamily="18" charset="0"/>
              </a:rPr>
              <a:t>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5D241B-7A85-D4F3-4EA6-198B2C578E21}"/>
              </a:ext>
            </a:extLst>
          </p:cNvPr>
          <p:cNvSpPr txBox="1"/>
          <p:nvPr/>
        </p:nvSpPr>
        <p:spPr>
          <a:xfrm>
            <a:off x="6879375" y="4780891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5ED16C"/>
                </a:solidFill>
                <a:latin typeface="Cambria" panose="02040503050406030204" pitchFamily="18" charset="0"/>
              </a:rPr>
              <a:t>43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852561-B484-211A-093B-E7AC4361FE83}"/>
              </a:ext>
            </a:extLst>
          </p:cNvPr>
          <p:cNvSpPr txBox="1"/>
          <p:nvPr/>
        </p:nvSpPr>
        <p:spPr>
          <a:xfrm>
            <a:off x="6952599" y="5575995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5ED16C"/>
                </a:solidFill>
                <a:latin typeface="Cambria" panose="02040503050406030204" pitchFamily="18" charset="0"/>
              </a:rPr>
              <a:t>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1153A1-C563-5510-29C3-EE9715300786}"/>
              </a:ext>
            </a:extLst>
          </p:cNvPr>
          <p:cNvSpPr txBox="1"/>
          <p:nvPr/>
        </p:nvSpPr>
        <p:spPr>
          <a:xfrm>
            <a:off x="6329186" y="4798001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50696-1FCB-8BF9-347F-4AD2C58DD552}"/>
              </a:ext>
            </a:extLst>
          </p:cNvPr>
          <p:cNvSpPr txBox="1"/>
          <p:nvPr/>
        </p:nvSpPr>
        <p:spPr>
          <a:xfrm>
            <a:off x="6342413" y="5567441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71975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EDF34E2-FF44-3D02-080C-605AEE518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917548" y="789098"/>
            <a:ext cx="2084414" cy="2084414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296" y="3852725"/>
            <a:ext cx="3442673" cy="34426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2932554-7E57-41B3-F9AD-1C7D843D9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557" y="3707912"/>
            <a:ext cx="3619500" cy="36195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0F225CC-8F8B-D7E4-58C9-E0C471153AAA}"/>
              </a:ext>
            </a:extLst>
          </p:cNvPr>
          <p:cNvGrpSpPr/>
          <p:nvPr/>
        </p:nvGrpSpPr>
        <p:grpSpPr>
          <a:xfrm>
            <a:off x="3436876" y="1213045"/>
            <a:ext cx="5106786" cy="1236520"/>
            <a:chOff x="1963731" y="1331035"/>
            <a:chExt cx="5044685" cy="1072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C6F8D7A-AAE6-467B-3423-B07A56A5F1CE}"/>
                </a:ext>
              </a:extLst>
            </p:cNvPr>
            <p:cNvSpPr txBox="1"/>
            <p:nvPr/>
          </p:nvSpPr>
          <p:spPr>
            <a:xfrm>
              <a:off x="1963731" y="1362427"/>
              <a:ext cx="5039045" cy="10411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72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Yêu</a:t>
              </a:r>
              <a:r>
                <a:rPr lang="en-US" altLang="ko-KR" sz="72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cầu</a:t>
              </a:r>
              <a:r>
                <a:rPr lang="en-US" altLang="ko-KR" sz="72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cần</a:t>
              </a:r>
              <a:r>
                <a:rPr lang="en-US" altLang="ko-KR" sz="72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đạt</a:t>
              </a:r>
              <a:endParaRPr lang="en-US" altLang="ko-KR" sz="7200" b="1" spc="-15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6 FS Playlist Script" pitchFamily="2" charset="0"/>
                <a:ea typeface="HY견고딕" pitchFamily="18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F277B98-00EE-7242-AB50-6F44689F4B2E}"/>
                </a:ext>
              </a:extLst>
            </p:cNvPr>
            <p:cNvSpPr txBox="1"/>
            <p:nvPr/>
          </p:nvSpPr>
          <p:spPr>
            <a:xfrm>
              <a:off x="1969371" y="1331035"/>
              <a:ext cx="5039045" cy="104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72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Yêu</a:t>
              </a:r>
              <a:r>
                <a:rPr lang="en-US" altLang="ko-KR" sz="72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cầu</a:t>
              </a:r>
              <a:r>
                <a:rPr lang="en-US" altLang="ko-KR" sz="72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cần</a:t>
              </a:r>
              <a:r>
                <a:rPr lang="en-US" altLang="ko-KR" sz="72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đạt</a:t>
              </a:r>
              <a:endParaRPr lang="en-US" altLang="ko-KR" sz="7200" b="1" spc="-150" dirty="0">
                <a:gradFill flip="none" rotWithShape="1">
                  <a:gsLst>
                    <a:gs pos="24000">
                      <a:srgbClr val="458C79"/>
                    </a:gs>
                    <a:gs pos="49000">
                      <a:srgbClr val="F12E65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latin typeface="#9Slide06 FS Playlist Script" pitchFamily="2" charset="0"/>
                <a:ea typeface="HY견고딕" pitchFamily="18" charset="-12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EC795E-A88D-1537-E8FF-8C9E40A93726}"/>
              </a:ext>
            </a:extLst>
          </p:cNvPr>
          <p:cNvSpPr txBox="1"/>
          <p:nvPr/>
        </p:nvSpPr>
        <p:spPr>
          <a:xfrm>
            <a:off x="2272273" y="2369692"/>
            <a:ext cx="8089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1.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Kiến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kĩ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năng</a:t>
            </a:r>
            <a:endParaRPr lang="en-US" sz="2400" b="1" dirty="0">
              <a:solidFill>
                <a:srgbClr val="458C79"/>
              </a:solidFill>
              <a:latin typeface="Cambria" panose="020405030504060302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hạng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tổng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cộng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bị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hiệu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tổng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khi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hạng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hiệu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khi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bị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trừ</a:t>
            </a:r>
            <a:endParaRPr lang="en-US" sz="2400" dirty="0">
              <a:solidFill>
                <a:srgbClr val="F13460"/>
              </a:solidFill>
              <a:latin typeface="Cambria" panose="02040503050406030204" pitchFamily="18" charset="0"/>
            </a:endParaRPr>
          </a:p>
          <a:p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2.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Phát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triển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năng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lực</a:t>
            </a:r>
            <a:endParaRPr lang="en-US" sz="2400" b="1" dirty="0">
              <a:solidFill>
                <a:srgbClr val="458C79"/>
              </a:solidFill>
              <a:latin typeface="Cambria" panose="02040503050406030204" pitchFamily="18" charset="0"/>
            </a:endParaRPr>
          </a:p>
          <a:p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lực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giao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lực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giải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quyết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vấn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đề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lực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mô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hóa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toán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37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3844FC7-07E5-0DBE-4869-D59EA5718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1" b="15254"/>
          <a:stretch/>
        </p:blipFill>
        <p:spPr>
          <a:xfrm>
            <a:off x="876850" y="311084"/>
            <a:ext cx="9813146" cy="66389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39ECED-B7AC-6A02-59B4-63B1DCC18DC8}"/>
              </a:ext>
            </a:extLst>
          </p:cNvPr>
          <p:cNvGrpSpPr/>
          <p:nvPr/>
        </p:nvGrpSpPr>
        <p:grpSpPr>
          <a:xfrm>
            <a:off x="5038869" y="1521681"/>
            <a:ext cx="2981908" cy="1446550"/>
            <a:chOff x="2976676" y="1362427"/>
            <a:chExt cx="3013153" cy="8737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59BFAA-37AE-5F53-0B26-E951A300D1D4}"/>
                </a:ext>
              </a:extLst>
            </p:cNvPr>
            <p:cNvSpPr txBox="1"/>
            <p:nvPr/>
          </p:nvSpPr>
          <p:spPr>
            <a:xfrm>
              <a:off x="2976677" y="1362427"/>
              <a:ext cx="3013152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Dặn</a:t>
              </a:r>
              <a:r>
                <a:rPr lang="en-US" altLang="ko-KR" sz="8800" b="1" spc="-150" dirty="0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dò</a:t>
              </a:r>
              <a:endParaRPr lang="en-US" altLang="ko-KR" sz="8800" b="1" spc="-150" dirty="0">
                <a:ln w="101600"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6 FS Playlist Script" pitchFamily="2" charset="0"/>
                <a:ea typeface="HY견고딕" pitchFamily="18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BF1437-C431-9A10-2237-5C3193263E6B}"/>
                </a:ext>
              </a:extLst>
            </p:cNvPr>
            <p:cNvSpPr txBox="1"/>
            <p:nvPr/>
          </p:nvSpPr>
          <p:spPr>
            <a:xfrm>
              <a:off x="2976676" y="1362427"/>
              <a:ext cx="3013152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Dặn</a:t>
              </a:r>
              <a:r>
                <a:rPr lang="en-US" altLang="ko-KR" sz="8800" b="1" spc="-150" dirty="0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800" b="1" spc="-150" dirty="0" err="1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dò</a:t>
              </a:r>
              <a:endParaRPr lang="en-US" altLang="ko-KR" sz="8800" b="1" spc="-150" dirty="0">
                <a:solidFill>
                  <a:srgbClr val="683900"/>
                </a:solidFill>
                <a:effectLst/>
                <a:latin typeface="#9Slide06 FS Playlist Script" pitchFamily="2" charset="0"/>
                <a:ea typeface="HY견고딕" pitchFamily="18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7027D5-15F1-79AC-44B8-0D165EE3C8FE}"/>
              </a:ext>
            </a:extLst>
          </p:cNvPr>
          <p:cNvSpPr txBox="1"/>
          <p:nvPr/>
        </p:nvSpPr>
        <p:spPr>
          <a:xfrm>
            <a:off x="3832412" y="2820481"/>
            <a:ext cx="5896050" cy="1928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Ôn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gọi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trừ</a:t>
            </a:r>
            <a:endParaRPr lang="en-US" sz="3600" b="1" dirty="0">
              <a:solidFill>
                <a:srgbClr val="683900"/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mới</a:t>
            </a:r>
            <a:endParaRPr lang="en-US" sz="3600" b="1" dirty="0">
              <a:solidFill>
                <a:srgbClr val="6839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38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89" y="3142191"/>
            <a:ext cx="4506262" cy="450626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78">
            <a:off x="5869635" y="-170948"/>
            <a:ext cx="1867755" cy="186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FAEF4-11AC-57D3-E0E5-DCBCFCECF5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2" b="98424" l="9971" r="97172">
                        <a14:foregroundMark x1="34445" y1="93331" x2="61349" y2="97009"/>
                        <a14:foregroundMark x1="61349" y1="97009" x2="68383" y2="85853"/>
                        <a14:foregroundMark x1="35714" y1="98504" x2="73532" y2="97332"/>
                        <a14:foregroundMark x1="72263" y1="7033" x2="97208" y2="69523"/>
                        <a14:foregroundMark x1="28535" y1="3032" x2="38035" y2="9337"/>
                        <a14:foregroundMark x1="80747" y1="19927" x2="89231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5"/>
          <a:stretch/>
        </p:blipFill>
        <p:spPr>
          <a:xfrm>
            <a:off x="7170823" y="1707946"/>
            <a:ext cx="5070767" cy="515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BFF60-C727-4370-7357-BF16B0E17F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r="77559" b="55209"/>
          <a:stretch/>
        </p:blipFill>
        <p:spPr>
          <a:xfrm>
            <a:off x="10555822" y="795527"/>
            <a:ext cx="997613" cy="1200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B13BB8-9CE4-3B1C-0F9F-F8A0EB2042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59944" r="78605" b="22900"/>
          <a:stretch/>
        </p:blipFill>
        <p:spPr>
          <a:xfrm>
            <a:off x="8988552" y="955567"/>
            <a:ext cx="1331401" cy="91307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243F3743-2358-A341-5F0D-FBB448BFC4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0" y="-140548"/>
            <a:ext cx="1317364" cy="1317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89CFCA-E5FB-0427-8EE3-2683556CA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6667" y="1767696"/>
            <a:ext cx="2200847" cy="332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67D452-F569-2589-07D9-53A0B45ED7C5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56B27"/>
                </a:solidFill>
                <a:latin typeface="#9Slide06 FS Playlist Script" pitchFamily="2" charset="0"/>
              </a:rPr>
              <a:t>Măng</a:t>
            </a:r>
            <a:r>
              <a:rPr lang="en-US" dirty="0">
                <a:solidFill>
                  <a:srgbClr val="F56B27"/>
                </a:solidFill>
                <a:latin typeface="#9Slide06 FS Playlist Script" pitchFamily="2" charset="0"/>
              </a:rPr>
              <a:t> non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9C8104-FD9B-246F-CBBA-5A8D71345583}"/>
              </a:ext>
            </a:extLst>
          </p:cNvPr>
          <p:cNvGrpSpPr/>
          <p:nvPr/>
        </p:nvGrpSpPr>
        <p:grpSpPr>
          <a:xfrm>
            <a:off x="1098989" y="1778431"/>
            <a:ext cx="8421774" cy="3075271"/>
            <a:chOff x="472917" y="1362427"/>
            <a:chExt cx="8044500" cy="230841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09B81E-49B9-FAE2-A6D8-A0AC1357B1A5}"/>
                </a:ext>
              </a:extLst>
            </p:cNvPr>
            <p:cNvSpPr txBox="1"/>
            <p:nvPr/>
          </p:nvSpPr>
          <p:spPr>
            <a:xfrm>
              <a:off x="472917" y="1362427"/>
              <a:ext cx="8020693" cy="22871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600" b="1" kern="900" spc="-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CHÚC CÁC EM </a:t>
              </a:r>
            </a:p>
            <a:p>
              <a:pPr algn="ctr"/>
              <a:r>
                <a:rPr lang="en-US" altLang="ko-KR" sz="9600" b="1" kern="900" spc="-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HỌC TỐT!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907FA0-E40E-CEA0-CFC7-9159DE1BC780}"/>
                </a:ext>
              </a:extLst>
            </p:cNvPr>
            <p:cNvSpPr txBox="1"/>
            <p:nvPr/>
          </p:nvSpPr>
          <p:spPr>
            <a:xfrm>
              <a:off x="496724" y="1383657"/>
              <a:ext cx="8020693" cy="2287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600" b="1" kern="900" spc="-50" dirty="0">
                  <a:gradFill flip="none" rotWithShape="1">
                    <a:gsLst>
                      <a:gs pos="33000">
                        <a:srgbClr val="458C79"/>
                      </a:gs>
                      <a:gs pos="87000">
                        <a:srgbClr val="F8C600"/>
                      </a:gs>
                      <a:gs pos="60000">
                        <a:srgbClr val="F12E65"/>
                      </a:gs>
                    </a:gsLst>
                    <a:lin ang="5400000" scaled="1"/>
                    <a:tileRect/>
                  </a:gra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CHÚC CÁC EM </a:t>
              </a:r>
            </a:p>
            <a:p>
              <a:pPr algn="ctr"/>
              <a:r>
                <a:rPr lang="en-US" altLang="ko-KR" sz="9600" b="1" kern="900" spc="-50" dirty="0">
                  <a:gradFill flip="none" rotWithShape="1">
                    <a:gsLst>
                      <a:gs pos="33000">
                        <a:srgbClr val="458C79"/>
                      </a:gs>
                      <a:gs pos="87000">
                        <a:srgbClr val="F8C600"/>
                      </a:gs>
                      <a:gs pos="60000">
                        <a:srgbClr val="F12E65"/>
                      </a:gs>
                    </a:gsLst>
                    <a:lin ang="5400000" scaled="1"/>
                    <a:tileRect/>
                  </a:gra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HỌC TỐT!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4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303E93E-DCA0-4682-495F-33CEB9A4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D9A65F-116D-6A31-66AB-10250FFD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791F90C-1596-C0A3-0992-DC2219AFA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744EFCC-E074-7BFC-8101-0E2E99A0A644}"/>
              </a:ext>
            </a:extLst>
          </p:cNvPr>
          <p:cNvSpPr txBox="1"/>
          <p:nvPr/>
        </p:nvSpPr>
        <p:spPr>
          <a:xfrm>
            <a:off x="2934519" y="1529451"/>
            <a:ext cx="63780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sym typeface="+mn-ea"/>
              </a:rPr>
              <a:t>KHỞI</a:t>
            </a:r>
            <a:r>
              <a:rPr kumimoji="0" lang="en-US" altLang="zh-CN" sz="13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sym typeface="+mn-ea"/>
              </a:rPr>
              <a:t> ĐỘNG</a:t>
            </a:r>
            <a:endParaRPr kumimoji="0" lang="zh-CN" altLang="en-US" sz="13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9A1D5F-12E3-289C-8DB0-361F546EF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91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6951293" y="150972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509" y="3940948"/>
            <a:ext cx="2937730" cy="2588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1D667-716A-4919-B87E-A660D29F3D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9490174" y="1338471"/>
            <a:ext cx="2508842" cy="356616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2430" y="3004167"/>
            <a:ext cx="855294" cy="849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8853" y="3237158"/>
            <a:ext cx="855294" cy="849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891" y="5612456"/>
            <a:ext cx="855294" cy="849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8239" y="5719795"/>
            <a:ext cx="855294" cy="849666"/>
          </a:xfrm>
          <a:prstGeom prst="rect">
            <a:avLst/>
          </a:prstGeom>
        </p:spPr>
      </p:pic>
      <p:sp>
        <p:nvSpPr>
          <p:cNvPr id="12" name="Arrow: Right 11">
            <a:hlinkClick r:id="rId13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499360" y="1488792"/>
            <a:ext cx="435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thành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phép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cộng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8C1D1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8C1D1C"/>
                  </a:solidFill>
                  <a:latin typeface="Cambria" panose="02040503050406030204" pitchFamily="18" charset="0"/>
                </a:rPr>
                <a:t>hạng</a:t>
              </a:r>
              <a:r>
                <a:rPr lang="en-US" sz="4400" b="1" dirty="0">
                  <a:solidFill>
                    <a:srgbClr val="8C1D1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8C1D1C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rgbClr val="8C1D1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8C1D1C"/>
                  </a:solidFill>
                  <a:latin typeface="Cambria" panose="02040503050406030204" pitchFamily="18" charset="0"/>
                </a:rPr>
                <a:t>tổng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59F955-A17F-4094-99D0-871B77F3B1EB}"/>
                  </a:ext>
                </a:extLst>
              </p:cNvPr>
              <p:cNvSpPr txBox="1"/>
              <p:nvPr/>
            </p:nvSpPr>
            <p:spPr>
              <a:xfrm>
                <a:off x="2324687" y="3169297"/>
                <a:ext cx="43022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𝟏𝟒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𝟏𝟎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𝟐𝟒</m:t>
                      </m:r>
                    </m:oMath>
                  </m:oMathPara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59F955-A17F-4094-99D0-871B77F3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687" y="3169297"/>
                <a:ext cx="4302209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1754409"/>
            <a:ext cx="461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926E0C-BDBF-4D9B-AD09-A54A7D931258}"/>
              </a:ext>
            </a:extLst>
          </p:cNvPr>
          <p:cNvGrpSpPr/>
          <p:nvPr/>
        </p:nvGrpSpPr>
        <p:grpSpPr>
          <a:xfrm>
            <a:off x="7333112" y="1560796"/>
            <a:ext cx="2534201" cy="1978044"/>
            <a:chOff x="7712940" y="2123525"/>
            <a:chExt cx="2534201" cy="19780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712940" y="2123525"/>
              <a:ext cx="2534201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317EE0-C673-4D85-9672-79A7ECBAD5D0}"/>
                    </a:ext>
                  </a:extLst>
                </p:cNvPr>
                <p:cNvSpPr txBox="1"/>
                <p:nvPr/>
              </p:nvSpPr>
              <p:spPr>
                <a:xfrm>
                  <a:off x="7904487" y="2327717"/>
                  <a:ext cx="2151105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𝟐𝟒</m:t>
                        </m:r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800" b="1" dirty="0">
                      <a:solidFill>
                        <a:srgbClr val="8C1D1C"/>
                      </a:solidFill>
                      <a:latin typeface="Cambria" panose="02040503050406030204" pitchFamily="18" charset="0"/>
                      <a:ea typeface="Cambria Math" panose="02040503050406030204" pitchFamily="18" charset="0"/>
                    </a:rPr>
                    <a:t>l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C1D1C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 Math" panose="02040503050406030204" pitchFamily="18" charset="0"/>
                    </a:rPr>
                    <a:t>à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8C1D1C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 Math" panose="02040503050406030204" pitchFamily="18" charset="0"/>
                    </a:rPr>
                    <a:t>tổng</a:t>
                  </a:r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317EE0-C673-4D85-9672-79A7ECBAD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4487" y="2327717"/>
                  <a:ext cx="2151105" cy="1569660"/>
                </a:xfrm>
                <a:prstGeom prst="rect">
                  <a:avLst/>
                </a:prstGeom>
                <a:blipFill>
                  <a:blip r:embed="rId5"/>
                  <a:stretch>
                    <a:fillRect l="-11331" r="-11331" b="-198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1648" y="436098"/>
            <a:ext cx="48768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C8928-20E0-45DD-BBEA-99E979ED4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1012499" y="4017801"/>
            <a:ext cx="2078297" cy="27599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C89B27-3B16-4D65-BD93-635B8D95273D}"/>
              </a:ext>
            </a:extLst>
          </p:cNvPr>
          <p:cNvGrpSpPr/>
          <p:nvPr/>
        </p:nvGrpSpPr>
        <p:grpSpPr>
          <a:xfrm>
            <a:off x="2360846" y="2348529"/>
            <a:ext cx="4302209" cy="1545999"/>
            <a:chOff x="2270230" y="2761579"/>
            <a:chExt cx="4302209" cy="1545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88E839-1B78-4BB1-B736-A1121D9909CB}"/>
                    </a:ext>
                  </a:extLst>
                </p:cNvPr>
                <p:cNvSpPr txBox="1"/>
                <p:nvPr/>
              </p:nvSpPr>
              <p:spPr>
                <a:xfrm>
                  <a:off x="2270230" y="2761579"/>
                  <a:ext cx="430220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𝟓𝟖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88E839-1B78-4BB1-B736-A1121D9909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0230" y="2761579"/>
                  <a:ext cx="4302209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EC3948-24F1-4C85-B93A-34556D1663D1}"/>
                </a:ext>
              </a:extLst>
            </p:cNvPr>
            <p:cNvSpPr txBox="1"/>
            <p:nvPr/>
          </p:nvSpPr>
          <p:spPr>
            <a:xfrm>
              <a:off x="2683523" y="3538137"/>
              <a:ext cx="37904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gọi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gì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?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30947B-F1C3-48CC-BB11-B292D14990C4}"/>
              </a:ext>
            </a:extLst>
          </p:cNvPr>
          <p:cNvGrpSpPr/>
          <p:nvPr/>
        </p:nvGrpSpPr>
        <p:grpSpPr>
          <a:xfrm>
            <a:off x="7204195" y="1200509"/>
            <a:ext cx="3579103" cy="1996041"/>
            <a:chOff x="7712940" y="2123525"/>
            <a:chExt cx="3287996" cy="19960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5EDEFA8-0F11-4C4F-9707-9CF582D232EC}"/>
                </a:ext>
              </a:extLst>
            </p:cNvPr>
            <p:cNvSpPr/>
            <p:nvPr/>
          </p:nvSpPr>
          <p:spPr>
            <a:xfrm>
              <a:off x="7712940" y="2123525"/>
              <a:ext cx="3287996" cy="1996041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2D880-46ED-4627-AAC0-FE915A231FC2}"/>
                    </a:ext>
                  </a:extLst>
                </p:cNvPr>
                <p:cNvSpPr txBox="1"/>
                <p:nvPr/>
              </p:nvSpPr>
              <p:spPr>
                <a:xfrm>
                  <a:off x="8227652" y="2266601"/>
                  <a:ext cx="21511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𝟓𝟖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−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2D880-46ED-4627-AAC0-FE915A231F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7652" y="2266601"/>
                  <a:ext cx="2151105" cy="83099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8D998C1-780D-4599-B2AB-B9B8C366B5A6}"/>
              </a:ext>
            </a:extLst>
          </p:cNvPr>
          <p:cNvSpPr txBox="1"/>
          <p:nvPr/>
        </p:nvSpPr>
        <p:spPr>
          <a:xfrm>
            <a:off x="7351995" y="2117696"/>
            <a:ext cx="3707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600" b="1" dirty="0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600" b="1" dirty="0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dirty="0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8C1D1C"/>
              </a:solidFill>
              <a:effectLst/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B8EC68-30A4-4605-AA31-3B06D90DBF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7600398" y="3122639"/>
            <a:ext cx="2508842" cy="356616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23E2C8A7-0CE8-75A4-8C78-1BCD32ABBB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379729" y="94147"/>
            <a:ext cx="4876800" cy="5472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728165" y="1768484"/>
            <a:ext cx="42754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phép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6942215" y="1488792"/>
            <a:ext cx="2964439" cy="1978044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trừ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trừ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hiệu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55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303E93E-DCA0-4682-495F-33CEB9A4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D9A65F-116D-6A31-66AB-10250FFD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791F90C-1596-C0A3-0992-DC2219AFA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744EFCC-E074-7BFC-8101-0E2E99A0A644}"/>
              </a:ext>
            </a:extLst>
          </p:cNvPr>
          <p:cNvSpPr txBox="1"/>
          <p:nvPr/>
        </p:nvSpPr>
        <p:spPr>
          <a:xfrm>
            <a:off x="2934519" y="1529451"/>
            <a:ext cx="63780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sym typeface="+mn-ea"/>
              </a:rPr>
              <a:t>LUYỆN</a:t>
            </a:r>
            <a:r>
              <a:rPr kumimoji="0" lang="en-US" altLang="zh-CN" sz="13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sym typeface="+mn-ea"/>
              </a:rPr>
              <a:t>TẬP</a:t>
            </a:r>
            <a:endParaRPr kumimoji="0" lang="zh-CN" altLang="en-US" sz="13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9A1D5F-12E3-289C-8DB0-361F546EF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629</Words>
  <Application>Microsoft Office PowerPoint</Application>
  <PresentationFormat>Widescreen</PresentationFormat>
  <Paragraphs>145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Arial</vt:lpstr>
      <vt:lpstr>SVN-Dancing Script</vt:lpstr>
      <vt:lpstr>Calibri Light</vt:lpstr>
      <vt:lpstr>M PLUS Rounded 1c</vt:lpstr>
      <vt:lpstr>Times New Roman</vt:lpstr>
      <vt:lpstr>SVN-Cookies</vt:lpstr>
      <vt:lpstr>#9Slide07 HoneyCream</vt:lpstr>
      <vt:lpstr>#9Slide06 FS Playlist Script</vt:lpstr>
      <vt:lpstr>SVN-Newton</vt:lpstr>
      <vt:lpstr>等线</vt:lpstr>
      <vt:lpstr>UTM Avo</vt:lpstr>
      <vt:lpstr>Cambria Math</vt:lpstr>
      <vt:lpstr>#9Slide07 SVNAdam Gorry</vt:lpstr>
      <vt:lpstr>Calibri</vt:lpstr>
      <vt:lpstr>Cambria</vt:lpstr>
      <vt:lpstr>字魂162号-元气酪酪体</vt:lpstr>
      <vt:lpstr>SVN-Ready</vt:lpstr>
      <vt:lpstr>Fredoka One</vt:lpstr>
      <vt:lpstr>Office Theme</vt:lpstr>
      <vt:lpstr>Office 主题​​</vt:lpstr>
      <vt:lpstr>1_Office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 Huyen</dc:creator>
  <cp:keywords>MNT;MangnonTeam</cp:keywords>
  <cp:lastModifiedBy>Windows User</cp:lastModifiedBy>
  <cp:revision>20</cp:revision>
  <dcterms:created xsi:type="dcterms:W3CDTF">2022-07-12T00:41:24Z</dcterms:created>
  <dcterms:modified xsi:type="dcterms:W3CDTF">2022-07-17T09:22:44Z</dcterms:modified>
</cp:coreProperties>
</file>