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339" r:id="rId3"/>
    <p:sldId id="327" r:id="rId4"/>
    <p:sldId id="302" r:id="rId5"/>
    <p:sldId id="328" r:id="rId6"/>
    <p:sldId id="321" r:id="rId7"/>
    <p:sldId id="329" r:id="rId8"/>
    <p:sldId id="324" r:id="rId9"/>
    <p:sldId id="330" r:id="rId10"/>
    <p:sldId id="310" r:id="rId11"/>
    <p:sldId id="312" r:id="rId12"/>
    <p:sldId id="336" r:id="rId13"/>
    <p:sldId id="331" r:id="rId14"/>
    <p:sldId id="334" r:id="rId15"/>
    <p:sldId id="335" r:id="rId16"/>
    <p:sldId id="337" r:id="rId17"/>
    <p:sldId id="332" r:id="rId18"/>
    <p:sldId id="323" r:id="rId19"/>
    <p:sldId id="315" r:id="rId20"/>
    <p:sldId id="338" r:id="rId21"/>
    <p:sldId id="283" r:id="rId22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57" y="-101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284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316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jpe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1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15</a:t>
            </a:r>
            <a:endParaRPr lang="en-US" sz="5689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 SÁCH CỦA EM</a:t>
            </a:r>
            <a:endParaRPr lang="en-US" sz="5867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5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649986" y="6589453"/>
            <a:ext cx="1654124" cy="2091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948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Qua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6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0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585259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8136" y="1866601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585259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7586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25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36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2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Bìa</a:t>
              </a:r>
              <a:r>
                <a:rPr lang="en-US" sz="36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5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Ghi</a:t>
              </a:r>
              <a:r>
                <a:rPr lang="en-US" sz="36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Cuốn</a:t>
              </a:r>
              <a:r>
                <a:rPr lang="en-US" sz="36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526182" y="1326707"/>
              <a:ext cx="3383765" cy="780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12000" y="1357726"/>
            <a:ext cx="9144000" cy="1705267"/>
            <a:chOff x="5944851" y="5345277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416" b="24251"/>
            <a:stretch/>
          </p:blipFill>
          <p:spPr>
            <a:xfrm>
              <a:off x="5944851" y="5345277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6" y="5618329"/>
              <a:ext cx="3392572" cy="7107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187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05781"/>
            <a:ext cx="14020800" cy="62301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đúng, rõ ràng một VB thông tin ngắn và đơn giản với tốc độ khoảng 40 – 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Trả lời được các câu hỏi và hiểu nội dung bài đọc: Bài đọc hướng dẫn em nhận biết cấu trúc của một cuốn sách gồm có: tên sách, tên tác giả, tên nhà xuất bản và ý nghĩa của các yếu tố đó.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Dựa vào gợi ý, trả lời được văn bản viết về cái gì và có những thông tin nào đáng chú ý.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biết được thông tin trên bìa sách: Tranh minh họa, tên sách, tên tác giả, tên nhà xuất bản.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Điền được thông tin quan trọng vào phiếu đọc sách.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Năng lực giao tiếp, hợp tác; năng lực giải quyết vấn đề và sáng tạo.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Phẩm chất: Bồi dưỡng tình yêu đối với sách, với việc đọc sách, rèn thói quen đọc sách.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267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267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267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267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4290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167" b="76852" l="44948" r="70365">
                        <a14:foregroundMark x1="61458" y1="52500" x2="63542" y2="52315"/>
                        <a14:foregroundMark x1="63333" y1="50741" x2="63438" y2="50556"/>
                        <a14:foregroundMark x1="67760" y1="52870" x2="69167" y2="5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420" t="37812" r="30933" b="23415"/>
          <a:stretch/>
        </p:blipFill>
        <p:spPr>
          <a:xfrm rot="758330">
            <a:off x="8520362" y="2980568"/>
            <a:ext cx="5032298" cy="49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746533"/>
            <a:chOff x="2124578" y="2482341"/>
            <a:chExt cx="4466023" cy="57465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48616" y="32442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40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260865" cy="1395167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40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xuất</a:t>
              </a:r>
              <a:r>
                <a:rPr lang="en-US" sz="40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bản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ục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58659" y="301439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9795" y="5000832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 cuốn sách có một tên gọi. Tên sách là hàng chữ lớn ở khoảng giữa bìa sách, th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chứa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rất nhiều ý nghĩa. Qua tên sách, em có thể biết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sách viết về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 gì.</a:t>
            </a:r>
          </a:p>
          <a:p>
            <a:pPr indent="463550" algn="just"/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viết cuốn sách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là tác giả. Tên tác giả th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ghi vào phía trên của bìa sách.</a:t>
            </a:r>
          </a:p>
          <a:p>
            <a:pPr indent="463550" algn="just"/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các cuốn sách ra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là nhà xuất bản. Tên nhà xuất bản th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ghi ở phía d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bìa sách.</a:t>
            </a:r>
          </a:p>
          <a:p>
            <a:pPr indent="395288" algn="just"/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 lớn các cuốn sách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có mục lục thể hiện các mục chính và vị trí của chúng ta trong cuốn sách. Mục lục th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ngay sau trang bìa, cũng có khi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cuối sách.</a:t>
            </a:r>
          </a:p>
          <a:p>
            <a:pPr indent="463550" algn="just"/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 lần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một cuốn sách mới,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quên những </a:t>
            </a:r>
            <a:r>
              <a:rPr lang="vi-VN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 này nhé.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73408" y="305864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794" y="4971335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88243" y="4220203"/>
            <a:ext cx="13492135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538113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608442" y="2027748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97985" y="2989658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107223" y="299487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424597" y="432577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5609" y="514114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234126" y="513439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379896" y="513439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ục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58659" y="302914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46053" y="497133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7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97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3227</TotalTime>
  <Words>1319</Words>
  <Application>Microsoft Office PowerPoint</Application>
  <PresentationFormat>Custom</PresentationFormat>
  <Paragraphs>111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YÊU CẦU CẦN ĐẠT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119</cp:revision>
  <dcterms:created xsi:type="dcterms:W3CDTF">2021-05-31T08:31:14Z</dcterms:created>
  <dcterms:modified xsi:type="dcterms:W3CDTF">2022-10-23T08:10:37Z</dcterms:modified>
</cp:coreProperties>
</file>