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3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8" r:id="rId6"/>
    <p:sldMasterId id="2147483719" r:id="rId7"/>
    <p:sldMasterId id="2147483730" r:id="rId8"/>
    <p:sldMasterId id="2147483741" r:id="rId9"/>
    <p:sldMasterId id="2147483752" r:id="rId10"/>
    <p:sldMasterId id="2147483764" r:id="rId11"/>
    <p:sldMasterId id="2147483776" r:id="rId12"/>
    <p:sldMasterId id="2147483788" r:id="rId13"/>
    <p:sldMasterId id="2147483800" r:id="rId14"/>
  </p:sldMasterIdLst>
  <p:notesMasterIdLst>
    <p:notesMasterId r:id="rId39"/>
  </p:notesMasterIdLst>
  <p:sldIdLst>
    <p:sldId id="300" r:id="rId15"/>
    <p:sldId id="301" r:id="rId16"/>
    <p:sldId id="302" r:id="rId17"/>
    <p:sldId id="276" r:id="rId18"/>
    <p:sldId id="303" r:id="rId19"/>
    <p:sldId id="285" r:id="rId20"/>
    <p:sldId id="304" r:id="rId21"/>
    <p:sldId id="305" r:id="rId22"/>
    <p:sldId id="306" r:id="rId23"/>
    <p:sldId id="307" r:id="rId24"/>
    <p:sldId id="309" r:id="rId25"/>
    <p:sldId id="308" r:id="rId26"/>
    <p:sldId id="310" r:id="rId27"/>
    <p:sldId id="311" r:id="rId28"/>
    <p:sldId id="299" r:id="rId29"/>
    <p:sldId id="293" r:id="rId30"/>
    <p:sldId id="312" r:id="rId31"/>
    <p:sldId id="313" r:id="rId32"/>
    <p:sldId id="314" r:id="rId33"/>
    <p:sldId id="315" r:id="rId34"/>
    <p:sldId id="316" r:id="rId35"/>
    <p:sldId id="296" r:id="rId36"/>
    <p:sldId id="317" r:id="rId37"/>
    <p:sldId id="284" r:id="rId3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00"/>
            <p14:sldId id="301"/>
            <p14:sldId id="302"/>
            <p14:sldId id="276"/>
            <p14:sldId id="303"/>
            <p14:sldId id="285"/>
            <p14:sldId id="304"/>
            <p14:sldId id="305"/>
            <p14:sldId id="306"/>
            <p14:sldId id="307"/>
            <p14:sldId id="309"/>
            <p14:sldId id="308"/>
            <p14:sldId id="310"/>
            <p14:sldId id="311"/>
            <p14:sldId id="299"/>
            <p14:sldId id="293"/>
            <p14:sldId id="312"/>
            <p14:sldId id="313"/>
            <p14:sldId id="314"/>
            <p14:sldId id="315"/>
            <p14:sldId id="316"/>
          </p14:sldIdLst>
        </p14:section>
        <p14:section name="Untitled Section" id="{D57258EA-FEF7-4B32-A45A-656DA101D383}">
          <p14:sldIdLst>
            <p14:sldId id="296"/>
            <p14:sldId id="317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9D9259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 varScale="1">
        <p:scale>
          <a:sx n="59" d="100"/>
          <a:sy n="59" d="100"/>
        </p:scale>
        <p:origin x="6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9AC7B1FF-44D3-465A-9C3A-6107CF739EAC}" type="slidenum">
              <a:rPr lang="en-US" altLang="zh-CN">
                <a:solidFill>
                  <a:prstClr val="black"/>
                </a:solidFill>
              </a:rPr>
              <a:pPr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ea typeface="宋体" charset="-122"/>
              </a:rPr>
              <a:t>更多精彩模板请关注</a:t>
            </a:r>
            <a:r>
              <a:rPr lang="en-US" altLang="zh-CN" smtClean="0">
                <a:ea typeface="宋体" charset="-122"/>
              </a:rPr>
              <a:t>【</a:t>
            </a:r>
            <a:r>
              <a:rPr lang="zh-CN" altLang="en-US" smtClean="0">
                <a:ea typeface="宋体" charset="-122"/>
              </a:rPr>
              <a:t>沐沐槿</a:t>
            </a:r>
            <a:r>
              <a:rPr lang="en-US" altLang="zh-CN" smtClean="0">
                <a:ea typeface="宋体" charset="-122"/>
              </a:rPr>
              <a:t>PPT】https://mumjin.taobao.com/</a:t>
            </a:r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68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58D41E92-0382-4040-9125-96B53B5B6E8B}" type="slidenum">
              <a:rPr lang="en-US" altLang="zh-CN">
                <a:solidFill>
                  <a:prstClr val="black"/>
                </a:solidFill>
              </a:rPr>
              <a:pPr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4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5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04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0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27199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2260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79649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09961"/>
      </p:ext>
    </p:extLst>
  </p:cSld>
  <p:clrMapOvr>
    <a:masterClrMapping/>
  </p:clrMapOvr>
  <p:transition spd="med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75641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97247"/>
      </p:ext>
    </p:extLst>
  </p:cSld>
  <p:clrMapOvr>
    <a:masterClrMapping/>
  </p:clrMapOvr>
  <p:transition spd="med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23379"/>
      </p:ext>
    </p:extLst>
  </p:cSld>
  <p:clrMapOvr>
    <a:masterClrMapping/>
  </p:clrMapOvr>
  <p:transition spd="med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67459"/>
      </p:ext>
    </p:extLst>
  </p:cSld>
  <p:clrMapOvr>
    <a:masterClrMapping/>
  </p:clrMapOvr>
  <p:transition spd="med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31619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38370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13162"/>
      </p:ext>
    </p:extLst>
  </p:cSld>
  <p:clrMapOvr>
    <a:masterClrMapping/>
  </p:clrMapOvr>
  <p:transition spd="med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36812"/>
      </p:ext>
    </p:extLst>
  </p:cSld>
  <p:clrMapOvr>
    <a:masterClrMapping/>
  </p:clrMapOvr>
  <p:transition spd="slow" advTm="400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420753"/>
      </p:ext>
    </p:extLst>
  </p:cSld>
  <p:clrMapOvr>
    <a:masterClrMapping/>
  </p:clrMapOvr>
  <p:transition spd="slow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6101" y="2130128"/>
            <a:ext cx="7771837" cy="1470638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317" y="3885735"/>
            <a:ext cx="6401405" cy="1753277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 algn="ctr">
              <a:buNone/>
              <a:defRPr/>
            </a:lvl1pPr>
            <a:lvl2pPr marL="278588" indent="0" algn="ctr">
              <a:buNone/>
              <a:defRPr/>
            </a:lvl2pPr>
            <a:lvl3pPr marL="557176" indent="0" algn="ctr">
              <a:buNone/>
              <a:defRPr/>
            </a:lvl3pPr>
            <a:lvl4pPr marL="835763" indent="0" algn="ctr">
              <a:buNone/>
              <a:defRPr/>
            </a:lvl4pPr>
            <a:lvl5pPr marL="1114349" indent="0" algn="ctr">
              <a:buNone/>
              <a:defRPr/>
            </a:lvl5pPr>
            <a:lvl6pPr marL="1392937" indent="0" algn="ctr">
              <a:buNone/>
              <a:defRPr/>
            </a:lvl6pPr>
            <a:lvl7pPr marL="1671526" indent="0" algn="ctr">
              <a:buNone/>
              <a:defRPr/>
            </a:lvl7pPr>
            <a:lvl8pPr marL="1950114" indent="0" algn="ctr">
              <a:buNone/>
              <a:defRPr/>
            </a:lvl8pPr>
            <a:lvl9pPr marL="222870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144203"/>
      </p:ext>
    </p:extLst>
  </p:cSld>
  <p:clrMapOvr>
    <a:masterClrMapping/>
  </p:clrMapOvr>
  <p:transition spd="slow" advTm="1000"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66942"/>
      </p:ext>
    </p:extLst>
  </p:cSld>
  <p:clrMapOvr>
    <a:masterClrMapping/>
  </p:clrMapOvr>
  <p:transition spd="slow" advTm="400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47916"/>
      </p:ext>
    </p:extLst>
  </p:cSld>
  <p:clrMapOvr>
    <a:masterClrMapping/>
  </p:clrMapOvr>
  <p:transition spd="slow" advTm="400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03852"/>
      </p:ext>
    </p:extLst>
  </p:cSld>
  <p:clrMapOvr>
    <a:masterClrMapping/>
  </p:clrMapOvr>
  <p:transition spd="slow" advTm="400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142"/>
      </p:ext>
    </p:extLst>
  </p:cSld>
  <p:clrMapOvr>
    <a:masterClrMapping/>
  </p:clrMapOvr>
  <p:transition spd="slow" advTm="400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61516"/>
      </p:ext>
    </p:extLst>
  </p:cSld>
  <p:clrMapOvr>
    <a:masterClrMapping/>
  </p:clrMapOvr>
  <p:transition spd="slow" advTm="400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22491"/>
      </p:ext>
    </p:extLst>
  </p:cSld>
  <p:clrMapOvr>
    <a:masterClrMapping/>
  </p:clrMapOvr>
  <p:transition spd="slow" advTm="400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84190"/>
      </p:ext>
    </p:extLst>
  </p:cSld>
  <p:clrMapOvr>
    <a:masterClrMapping/>
  </p:clrMapOvr>
  <p:transition spd="slow" advTm="400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76220"/>
      </p:ext>
    </p:extLst>
  </p:cSld>
  <p:clrMapOvr>
    <a:masterClrMapping/>
  </p:clrMapOvr>
  <p:transition spd="slow" advTm="400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39327"/>
      </p:ext>
    </p:extLst>
  </p:cSld>
  <p:clrMapOvr>
    <a:masterClrMapping/>
  </p:clrMapOvr>
  <p:transition spd="slow" advTm="400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9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32" y="274630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832" y="1600476"/>
            <a:ext cx="8230379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106520"/>
      </p:ext>
    </p:extLst>
  </p:cSld>
  <p:clrMapOvr>
    <a:masterClrMapping/>
  </p:clrMapOvr>
  <p:transition spd="slow" advTm="1000">
    <p:split orient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4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1" indent="0">
              <a:buNone/>
              <a:defRPr sz="1800" b="1"/>
            </a:lvl3pPr>
            <a:lvl4pPr marL="1371079" indent="0">
              <a:buNone/>
              <a:defRPr sz="1600" b="1"/>
            </a:lvl4pPr>
            <a:lvl5pPr marL="1828104" indent="0">
              <a:buNone/>
              <a:defRPr sz="1600" b="1"/>
            </a:lvl5pPr>
            <a:lvl6pPr marL="2285132" indent="0">
              <a:buNone/>
              <a:defRPr sz="1600" b="1"/>
            </a:lvl6pPr>
            <a:lvl7pPr marL="2742157" indent="0">
              <a:buNone/>
              <a:defRPr sz="1600" b="1"/>
            </a:lvl7pPr>
            <a:lvl8pPr marL="3199182" indent="0">
              <a:buNone/>
              <a:defRPr sz="1600" b="1"/>
            </a:lvl8pPr>
            <a:lvl9pPr marL="36562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6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3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69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7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2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9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1" indent="0">
              <a:buNone/>
              <a:defRPr sz="2400"/>
            </a:lvl3pPr>
            <a:lvl4pPr marL="1371079" indent="0">
              <a:buNone/>
              <a:defRPr sz="2000"/>
            </a:lvl4pPr>
            <a:lvl5pPr marL="1828104" indent="0">
              <a:buNone/>
              <a:defRPr sz="2000"/>
            </a:lvl5pPr>
            <a:lvl6pPr marL="2285132" indent="0">
              <a:buNone/>
              <a:defRPr sz="2000"/>
            </a:lvl6pPr>
            <a:lvl7pPr marL="2742157" indent="0">
              <a:buNone/>
              <a:defRPr sz="2000"/>
            </a:lvl7pPr>
            <a:lvl8pPr marL="3199182" indent="0">
              <a:buNone/>
              <a:defRPr sz="2000"/>
            </a:lvl8pPr>
            <a:lvl9pPr marL="36562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1" indent="0">
              <a:buNone/>
              <a:defRPr sz="1000"/>
            </a:lvl3pPr>
            <a:lvl4pPr marL="1371079" indent="0">
              <a:buNone/>
              <a:defRPr sz="900"/>
            </a:lvl4pPr>
            <a:lvl5pPr marL="1828104" indent="0">
              <a:buNone/>
              <a:defRPr sz="900"/>
            </a:lvl5pPr>
            <a:lvl6pPr marL="2285132" indent="0">
              <a:buNone/>
              <a:defRPr sz="900"/>
            </a:lvl6pPr>
            <a:lvl7pPr marL="2742157" indent="0">
              <a:buNone/>
              <a:defRPr sz="900"/>
            </a:lvl7pPr>
            <a:lvl8pPr marL="3199182" indent="0">
              <a:buNone/>
              <a:defRPr sz="900"/>
            </a:lvl8pPr>
            <a:lvl9pPr marL="36562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7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7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5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23" y="4407319"/>
            <a:ext cx="7772703" cy="1361490"/>
          </a:xfrm>
          <a:prstGeom prst="rect">
            <a:avLst/>
          </a:prstGeom>
        </p:spPr>
        <p:txBody>
          <a:bodyPr lIns="55718" tIns="27858" rIns="55718" bIns="27858" anchor="t"/>
          <a:lstStyle>
            <a:lvl1pPr algn="l">
              <a:defRPr sz="24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23" y="2906816"/>
            <a:ext cx="7772703" cy="1500511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200"/>
            </a:lvl1pPr>
            <a:lvl2pPr marL="278588" indent="0">
              <a:buNone/>
              <a:defRPr sz="1100"/>
            </a:lvl2pPr>
            <a:lvl3pPr marL="557176" indent="0">
              <a:buNone/>
              <a:defRPr sz="1000"/>
            </a:lvl3pPr>
            <a:lvl4pPr marL="835763" indent="0">
              <a:buNone/>
              <a:defRPr sz="900"/>
            </a:lvl4pPr>
            <a:lvl5pPr marL="1114349" indent="0">
              <a:buNone/>
              <a:defRPr sz="900"/>
            </a:lvl5pPr>
            <a:lvl6pPr marL="1392937" indent="0">
              <a:buNone/>
              <a:defRPr sz="900"/>
            </a:lvl6pPr>
            <a:lvl7pPr marL="1671526" indent="0">
              <a:buNone/>
              <a:defRPr sz="900"/>
            </a:lvl7pPr>
            <a:lvl8pPr marL="1950114" indent="0">
              <a:buNone/>
              <a:defRPr sz="900"/>
            </a:lvl8pPr>
            <a:lvl9pPr marL="2228702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85553233"/>
      </p:ext>
    </p:extLst>
  </p:cSld>
  <p:clrMapOvr>
    <a:masterClrMapping/>
  </p:clrMapOvr>
  <p:transition spd="slow" advTm="1000">
    <p:split orient="vert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0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5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0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32" y="274630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3097" y="1600476"/>
            <a:ext cx="4074094" cy="4525659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7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155939"/>
      </p:ext>
    </p:extLst>
  </p:cSld>
  <p:clrMapOvr>
    <a:masterClrMapping/>
  </p:clrMapOvr>
  <p:transition spd="slow" advTm="1000">
    <p:split orient="vert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32" y="274630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6811" y="1534979"/>
            <a:ext cx="404035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588" indent="0">
              <a:buNone/>
              <a:defRPr sz="1200" b="1"/>
            </a:lvl2pPr>
            <a:lvl3pPr marL="557176" indent="0">
              <a:buNone/>
              <a:defRPr sz="1100" b="1"/>
            </a:lvl3pPr>
            <a:lvl4pPr marL="835763" indent="0">
              <a:buNone/>
              <a:defRPr sz="1000" b="1"/>
            </a:lvl4pPr>
            <a:lvl5pPr marL="1114349" indent="0">
              <a:buNone/>
              <a:defRPr sz="1000" b="1"/>
            </a:lvl5pPr>
            <a:lvl6pPr marL="1392937" indent="0">
              <a:buNone/>
              <a:defRPr sz="1000" b="1"/>
            </a:lvl6pPr>
            <a:lvl7pPr marL="1671526" indent="0">
              <a:buNone/>
              <a:defRPr sz="1000" b="1"/>
            </a:lvl7pPr>
            <a:lvl8pPr marL="1950114" indent="0">
              <a:buNone/>
              <a:defRPr sz="1000" b="1"/>
            </a:lvl8pPr>
            <a:lvl9pPr marL="2228702" indent="0">
              <a:buNone/>
              <a:defRPr sz="10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6811" y="2174942"/>
            <a:ext cx="404035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108" y="1534979"/>
            <a:ext cx="4042082" cy="639958"/>
          </a:xfrm>
          <a:prstGeom prst="rect">
            <a:avLst/>
          </a:prstGeom>
        </p:spPr>
        <p:txBody>
          <a:bodyPr lIns="55718" tIns="27858" rIns="55718" bIns="27858" anchor="b"/>
          <a:lstStyle>
            <a:lvl1pPr marL="0" indent="0">
              <a:buNone/>
              <a:defRPr sz="1500" b="1"/>
            </a:lvl1pPr>
            <a:lvl2pPr marL="278588" indent="0">
              <a:buNone/>
              <a:defRPr sz="1200" b="1"/>
            </a:lvl2pPr>
            <a:lvl3pPr marL="557176" indent="0">
              <a:buNone/>
              <a:defRPr sz="1100" b="1"/>
            </a:lvl3pPr>
            <a:lvl4pPr marL="835763" indent="0">
              <a:buNone/>
              <a:defRPr sz="1000" b="1"/>
            </a:lvl4pPr>
            <a:lvl5pPr marL="1114349" indent="0">
              <a:buNone/>
              <a:defRPr sz="1000" b="1"/>
            </a:lvl5pPr>
            <a:lvl6pPr marL="1392937" indent="0">
              <a:buNone/>
              <a:defRPr sz="1000" b="1"/>
            </a:lvl6pPr>
            <a:lvl7pPr marL="1671526" indent="0">
              <a:buNone/>
              <a:defRPr sz="1000" b="1"/>
            </a:lvl7pPr>
            <a:lvl8pPr marL="1950114" indent="0">
              <a:buNone/>
              <a:defRPr sz="1000" b="1"/>
            </a:lvl8pPr>
            <a:lvl9pPr marL="2228702" indent="0">
              <a:buNone/>
              <a:defRPr sz="10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108" y="2174942"/>
            <a:ext cx="4042082" cy="395119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971389"/>
      </p:ext>
    </p:extLst>
  </p:cSld>
  <p:clrMapOvr>
    <a:masterClrMapping/>
  </p:clrMapOvr>
  <p:transition spd="slow" advTm="1000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32" y="274630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586537"/>
      </p:ext>
    </p:extLst>
  </p:cSld>
  <p:clrMapOvr>
    <a:masterClrMapping/>
  </p:clrMapOvr>
  <p:transition spd="slow" advTm="1000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484354"/>
      </p:ext>
    </p:extLst>
  </p:cSld>
  <p:clrMapOvr>
    <a:masterClrMapping/>
  </p:clrMapOvr>
  <p:transition spd="slow" advTm="1000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32" y="273484"/>
            <a:ext cx="3009067" cy="1161575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889" y="273480"/>
            <a:ext cx="5112300" cy="5852681"/>
          </a:xfrm>
          <a:prstGeom prst="rect">
            <a:avLst/>
          </a:prstGeom>
        </p:spPr>
        <p:txBody>
          <a:bodyPr lIns="55718" tIns="27858" rIns="55718" bIns="27858"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6832" y="1435021"/>
            <a:ext cx="3009067" cy="4691106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588" indent="0">
              <a:buNone/>
              <a:defRPr sz="700"/>
            </a:lvl2pPr>
            <a:lvl3pPr marL="557176" indent="0">
              <a:buNone/>
              <a:defRPr sz="600"/>
            </a:lvl3pPr>
            <a:lvl4pPr marL="835763" indent="0">
              <a:buNone/>
              <a:defRPr sz="500"/>
            </a:lvl4pPr>
            <a:lvl5pPr marL="1114349" indent="0">
              <a:buNone/>
              <a:defRPr sz="500"/>
            </a:lvl5pPr>
            <a:lvl6pPr marL="1392937" indent="0">
              <a:buNone/>
              <a:defRPr sz="500"/>
            </a:lvl6pPr>
            <a:lvl7pPr marL="1671526" indent="0">
              <a:buNone/>
              <a:defRPr sz="500"/>
            </a:lvl7pPr>
            <a:lvl8pPr marL="1950114" indent="0">
              <a:buNone/>
              <a:defRPr sz="500"/>
            </a:lvl8pPr>
            <a:lvl9pPr marL="2228702" indent="0">
              <a:buNone/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88924644"/>
      </p:ext>
    </p:extLst>
  </p:cSld>
  <p:clrMapOvr>
    <a:masterClrMapping/>
  </p:clrMapOvr>
  <p:transition spd="slow" advTm="1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636" y="4800256"/>
            <a:ext cx="5486054" cy="567574"/>
          </a:xfrm>
          <a:prstGeom prst="rect">
            <a:avLst/>
          </a:prstGeom>
        </p:spPr>
        <p:txBody>
          <a:bodyPr lIns="55718" tIns="27858" rIns="55718" bIns="27858" anchor="b"/>
          <a:lstStyle>
            <a:lvl1pPr algn="l">
              <a:defRPr sz="12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636" y="612421"/>
            <a:ext cx="5486054" cy="4115489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2000"/>
            </a:lvl1pPr>
            <a:lvl2pPr marL="278588" indent="0">
              <a:buNone/>
              <a:defRPr sz="1700"/>
            </a:lvl2pPr>
            <a:lvl3pPr marL="557176" indent="0">
              <a:buNone/>
              <a:defRPr sz="1500"/>
            </a:lvl3pPr>
            <a:lvl4pPr marL="835763" indent="0">
              <a:buNone/>
              <a:defRPr sz="1200"/>
            </a:lvl4pPr>
            <a:lvl5pPr marL="1114349" indent="0">
              <a:buNone/>
              <a:defRPr sz="1200"/>
            </a:lvl5pPr>
            <a:lvl6pPr marL="1392937" indent="0">
              <a:buNone/>
              <a:defRPr sz="1200"/>
            </a:lvl6pPr>
            <a:lvl7pPr marL="1671526" indent="0">
              <a:buNone/>
              <a:defRPr sz="1200"/>
            </a:lvl7pPr>
            <a:lvl8pPr marL="1950114" indent="0">
              <a:buNone/>
              <a:defRPr sz="1200"/>
            </a:lvl8pPr>
            <a:lvl9pPr marL="2228702" indent="0">
              <a:buNone/>
              <a:defRPr sz="12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636" y="5367862"/>
            <a:ext cx="5486054" cy="804255"/>
          </a:xfrm>
          <a:prstGeom prst="rect">
            <a:avLst/>
          </a:prstGeom>
        </p:spPr>
        <p:txBody>
          <a:bodyPr lIns="55718" tIns="27858" rIns="55718" bIns="27858"/>
          <a:lstStyle>
            <a:lvl1pPr marL="0" indent="0">
              <a:buNone/>
              <a:defRPr sz="900"/>
            </a:lvl1pPr>
            <a:lvl2pPr marL="278588" indent="0">
              <a:buNone/>
              <a:defRPr sz="700"/>
            </a:lvl2pPr>
            <a:lvl3pPr marL="557176" indent="0">
              <a:buNone/>
              <a:defRPr sz="600"/>
            </a:lvl3pPr>
            <a:lvl4pPr marL="835763" indent="0">
              <a:buNone/>
              <a:defRPr sz="500"/>
            </a:lvl4pPr>
            <a:lvl5pPr marL="1114349" indent="0">
              <a:buNone/>
              <a:defRPr sz="500"/>
            </a:lvl5pPr>
            <a:lvl6pPr marL="1392937" indent="0">
              <a:buNone/>
              <a:defRPr sz="500"/>
            </a:lvl6pPr>
            <a:lvl7pPr marL="1671526" indent="0">
              <a:buNone/>
              <a:defRPr sz="500"/>
            </a:lvl7pPr>
            <a:lvl8pPr marL="1950114" indent="0">
              <a:buNone/>
              <a:defRPr sz="500"/>
            </a:lvl8pPr>
            <a:lvl9pPr marL="2228702" indent="0">
              <a:buNone/>
              <a:defRPr sz="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7530141"/>
      </p:ext>
    </p:extLst>
  </p:cSld>
  <p:clrMapOvr>
    <a:masterClrMapping/>
  </p:clrMapOvr>
  <p:transition spd="slow" advTm="1000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32" y="274630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32" y="1600476"/>
            <a:ext cx="8230379" cy="4525659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305003"/>
      </p:ext>
    </p:extLst>
  </p:cSld>
  <p:clrMapOvr>
    <a:masterClrMapping/>
  </p:clrMapOvr>
  <p:transition spd="slow" advTm="1000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12" y="274634"/>
            <a:ext cx="2057378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6813" y="274634"/>
            <a:ext cx="6089944" cy="5851531"/>
          </a:xfrm>
          <a:prstGeom prst="rect">
            <a:avLst/>
          </a:prstGeom>
        </p:spPr>
        <p:txBody>
          <a:bodyPr vert="eaVert"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860172"/>
      </p:ext>
    </p:extLst>
  </p:cSld>
  <p:clrMapOvr>
    <a:masterClrMapping/>
  </p:clrMapOvr>
  <p:transition spd="slow" advTm="1000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6832" y="274630"/>
            <a:ext cx="8230379" cy="1143191"/>
          </a:xfrm>
          <a:prstGeom prst="rect">
            <a:avLst/>
          </a:prstGeom>
        </p:spPr>
        <p:txBody>
          <a:bodyPr lIns="55718" tIns="27858" rIns="55718" bIns="278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6811" y="1600476"/>
            <a:ext cx="4073228" cy="4525659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13097" y="1600469"/>
            <a:ext cx="4074094" cy="2207106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13097" y="3917910"/>
            <a:ext cx="4074094" cy="2208255"/>
          </a:xfrm>
          <a:prstGeom prst="rect">
            <a:avLst/>
          </a:prstGeom>
        </p:spPr>
        <p:txBody>
          <a:bodyPr lIns="55718" tIns="27858" rIns="55718" bIns="27858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33908"/>
      </p:ext>
    </p:extLst>
  </p:cSld>
  <p:clrMapOvr>
    <a:masterClrMapping/>
  </p:clrMapOvr>
  <p:transition spd="slow" advTm="1000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2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5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8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0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8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1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06759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71594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25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50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40210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42865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90859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51191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94408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512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65829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512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80606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783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2023/5/6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921212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2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0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1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3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4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0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3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8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9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7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7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8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1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0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3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6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6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3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73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9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9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0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06/05/2023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2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45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05" tIns="45700" rIns="91405" bIns="457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05" tIns="45700" rIns="9140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06/05/2023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87"/>
            <a:ext cx="2895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405" tIns="45700" rIns="9140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1"/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05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6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0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9" indent="-342769" algn="l" defTabSz="9140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8" indent="-285640" algn="l" defTabSz="9140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3" algn="l" defTabSz="9140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6" indent="-228513" algn="l" defTabSz="9140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6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2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8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3" indent="-228513" algn="l" defTabSz="9140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1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4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57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09" algn="l" defTabSz="914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4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41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1000">
    <p:split orient="vert"/>
  </p:transition>
  <p:txStyles>
    <p:titleStyle>
      <a:lvl1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defTabSz="91411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278588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557176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835763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114349" algn="ctr" defTabSz="914115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431" indent="-342431" algn="l" defTabSz="914115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01" indent="-286325" algn="l" defTabSz="914115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404" indent="-228286" algn="l" defTabSz="91411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944" indent="-229254" algn="l" defTabSz="91411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520" indent="-228286" algn="l" defTabSz="914115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335106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613695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2892283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170871" indent="-228286" algn="l" defTabSz="914115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8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176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5763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349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2937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26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0114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8702" algn="l" defTabSz="55717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3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3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1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40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2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7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7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8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2023/5/6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1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6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6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3.xml"/><Relationship Id="rId7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97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0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jpe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438"/>
            <a:ext cx="9142270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49" y="458464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09" y="406762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760" y="719242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0624" y="4343400"/>
            <a:ext cx="6194274" cy="1785076"/>
          </a:xfrm>
          <a:prstGeom prst="rect">
            <a:avLst/>
          </a:prstGeom>
          <a:noFill/>
        </p:spPr>
        <p:txBody>
          <a:bodyPr wrap="none" lIns="91415" tIns="45706" rIns="91415" bIns="45706" rtlCol="0">
            <a:spAutoFit/>
          </a:bodyPr>
          <a:lstStyle/>
          <a:p>
            <a:pPr algn="ctr" defTabSz="914151"/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CHỦ ĐỀ : </a:t>
            </a:r>
          </a:p>
          <a:p>
            <a:pPr defTabSz="914151"/>
            <a:r>
              <a:rPr lang="en-US" sz="6600" dirty="0" smtClean="0">
                <a:solidFill>
                  <a:srgbClr val="FF0000"/>
                </a:solidFill>
                <a:latin typeface="iCiel Cadena" pitchFamily="2" charset="-93"/>
              </a:rPr>
              <a:t>ĐỒ CHƠI THÚ VỊ </a:t>
            </a:r>
            <a:endParaRPr lang="vi-VN" sz="6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153426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96570779758b05ba99e4c0bb2c838ec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336" y="-257175"/>
            <a:ext cx="5714524" cy="761936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128013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200" y="3886200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prstClr val="black"/>
                </a:solidFill>
                <a:latin typeface="iCiel Pony" pitchFamily="2" charset="-93"/>
              </a:rPr>
              <a:t>Bước 3 </a:t>
            </a:r>
            <a:endParaRPr lang="vi-VN" sz="2800" dirty="0">
              <a:solidFill>
                <a:prstClr val="black"/>
              </a:solidFill>
              <a:latin typeface="iCiel Pony" pitchFamily="2" charset="-93"/>
            </a:endParaRPr>
          </a:p>
        </p:txBody>
      </p:sp>
      <p:pic>
        <p:nvPicPr>
          <p:cNvPr id="8" name="Picture 2" descr="E:\GIAO AN\SGV lop 2\sgv chân trời sáng tạo lớp 2\hình minh họa giáo án\17\dfdf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70" y="304800"/>
            <a:ext cx="4213141" cy="3368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9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:\素材\卡通\01063c0cbf413113c30394ee9d6bd142.png01063c0cbf413113c30394ee9d6bd1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13560" y="1969770"/>
            <a:ext cx="2539841" cy="4334510"/>
          </a:xfrm>
          <a:prstGeom prst="rect">
            <a:avLst/>
          </a:prstGeom>
        </p:spPr>
      </p:pic>
      <p:pic>
        <p:nvPicPr>
          <p:cNvPr id="12" name="Picture 4" descr="E:\GIAO AN\SGV lop 2\sgv chân trời sáng tạo lớp 2\hình minh họa giáo án\17\dvds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2590800" cy="4250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2267585"/>
            <a:ext cx="15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iCiel Cadena" pitchFamily="2" charset="-93"/>
              </a:rPr>
              <a:t>Bước 4 </a:t>
            </a:r>
            <a:endParaRPr lang="vi-VN" sz="3200" dirty="0">
              <a:latin typeface="iCiel Cadena" pitchFamily="2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9617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25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6288" y="785495"/>
            <a:ext cx="2332673" cy="5993130"/>
          </a:xfrm>
          <a:prstGeom prst="rect">
            <a:avLst/>
          </a:prstGeom>
        </p:spPr>
      </p:pic>
      <p:pic>
        <p:nvPicPr>
          <p:cNvPr id="8" name="Picture 6" descr="E:\GIAO AN\SGV lop 2\sgv chân trời sáng tạo lớp 2\hình minh họa giáo án\17\ff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2286000" cy="48898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43800" y="3489672"/>
            <a:ext cx="1378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iCiel Cadena" pitchFamily="2" charset="-93"/>
              </a:rPr>
              <a:t>Bước 5</a:t>
            </a:r>
            <a:endParaRPr lang="vi-VN" sz="3200" dirty="0">
              <a:latin typeface="iCiel Cadena" pitchFamily="2" charset="-93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352" y="304800"/>
            <a:ext cx="1103312" cy="111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2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7402" y="3081278"/>
            <a:ext cx="4285147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iCiel Cadena" pitchFamily="2" charset="-93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adena" pitchFamily="2" charset="-93"/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adena" pitchFamily="2" charset="-93"/>
              </a:rPr>
              <a:t>nhé</a:t>
            </a:r>
            <a:r>
              <a:rPr lang="en-US" sz="4000" dirty="0" smtClean="0">
                <a:solidFill>
                  <a:srgbClr val="FF0000"/>
                </a:solidFill>
                <a:latin typeface="iCiel Cadena" pitchFamily="2" charset="-93"/>
              </a:rPr>
              <a:t> !</a:t>
            </a:r>
          </a:p>
          <a:p>
            <a:pPr algn="ctr"/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Kết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hợp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cắt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dán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,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giấy</a:t>
            </a:r>
            <a:endParaRPr lang="en-US" sz="2800" dirty="0" smtClean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  <a:p>
            <a:pPr algn="ctr"/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Với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dây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có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thể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tạo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được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Con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rối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đơn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giản</a:t>
            </a:r>
            <a:r>
              <a:rPr lang="en-US" sz="2800" dirty="0" smtClean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.</a:t>
            </a:r>
          </a:p>
          <a:p>
            <a:pPr algn="ctr"/>
            <a:endParaRPr lang="vi-VN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2352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3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675" y="16002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endParaRPr lang="vi-VN" sz="2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588" y="1695271"/>
            <a:ext cx="40735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solidFill>
                  <a:srgbClr val="00B050"/>
                </a:solidFill>
                <a:latin typeface="iCiel Pony" pitchFamily="2" charset="-93"/>
              </a:rPr>
              <a:t>Tham khảo hình dưới đây</a:t>
            </a:r>
          </a:p>
          <a:p>
            <a:r>
              <a:rPr lang="vi-VN" sz="2400" dirty="0" smtClean="0">
                <a:solidFill>
                  <a:srgbClr val="00B050"/>
                </a:solidFill>
                <a:latin typeface="iCiel Pony" pitchFamily="2" charset="-93"/>
              </a:rPr>
              <a:t> để có thêm ý tưởng</a:t>
            </a:r>
          </a:p>
          <a:p>
            <a:pPr algn="ctr"/>
            <a:r>
              <a:rPr lang="vi-VN" sz="2400" dirty="0" smtClean="0">
                <a:solidFill>
                  <a:srgbClr val="00B050"/>
                </a:solidFill>
                <a:latin typeface="iCiel Pony" pitchFamily="2" charset="-93"/>
              </a:rPr>
              <a:t> Tạo hình</a:t>
            </a:r>
            <a:endParaRPr lang="vi-VN" sz="2400" dirty="0">
              <a:solidFill>
                <a:srgbClr val="00B05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190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3889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GIAO AN\SGV lop 2\sgv chân trời sáng tạo lớp 2\hình minh họa giáo án\17\fdsvv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6400800" cy="567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-806450"/>
            <a:ext cx="34417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2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443118" y="-110213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22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GIAO AN\SGV lop 2\sgv chân trời sáng tạo lớp 2\hình minh họa giáo án\18\dfdcx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9" y="1302854"/>
            <a:ext cx="6681453" cy="5326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sgv chân trời sáng tạo lớp 2\hình minh họa giáo án\18\dfsd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81400"/>
            <a:ext cx="2286000" cy="2095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0276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30" y="710627"/>
            <a:ext cx="7562923" cy="523180"/>
          </a:xfrm>
          <a:prstGeom prst="rect">
            <a:avLst/>
          </a:prstGeom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en-US" sz="28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" y="1447800"/>
            <a:ext cx="8039100" cy="523180"/>
          </a:xfrm>
          <a:prstGeom prst="rect">
            <a:avLst/>
          </a:prstGeom>
          <a:noFill/>
        </p:spPr>
        <p:txBody>
          <a:bodyPr wrap="square" lIns="91405" tIns="45700" rIns="91405" bIns="45700">
            <a:spAutoFit/>
          </a:bodyPr>
          <a:lstStyle/>
          <a:p>
            <a:pPr algn="ctr" defTabSz="914051"/>
            <a:r>
              <a:rPr lang="vi-VN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Tạo </a:t>
            </a:r>
            <a:r>
              <a:rPr lang="vi-V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vi-VN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con rối ngộ nghĩnh từ </a:t>
            </a:r>
            <a:r>
              <a:rPr lang="vi-V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vật liệu tìm được </a:t>
            </a:r>
            <a:endParaRPr lang="vi-VN" sz="2800" b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464820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</a:t>
            </a:r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9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85795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" y="4132723"/>
            <a:ext cx="9142270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3" y="2050851"/>
            <a:ext cx="8810038" cy="487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8" y="95362"/>
            <a:ext cx="2394796" cy="68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49" y="458459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19" y="1292587"/>
            <a:ext cx="1063296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97" y="3659362"/>
            <a:ext cx="2574751" cy="31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3650"/>
            <a:ext cx="2381818" cy="26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9" y="2562294"/>
            <a:ext cx="4344892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2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53" y="3476695"/>
            <a:ext cx="6561549" cy="101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 descr="1-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09" y="4467294"/>
            <a:ext cx="4344892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7861" y="2674225"/>
            <a:ext cx="1959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51"/>
            <a:r>
              <a:rPr lang="vi-VN" sz="4800" dirty="0">
                <a:solidFill>
                  <a:srgbClr val="FF0000"/>
                </a:solidFill>
                <a:latin typeface="iCiel Cadena" pitchFamily="2" charset="-93"/>
              </a:rPr>
              <a:t>Bài 3</a:t>
            </a:r>
            <a:r>
              <a:rPr lang="vi-VN" sz="4800" dirty="0" smtClean="0">
                <a:solidFill>
                  <a:srgbClr val="FF0000"/>
                </a:solidFill>
                <a:latin typeface="iCiel Cadena" pitchFamily="2" charset="-93"/>
              </a:rPr>
              <a:t> : </a:t>
            </a:r>
            <a:endParaRPr lang="vi-VN" sz="48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4675" y="3503449"/>
            <a:ext cx="5308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51"/>
            <a:r>
              <a:rPr lang="vi-VN" sz="4800" dirty="0" smtClean="0">
                <a:solidFill>
                  <a:srgbClr val="00B050"/>
                </a:solidFill>
                <a:latin typeface="iCiel Cadena" pitchFamily="2" charset="-93"/>
              </a:rPr>
              <a:t>Con  rối  đáng  yêu  </a:t>
            </a:r>
            <a:endParaRPr lang="vi-VN" sz="48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5254" y="4648200"/>
            <a:ext cx="1993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51"/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( </a:t>
            </a:r>
            <a:r>
              <a:rPr lang="en-US" sz="4000" dirty="0" err="1">
                <a:solidFill>
                  <a:srgbClr val="00B050"/>
                </a:solidFill>
                <a:latin typeface="iCiel Cadena" pitchFamily="2" charset="-93"/>
              </a:rPr>
              <a:t>Tiết</a:t>
            </a:r>
            <a:r>
              <a:rPr lang="en-US" sz="4000" dirty="0">
                <a:solidFill>
                  <a:srgbClr val="00B050"/>
                </a:solidFill>
                <a:latin typeface="iCiel Cadena" pitchFamily="2" charset="-93"/>
              </a:rPr>
              <a:t> 1 )</a:t>
            </a:r>
            <a:endParaRPr lang="vi-VN" sz="40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78905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2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32" y="2998146"/>
            <a:ext cx="5943568" cy="954067"/>
          </a:xfrm>
          <a:prstGeom prst="rect">
            <a:avLst/>
          </a:prstGeom>
          <a:noFill/>
        </p:spPr>
        <p:txBody>
          <a:bodyPr wrap="square" lIns="91405" tIns="45700" rIns="91405" bIns="45700" rtlCol="0">
            <a:spAutoFit/>
          </a:bodyPr>
          <a:lstStyle/>
          <a:p>
            <a:pPr algn="ctr" defTabSz="914051"/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/ 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1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79764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838222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endParaRPr lang="vi-VN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228605"/>
            <a:ext cx="75438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GIAO AN\SGV lop 2\sgv chân trời sáng tạo lớp 2\hình minh họa giáo án\17\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22"/>
            <a:ext cx="3425988" cy="23129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sgv chân trời sáng tạo lớp 2\hình minh họa giáo án\17\mua-roi-nuoc-750x3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30384"/>
            <a:ext cx="5029200" cy="23512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17\fdff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35262"/>
            <a:ext cx="2133600" cy="14848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69469"/>
            <a:ext cx="4648200" cy="3307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  <a:endParaRPr lang="en-US" altLang="zh-CN" sz="5400" dirty="0">
              <a:solidFill>
                <a:srgbClr val="FF0000"/>
              </a:solidFill>
              <a:latin typeface="iCiel Cadena" pitchFamily="2" charset="-93"/>
              <a:ea typeface="迷你简少儿" panose="03000509000000000000" pitchFamily="65" charset="-122"/>
              <a:cs typeface=".黑体-日本?" panose="02000500000000000000" pitchFamily="2" charset="-122"/>
            </a:endParaRPr>
          </a:p>
          <a:p>
            <a:pPr algn="ctr"/>
            <a:r>
              <a:rPr lang="en-US" altLang="zh-CN" sz="5400" dirty="0" err="1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Tiết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22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39631"/>
            <a:ext cx="9140727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554295" y="1471965"/>
            <a:ext cx="803020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1721435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6983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8028157" y="2109460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2612324" y="5519510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704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556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3065194" y="5107200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54293" y="4355265"/>
            <a:ext cx="824511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 smtClean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  <a:p>
            <a:pPr algn="ctr"/>
            <a:r>
              <a:rPr lang="en-US" altLang="zh-CN" spc="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1  </a:t>
            </a:r>
            <a:r>
              <a:rPr lang="en-US" altLang="zh-CN" spc="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Phút</a:t>
            </a:r>
            <a:r>
              <a:rPr lang="en-US" altLang="zh-CN" spc="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 </a:t>
            </a:r>
            <a:r>
              <a:rPr lang="en-US" altLang="zh-CN" spc="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làm</a:t>
            </a:r>
            <a:r>
              <a:rPr lang="en-US" altLang="zh-CN" spc="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 </a:t>
            </a:r>
            <a:r>
              <a:rPr lang="en-US" altLang="zh-CN" spc="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sạch</a:t>
            </a:r>
            <a:r>
              <a:rPr lang="en-US" altLang="zh-CN" spc="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 </a:t>
            </a:r>
            <a:r>
              <a:rPr lang="en-US" altLang="zh-CN" spc="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lớp</a:t>
            </a:r>
            <a:r>
              <a:rPr lang="en-US" altLang="zh-CN" spc="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</a:p>
          <a:p>
            <a:pPr algn="ctr"/>
            <a:r>
              <a:rPr lang="en-US" altLang="zh-CN" spc="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 </a:t>
            </a:r>
            <a:endParaRPr lang="en-US" altLang="zh-CN" spc="600" dirty="0">
              <a:solidFill>
                <a:prstClr val="black">
                  <a:lumMod val="75000"/>
                  <a:lumOff val="25000"/>
                </a:prstClr>
              </a:solidFill>
              <a:latin typeface="iCiel Pony" pitchFamily="2" charset="-93"/>
              <a:ea typeface="+mj-ea"/>
            </a:endParaRPr>
          </a:p>
          <a:p>
            <a:pPr algn="ctr"/>
            <a:endParaRPr lang="zh-CN" altLang="en-US" sz="88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2552060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6195224" y="2321830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294066" y="2483256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05763" y="64509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9" y="381022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18" y="76200"/>
            <a:ext cx="6029806" cy="56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E:\GIAO AN\SGV lop 2\sgv chân trời sáng tạo lớp 2\hình minh họa giáo án\15\kjj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11" y="3124202"/>
            <a:ext cx="1971407" cy="169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:\GIAO AN\SGV lop 2\sgv chân trời sáng tạo lớp 2\hình minh họa giáo án\15\4113a5a0434de76d01cb942973eec9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29" y="2348663"/>
            <a:ext cx="2831872" cy="283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2079761" y="2654969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GIAO AN\SGV lop 2\sgv chân trời sáng tạo lớp 2\hình minh họa giáo án\15\y-nghia-cua-chiec-cuc-ao-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38" y="3764527"/>
            <a:ext cx="4468812" cy="227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695331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427615" y="4061697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4499254" y="2712072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8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 smtClean="0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49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1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SGV lop 2\sgv chân trời sáng tạo lớp 2\hình minh họa giáo án\17\scsvđ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37" y="1929546"/>
            <a:ext cx="6019800" cy="4624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50474" y="76200"/>
            <a:ext cx="4102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iCiel Cadena" pitchFamily="2" charset="-93"/>
              </a:rPr>
              <a:t>( Khám phá hình con rối 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9411" y="533404"/>
            <a:ext cx="3105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Quan sát hình và chỉ ra </a:t>
            </a:r>
          </a:p>
          <a:p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5190" y="972804"/>
            <a:ext cx="5582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latin typeface="+mj-lt"/>
              </a:rPr>
              <a:t>. Các bộ phận của con rối </a:t>
            </a:r>
          </a:p>
          <a:p>
            <a:r>
              <a:rPr lang="vi-VN" sz="2400" dirty="0" smtClean="0">
                <a:latin typeface="+mj-lt"/>
              </a:rPr>
              <a:t>. Vật liệu để tạo ra mỗi bộ phận của con rối 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86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 smtClean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49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86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 smtClean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47596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635" y="1715210"/>
            <a:ext cx="4087654" cy="54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0411" y="125356"/>
            <a:ext cx="5285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iCiel Pony" pitchFamily="2" charset="-93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iCiel Pony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Pony" pitchFamily="2" charset="-93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iCiel Pony" pitchFamily="2" charset="-93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iCiel Pony" pitchFamily="2" charset="-93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iCiel Pony" pitchFamily="2" charset="-93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iCiel Pony" pitchFamily="2" charset="-93"/>
              </a:rPr>
              <a:t>con </a:t>
            </a:r>
            <a:r>
              <a:rPr lang="en-US" sz="3600" dirty="0" err="1" smtClean="0">
                <a:solidFill>
                  <a:schemeClr val="bg1"/>
                </a:solidFill>
                <a:latin typeface="iCiel Pony" pitchFamily="2" charset="-93"/>
              </a:rPr>
              <a:t>rối</a:t>
            </a:r>
            <a:r>
              <a:rPr lang="en-US" sz="3600" dirty="0" smtClean="0">
                <a:solidFill>
                  <a:schemeClr val="bg1"/>
                </a:solidFill>
                <a:latin typeface="iCiel Pony" pitchFamily="2" charset="-93"/>
              </a:rPr>
              <a:t> </a:t>
            </a:r>
            <a:endParaRPr lang="en-US" sz="3600" dirty="0">
              <a:solidFill>
                <a:schemeClr val="bg1"/>
              </a:solidFill>
              <a:latin typeface="iCiel Pony" pitchFamily="2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2312" y="4201180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iCiel Pony" pitchFamily="2" charset="-93"/>
              </a:rPr>
              <a:t>Bước</a:t>
            </a:r>
            <a:r>
              <a:rPr lang="en-US" sz="2800" dirty="0" smtClean="0">
                <a:solidFill>
                  <a:prstClr val="black"/>
                </a:solidFill>
                <a:latin typeface="iCiel Pony" pitchFamily="2" charset="-93"/>
              </a:rPr>
              <a:t> 1 </a:t>
            </a:r>
            <a:endParaRPr lang="vi-VN" sz="2800" dirty="0">
              <a:solidFill>
                <a:prstClr val="black"/>
              </a:solidFill>
              <a:latin typeface="iCiel Pony" pitchFamily="2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11" y="371828"/>
            <a:ext cx="1327525" cy="134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E:\GIAO AN\SGV lop 2\sgv chân trời sáng tạo lớp 2\hình minh họa giáo án\17\dfqef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98" y="877983"/>
            <a:ext cx="4447002" cy="3145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8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3541" y="2797240"/>
            <a:ext cx="2400300" cy="37928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28811" y="3657603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 smtClean="0">
                <a:solidFill>
                  <a:prstClr val="black"/>
                </a:solidFill>
                <a:latin typeface="iCiel Pony" pitchFamily="2" charset="-93"/>
              </a:rPr>
              <a:t>Bước 2 </a:t>
            </a:r>
            <a:endParaRPr lang="vi-VN" sz="2400" dirty="0">
              <a:solidFill>
                <a:prstClr val="black"/>
              </a:solidFill>
              <a:latin typeface="iCiel Pony" pitchFamily="2" charset="-93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17" y="302066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E:\GIAO AN\SGV lop 2\sgv chân trời sáng tạo lớp 2\hình minh họa giáo án\17\fdf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34" y="228604"/>
            <a:ext cx="4292966" cy="32778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6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5001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3633</TotalTime>
  <Words>280</Words>
  <Application>Microsoft Office PowerPoint</Application>
  <PresentationFormat>On-screen Show (4:3)</PresentationFormat>
  <Paragraphs>68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55" baseType="lpstr">
      <vt:lpstr>Microsoft YaHei</vt:lpstr>
      <vt:lpstr>Microsoft YaHei</vt:lpstr>
      <vt:lpstr>宋体</vt:lpstr>
      <vt:lpstr>微软雅黑 Light</vt:lpstr>
      <vt:lpstr>.黑体-日本?</vt:lpstr>
      <vt:lpstr>.黑体-韩语</vt:lpstr>
      <vt:lpstr>Arial</vt:lpstr>
      <vt:lpstr>Calibri</vt:lpstr>
      <vt:lpstr>Calibri Light</vt:lpstr>
      <vt:lpstr>Helga</vt:lpstr>
      <vt:lpstr>iCiel Cadena</vt:lpstr>
      <vt:lpstr>iCiel Pony</vt:lpstr>
      <vt:lpstr>iCiel Soup of Justice</vt:lpstr>
      <vt:lpstr>MYuppy-KR-Bold-DDC</vt:lpstr>
      <vt:lpstr>Sosa</vt:lpstr>
      <vt:lpstr>Times New Roman</vt:lpstr>
      <vt:lpstr>迷你简少儿</vt:lpstr>
      <vt:lpstr>Office Theme</vt:lpstr>
      <vt:lpstr>默认设计模板</vt:lpstr>
      <vt:lpstr>Office 主题</vt:lpstr>
      <vt:lpstr>1_Office 主题​​</vt:lpstr>
      <vt:lpstr>3_Office 主题</vt:lpstr>
      <vt:lpstr>4_Office 主题</vt:lpstr>
      <vt:lpstr>5_Office 主题</vt:lpstr>
      <vt:lpstr>1_Office 主题</vt:lpstr>
      <vt:lpstr>2_Office 主题</vt:lpstr>
      <vt:lpstr>4_Office 主题​​</vt:lpstr>
      <vt:lpstr>11_Office Theme</vt:lpstr>
      <vt:lpstr>Office 主题​​</vt:lpstr>
      <vt:lpstr>5_Office Theme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258</cp:revision>
  <dcterms:created xsi:type="dcterms:W3CDTF">2020-08-13T08:18:23Z</dcterms:created>
  <dcterms:modified xsi:type="dcterms:W3CDTF">2023-05-06T01:15:53Z</dcterms:modified>
</cp:coreProperties>
</file>