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tags/tag16.xml" ContentType="application/vnd.openxmlformats-officedocument.presentationml.tags+xml"/>
  <Override PartName="/ppt/tags/tag18.xml" ContentType="application/vnd.openxmlformats-officedocument.presentationml.tags+xml"/>
  <Override PartName="/docProps/custom.xml" ContentType="application/vnd.openxmlformats-officedocument.custom-properties+xml"/>
  <Override PartName="/ppt/tags/tag14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tags/tag12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tags/tag9.xml" ContentType="application/vnd.openxmlformats-officedocument.presentationml.tags+xml"/>
  <Override PartName="/ppt/notesSlides/notesSlide5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7.xml" ContentType="application/vnd.openxmlformats-officedocument.presentationml.tags+xml"/>
  <Default Extension="mp3" ContentType="audio/unknown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tags/tag3.xml" ContentType="application/vnd.openxmlformats-officedocument.presentationml.tags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ppt/tags/tag19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tags/tag17.xml" ContentType="application/vnd.openxmlformats-officedocument.presentationml.tags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tags/tag15.xml" ContentType="application/vnd.openxmlformats-officedocument.presentationml.tags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13.xml" ContentType="application/vnd.openxmlformats-officedocument.presentationml.tags+xml"/>
  <Override PartName="/ppt/tags/tag22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3"/>
  </p:notesMasterIdLst>
  <p:sldIdLst>
    <p:sldId id="288" r:id="rId5"/>
    <p:sldId id="290" r:id="rId6"/>
    <p:sldId id="310" r:id="rId7"/>
    <p:sldId id="324" r:id="rId8"/>
    <p:sldId id="325" r:id="rId9"/>
    <p:sldId id="313" r:id="rId10"/>
    <p:sldId id="300" r:id="rId11"/>
    <p:sldId id="320" r:id="rId12"/>
    <p:sldId id="322" r:id="rId13"/>
    <p:sldId id="323" r:id="rId14"/>
    <p:sldId id="315" r:id="rId15"/>
    <p:sldId id="321" r:id="rId16"/>
    <p:sldId id="316" r:id="rId17"/>
    <p:sldId id="317" r:id="rId18"/>
    <p:sldId id="318" r:id="rId19"/>
    <p:sldId id="319" r:id="rId20"/>
    <p:sldId id="312" r:id="rId21"/>
    <p:sldId id="311" r:id="rId22"/>
  </p:sldIdLst>
  <p:sldSz cx="9144000" cy="5143500" type="screen16x9"/>
  <p:notesSz cx="6858000" cy="9144000"/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Phần Mặc định" id="{58DDB260-AEE1-4CD9-9A9B-3E5750AEBFD3}">
          <p14:sldIdLst>
            <p14:sldId id="288"/>
          </p14:sldIdLst>
        </p14:section>
        <p14:section name="Tiết 1" id="{5306D87E-7522-4F86-AA24-B22D8455523B}">
          <p14:sldIdLst>
            <p14:sldId id="290"/>
            <p14:sldId id="310"/>
            <p14:sldId id="324"/>
            <p14:sldId id="325"/>
            <p14:sldId id="313"/>
            <p14:sldId id="300"/>
            <p14:sldId id="320"/>
            <p14:sldId id="322"/>
            <p14:sldId id="323"/>
            <p14:sldId id="315"/>
            <p14:sldId id="321"/>
            <p14:sldId id="316"/>
            <p14:sldId id="317"/>
            <p14:sldId id="318"/>
            <p14:sldId id="319"/>
          </p14:sldIdLst>
        </p14:section>
        <p14:section name="Tiết 2" id="{D26EF98B-2085-49F3-B273-FBF6FCCC601C}">
          <p14:sldIdLst>
            <p14:sldId id="312"/>
          </p14:sldIdLst>
        </p14:section>
        <p14:section name="Tiết 3" id="{4D846693-4418-42A5-976A-89DDAFEED3E5}">
          <p14:sldIdLst>
            <p14:sldId id="311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307C45"/>
    <a:srgbClr val="6EB147"/>
    <a:srgbClr val="55375F"/>
    <a:srgbClr val="442C4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5A263BF-1178-4B28-874A-543E483E1B30}" v="445" dt="2020-08-18T02:37:00.29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16" autoAdjust="0"/>
    <p:restoredTop sz="94660"/>
  </p:normalViewPr>
  <p:slideViewPr>
    <p:cSldViewPr snapToGrid="0">
      <p:cViewPr>
        <p:scale>
          <a:sx n="87" d="100"/>
          <a:sy n="87" d="100"/>
        </p:scale>
        <p:origin x="-168" y="-4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ham Thi Minh Phuong" userId="59a886c1-9eb9-4e41-a264-fe10a6ee0c2c" providerId="ADAL" clId="{35A263BF-1178-4B28-874A-543E483E1B30}"/>
    <pc:docChg chg="custSel addSld delSld modSld sldOrd delMainMaster modMainMaster addSection modSection modShowInfo">
      <pc:chgData name="Pham Thi Minh Phuong" userId="59a886c1-9eb9-4e41-a264-fe10a6ee0c2c" providerId="ADAL" clId="{35A263BF-1178-4B28-874A-543E483E1B30}" dt="2020-08-18T02:37:00.296" v="762" actId="1038"/>
      <pc:docMkLst>
        <pc:docMk/>
      </pc:docMkLst>
      <pc:sldChg chg="modSp mod modAnim">
        <pc:chgData name="Pham Thi Minh Phuong" userId="59a886c1-9eb9-4e41-a264-fe10a6ee0c2c" providerId="ADAL" clId="{35A263BF-1178-4B28-874A-543E483E1B30}" dt="2020-08-18T01:55:42.972" v="114"/>
        <pc:sldMkLst>
          <pc:docMk/>
          <pc:sldMk cId="2412638660" sldId="288"/>
        </pc:sldMkLst>
        <pc:spChg chg="mod">
          <ac:chgData name="Pham Thi Minh Phuong" userId="59a886c1-9eb9-4e41-a264-fe10a6ee0c2c" providerId="ADAL" clId="{35A263BF-1178-4B28-874A-543E483E1B30}" dt="2020-08-18T01:55:03.687" v="112" actId="20577"/>
          <ac:spMkLst>
            <pc:docMk/>
            <pc:sldMk cId="2412638660" sldId="288"/>
            <ac:spMk id="4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1:54:39.752" v="75" actId="1076"/>
          <ac:spMkLst>
            <pc:docMk/>
            <pc:sldMk cId="2412638660" sldId="288"/>
            <ac:spMk id="6" creationId="{00000000-0000-0000-0000-000000000000}"/>
          </ac:spMkLst>
        </pc:spChg>
        <pc:grpChg chg="mod">
          <ac:chgData name="Pham Thi Minh Phuong" userId="59a886c1-9eb9-4e41-a264-fe10a6ee0c2c" providerId="ADAL" clId="{35A263BF-1178-4B28-874A-543E483E1B30}" dt="2020-08-18T01:54:49.887" v="78" actId="1076"/>
          <ac:grpSpMkLst>
            <pc:docMk/>
            <pc:sldMk cId="2412638660" sldId="288"/>
            <ac:grpSpMk id="8" creationId="{00000000-0000-0000-0000-000000000000}"/>
          </ac:grpSpMkLst>
        </pc:grpChg>
        <pc:picChg chg="mod">
          <ac:chgData name="Pham Thi Minh Phuong" userId="59a886c1-9eb9-4e41-a264-fe10a6ee0c2c" providerId="ADAL" clId="{35A263BF-1178-4B28-874A-543E483E1B30}" dt="2020-08-18T01:54:53.413" v="79" actId="1076"/>
          <ac:picMkLst>
            <pc:docMk/>
            <pc:sldMk cId="2412638660" sldId="288"/>
            <ac:picMk id="3" creationId="{00000000-0000-0000-0000-000000000000}"/>
          </ac:picMkLst>
        </pc:picChg>
      </pc:sldChg>
      <pc:sldChg chg="del">
        <pc:chgData name="Pham Thi Minh Phuong" userId="59a886c1-9eb9-4e41-a264-fe10a6ee0c2c" providerId="ADAL" clId="{35A263BF-1178-4B28-874A-543E483E1B30}" dt="2020-08-18T01:56:14.546" v="115" actId="47"/>
        <pc:sldMkLst>
          <pc:docMk/>
          <pc:sldMk cId="1762366429" sldId="289"/>
        </pc:sldMkLst>
      </pc:sldChg>
      <pc:sldChg chg="delSp modSp mod delAnim modAnim">
        <pc:chgData name="Pham Thi Minh Phuong" userId="59a886c1-9eb9-4e41-a264-fe10a6ee0c2c" providerId="ADAL" clId="{35A263BF-1178-4B28-874A-543E483E1B30}" dt="2020-08-18T01:56:50.600" v="134" actId="1076"/>
        <pc:sldMkLst>
          <pc:docMk/>
          <pc:sldMk cId="971433870" sldId="290"/>
        </pc:sldMkLst>
        <pc:spChg chg="mod">
          <ac:chgData name="Pham Thi Minh Phuong" userId="59a886c1-9eb9-4e41-a264-fe10a6ee0c2c" providerId="ADAL" clId="{35A263BF-1178-4B28-874A-543E483E1B30}" dt="2020-08-18T01:56:50.600" v="134" actId="1076"/>
          <ac:spMkLst>
            <pc:docMk/>
            <pc:sldMk cId="971433870" sldId="290"/>
            <ac:spMk id="25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1:56:21.503" v="116" actId="478"/>
          <ac:spMkLst>
            <pc:docMk/>
            <pc:sldMk cId="971433870" sldId="290"/>
            <ac:spMk id="26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1:56:23.753" v="117" actId="478"/>
          <ac:spMkLst>
            <pc:docMk/>
            <pc:sldMk cId="971433870" sldId="290"/>
            <ac:spMk id="27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1:56:25.503" v="118" actId="478"/>
          <ac:spMkLst>
            <pc:docMk/>
            <pc:sldMk cId="971433870" sldId="290"/>
            <ac:spMk id="28" creationId="{00000000-0000-0000-0000-000000000000}"/>
          </ac:spMkLst>
        </pc:spChg>
        <pc:cxnChg chg="del">
          <ac:chgData name="Pham Thi Minh Phuong" userId="59a886c1-9eb9-4e41-a264-fe10a6ee0c2c" providerId="ADAL" clId="{35A263BF-1178-4B28-874A-543E483E1B30}" dt="2020-08-18T01:56:27.003" v="119" actId="478"/>
          <ac:cxnSpMkLst>
            <pc:docMk/>
            <pc:sldMk cId="971433870" sldId="290"/>
            <ac:cxnSpMk id="29" creationId="{00000000-0000-0000-0000-000000000000}"/>
          </ac:cxnSpMkLst>
        </pc:cxnChg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816067349" sldId="291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2341827831" sldId="292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1020188578" sldId="293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2660384906" sldId="294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792206661" sldId="295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3328650556" sldId="296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758354736" sldId="297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1760075835" sldId="298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841544213" sldId="299"/>
        </pc:sldMkLst>
      </pc:sldChg>
      <pc:sldChg chg="addSp delSp modSp mod ord delAnim modAnim">
        <pc:chgData name="Pham Thi Minh Phuong" userId="59a886c1-9eb9-4e41-a264-fe10a6ee0c2c" providerId="ADAL" clId="{35A263BF-1178-4B28-874A-543E483E1B30}" dt="2020-08-18T02:25:39.805" v="595"/>
        <pc:sldMkLst>
          <pc:docMk/>
          <pc:sldMk cId="553707979" sldId="300"/>
        </pc:sldMkLst>
        <pc:spChg chg="del">
          <ac:chgData name="Pham Thi Minh Phuong" userId="59a886c1-9eb9-4e41-a264-fe10a6ee0c2c" providerId="ADAL" clId="{35A263BF-1178-4B28-874A-543E483E1B30}" dt="2020-08-18T02:07:42.528" v="223" actId="478"/>
          <ac:spMkLst>
            <pc:docMk/>
            <pc:sldMk cId="553707979" sldId="300"/>
            <ac:spMk id="3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2:07:42.528" v="223" actId="478"/>
          <ac:spMkLst>
            <pc:docMk/>
            <pc:sldMk cId="553707979" sldId="300"/>
            <ac:spMk id="6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2:07:42.528" v="223" actId="478"/>
          <ac:spMkLst>
            <pc:docMk/>
            <pc:sldMk cId="553707979" sldId="300"/>
            <ac:spMk id="9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2:07:42.528" v="223" actId="478"/>
          <ac:spMkLst>
            <pc:docMk/>
            <pc:sldMk cId="553707979" sldId="300"/>
            <ac:spMk id="10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2:07:42.528" v="223" actId="478"/>
          <ac:spMkLst>
            <pc:docMk/>
            <pc:sldMk cId="553707979" sldId="300"/>
            <ac:spMk id="11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2:07:42.528" v="223" actId="478"/>
          <ac:spMkLst>
            <pc:docMk/>
            <pc:sldMk cId="553707979" sldId="300"/>
            <ac:spMk id="12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2:07:42.528" v="223" actId="478"/>
          <ac:spMkLst>
            <pc:docMk/>
            <pc:sldMk cId="553707979" sldId="300"/>
            <ac:spMk id="13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2:07:42.528" v="223" actId="478"/>
          <ac:spMkLst>
            <pc:docMk/>
            <pc:sldMk cId="553707979" sldId="300"/>
            <ac:spMk id="14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2:07:42.528" v="223" actId="478"/>
          <ac:spMkLst>
            <pc:docMk/>
            <pc:sldMk cId="553707979" sldId="300"/>
            <ac:spMk id="15" creationId="{00000000-0000-0000-0000-000000000000}"/>
          </ac:spMkLst>
        </pc:spChg>
        <pc:spChg chg="add mod">
          <ac:chgData name="Pham Thi Minh Phuong" userId="59a886c1-9eb9-4e41-a264-fe10a6ee0c2c" providerId="ADAL" clId="{35A263BF-1178-4B28-874A-543E483E1B30}" dt="2020-08-18T02:12:48.057" v="391" actId="1076"/>
          <ac:spMkLst>
            <pc:docMk/>
            <pc:sldMk cId="553707979" sldId="300"/>
            <ac:spMk id="21" creationId="{67CB6753-1C5F-45EE-944A-2E803F95E5F8}"/>
          </ac:spMkLst>
        </pc:spChg>
        <pc:spChg chg="add mod">
          <ac:chgData name="Pham Thi Minh Phuong" userId="59a886c1-9eb9-4e41-a264-fe10a6ee0c2c" providerId="ADAL" clId="{35A263BF-1178-4B28-874A-543E483E1B30}" dt="2020-08-18T02:13:36.310" v="430" actId="1035"/>
          <ac:spMkLst>
            <pc:docMk/>
            <pc:sldMk cId="553707979" sldId="300"/>
            <ac:spMk id="22" creationId="{8C08EF97-40EE-4A1F-ADE7-08E23EFD0A1F}"/>
          </ac:spMkLst>
        </pc:spChg>
        <pc:grpChg chg="del">
          <ac:chgData name="Pham Thi Minh Phuong" userId="59a886c1-9eb9-4e41-a264-fe10a6ee0c2c" providerId="ADAL" clId="{35A263BF-1178-4B28-874A-543E483E1B30}" dt="2020-08-18T02:07:42.528" v="223" actId="478"/>
          <ac:grpSpMkLst>
            <pc:docMk/>
            <pc:sldMk cId="553707979" sldId="300"/>
            <ac:grpSpMk id="16" creationId="{00000000-0000-0000-0000-000000000000}"/>
          </ac:grpSpMkLst>
        </pc:grpChg>
        <pc:picChg chg="add mod modCrop">
          <ac:chgData name="Pham Thi Minh Phuong" userId="59a886c1-9eb9-4e41-a264-fe10a6ee0c2c" providerId="ADAL" clId="{35A263BF-1178-4B28-874A-543E483E1B30}" dt="2020-08-18T02:17:01.917" v="453" actId="14100"/>
          <ac:picMkLst>
            <pc:docMk/>
            <pc:sldMk cId="553707979" sldId="300"/>
            <ac:picMk id="18" creationId="{CBE4DB05-E01F-491C-B70A-7F57CB2B6754}"/>
          </ac:picMkLst>
        </pc:picChg>
        <pc:picChg chg="add mod modCrop">
          <ac:chgData name="Pham Thi Minh Phuong" userId="59a886c1-9eb9-4e41-a264-fe10a6ee0c2c" providerId="ADAL" clId="{35A263BF-1178-4B28-874A-543E483E1B30}" dt="2020-08-18T02:11:26.089" v="314" actId="1076"/>
          <ac:picMkLst>
            <pc:docMk/>
            <pc:sldMk cId="553707979" sldId="300"/>
            <ac:picMk id="20" creationId="{FEF33DC6-6278-4D65-8037-559762F6CBB3}"/>
          </ac:picMkLst>
        </pc:picChg>
        <pc:picChg chg="add del mod modCrop">
          <ac:chgData name="Pham Thi Minh Phuong" userId="59a886c1-9eb9-4e41-a264-fe10a6ee0c2c" providerId="ADAL" clId="{35A263BF-1178-4B28-874A-543E483E1B30}" dt="2020-08-18T02:16:44.203" v="448" actId="478"/>
          <ac:picMkLst>
            <pc:docMk/>
            <pc:sldMk cId="553707979" sldId="300"/>
            <ac:picMk id="23" creationId="{7AF20C27-1121-4E14-9D9E-ECBBE68D26A0}"/>
          </ac:picMkLst>
        </pc:picChg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49681728" sldId="301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291736782" sldId="302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3094743185" sldId="303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844930782" sldId="304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718362397" sldId="305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3200446936" sldId="306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186697824" sldId="307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3108345331" sldId="308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2521279595" sldId="309"/>
        </pc:sldMkLst>
      </pc:sldChg>
      <pc:sldChg chg="addSp delSp modSp mod ord delAnim modAnim">
        <pc:chgData name="Pham Thi Minh Phuong" userId="59a886c1-9eb9-4e41-a264-fe10a6ee0c2c" providerId="ADAL" clId="{35A263BF-1178-4B28-874A-543E483E1B30}" dt="2020-08-18T02:07:22.134" v="220"/>
        <pc:sldMkLst>
          <pc:docMk/>
          <pc:sldMk cId="3973996967" sldId="310"/>
        </pc:sldMkLst>
        <pc:spChg chg="mod">
          <ac:chgData name="Pham Thi Minh Phuong" userId="59a886c1-9eb9-4e41-a264-fe10a6ee0c2c" providerId="ADAL" clId="{35A263BF-1178-4B28-874A-543E483E1B30}" dt="2020-08-18T01:59:17.967" v="153" actId="478"/>
          <ac:spMkLst>
            <pc:docMk/>
            <pc:sldMk cId="3973996967" sldId="310"/>
            <ac:spMk id="4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1:59:17.967" v="153" actId="478"/>
          <ac:spMkLst>
            <pc:docMk/>
            <pc:sldMk cId="3973996967" sldId="310"/>
            <ac:spMk id="5" creationId="{00000000-0000-0000-0000-000000000000}"/>
          </ac:spMkLst>
        </pc:spChg>
        <pc:spChg chg="del mod">
          <ac:chgData name="Pham Thi Minh Phuong" userId="59a886c1-9eb9-4e41-a264-fe10a6ee0c2c" providerId="ADAL" clId="{35A263BF-1178-4B28-874A-543E483E1B30}" dt="2020-08-18T01:59:15.215" v="152" actId="478"/>
          <ac:spMkLst>
            <pc:docMk/>
            <pc:sldMk cId="3973996967" sldId="310"/>
            <ac:spMk id="6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1:59:17.967" v="153" actId="478"/>
          <ac:spMkLst>
            <pc:docMk/>
            <pc:sldMk cId="3973996967" sldId="310"/>
            <ac:spMk id="8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1:59:17.967" v="153" actId="478"/>
          <ac:spMkLst>
            <pc:docMk/>
            <pc:sldMk cId="3973996967" sldId="310"/>
            <ac:spMk id="9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1:59:11.563" v="150" actId="478"/>
          <ac:spMkLst>
            <pc:docMk/>
            <pc:sldMk cId="3973996967" sldId="310"/>
            <ac:spMk id="10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1:59:17.967" v="153" actId="478"/>
          <ac:spMkLst>
            <pc:docMk/>
            <pc:sldMk cId="3973996967" sldId="310"/>
            <ac:spMk id="12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1:59:17.967" v="153" actId="478"/>
          <ac:spMkLst>
            <pc:docMk/>
            <pc:sldMk cId="3973996967" sldId="310"/>
            <ac:spMk id="13" creationId="{00000000-0000-0000-0000-000000000000}"/>
          </ac:spMkLst>
        </pc:spChg>
        <pc:spChg chg="del mod">
          <ac:chgData name="Pham Thi Minh Phuong" userId="59a886c1-9eb9-4e41-a264-fe10a6ee0c2c" providerId="ADAL" clId="{35A263BF-1178-4B28-874A-543E483E1B30}" dt="2020-08-18T01:59:17.967" v="153" actId="478"/>
          <ac:spMkLst>
            <pc:docMk/>
            <pc:sldMk cId="3973996967" sldId="310"/>
            <ac:spMk id="14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2:00:17.824" v="193" actId="1076"/>
          <ac:spMkLst>
            <pc:docMk/>
            <pc:sldMk cId="3973996967" sldId="310"/>
            <ac:spMk id="17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1:59:17.967" v="153" actId="478"/>
          <ac:spMkLst>
            <pc:docMk/>
            <pc:sldMk cId="3973996967" sldId="310"/>
            <ac:spMk id="20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1:59:17.967" v="153" actId="478"/>
          <ac:spMkLst>
            <pc:docMk/>
            <pc:sldMk cId="3973996967" sldId="310"/>
            <ac:spMk id="21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1:59:01.782" v="146" actId="478"/>
          <ac:spMkLst>
            <pc:docMk/>
            <pc:sldMk cId="3973996967" sldId="310"/>
            <ac:spMk id="22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1:59:04.990" v="148" actId="478"/>
          <ac:spMkLst>
            <pc:docMk/>
            <pc:sldMk cId="3973996967" sldId="310"/>
            <ac:spMk id="23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1:58:56.134" v="144" actId="478"/>
          <ac:spMkLst>
            <pc:docMk/>
            <pc:sldMk cId="3973996967" sldId="310"/>
            <ac:spMk id="24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1:59:02.798" v="147" actId="478"/>
          <ac:spMkLst>
            <pc:docMk/>
            <pc:sldMk cId="3973996967" sldId="310"/>
            <ac:spMk id="29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1:58:59.085" v="145" actId="478"/>
          <ac:spMkLst>
            <pc:docMk/>
            <pc:sldMk cId="3973996967" sldId="310"/>
            <ac:spMk id="31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1:59:07.742" v="149" actId="478"/>
          <ac:spMkLst>
            <pc:docMk/>
            <pc:sldMk cId="3973996967" sldId="310"/>
            <ac:spMk id="32" creationId="{00000000-0000-0000-0000-000000000000}"/>
          </ac:spMkLst>
        </pc:spChg>
        <pc:grpChg chg="mod">
          <ac:chgData name="Pham Thi Minh Phuong" userId="59a886c1-9eb9-4e41-a264-fe10a6ee0c2c" providerId="ADAL" clId="{35A263BF-1178-4B28-874A-543E483E1B30}" dt="2020-08-18T01:59:17.967" v="153" actId="478"/>
          <ac:grpSpMkLst>
            <pc:docMk/>
            <pc:sldMk cId="3973996967" sldId="310"/>
            <ac:grpSpMk id="2" creationId="{00000000-0000-0000-0000-000000000000}"/>
          </ac:grpSpMkLst>
        </pc:grpChg>
        <pc:grpChg chg="mod">
          <ac:chgData name="Pham Thi Minh Phuong" userId="59a886c1-9eb9-4e41-a264-fe10a6ee0c2c" providerId="ADAL" clId="{35A263BF-1178-4B28-874A-543E483E1B30}" dt="2020-08-18T01:59:17.967" v="153" actId="478"/>
          <ac:grpSpMkLst>
            <pc:docMk/>
            <pc:sldMk cId="3973996967" sldId="310"/>
            <ac:grpSpMk id="3" creationId="{00000000-0000-0000-0000-000000000000}"/>
          </ac:grpSpMkLst>
        </pc:grpChg>
        <pc:grpChg chg="mod">
          <ac:chgData name="Pham Thi Minh Phuong" userId="59a886c1-9eb9-4e41-a264-fe10a6ee0c2c" providerId="ADAL" clId="{35A263BF-1178-4B28-874A-543E483E1B30}" dt="2020-08-18T01:59:17.967" v="153" actId="478"/>
          <ac:grpSpMkLst>
            <pc:docMk/>
            <pc:sldMk cId="3973996967" sldId="310"/>
            <ac:grpSpMk id="7" creationId="{00000000-0000-0000-0000-000000000000}"/>
          </ac:grpSpMkLst>
        </pc:grpChg>
        <pc:grpChg chg="mod">
          <ac:chgData name="Pham Thi Minh Phuong" userId="59a886c1-9eb9-4e41-a264-fe10a6ee0c2c" providerId="ADAL" clId="{35A263BF-1178-4B28-874A-543E483E1B30}" dt="2020-08-18T01:59:17.967" v="153" actId="478"/>
          <ac:grpSpMkLst>
            <pc:docMk/>
            <pc:sldMk cId="3973996967" sldId="310"/>
            <ac:grpSpMk id="11" creationId="{00000000-0000-0000-0000-000000000000}"/>
          </ac:grpSpMkLst>
        </pc:grpChg>
        <pc:grpChg chg="mod">
          <ac:chgData name="Pham Thi Minh Phuong" userId="59a886c1-9eb9-4e41-a264-fe10a6ee0c2c" providerId="ADAL" clId="{35A263BF-1178-4B28-874A-543E483E1B30}" dt="2020-08-18T01:59:17.967" v="153" actId="478"/>
          <ac:grpSpMkLst>
            <pc:docMk/>
            <pc:sldMk cId="3973996967" sldId="310"/>
            <ac:grpSpMk id="15" creationId="{00000000-0000-0000-0000-000000000000}"/>
          </ac:grpSpMkLst>
        </pc:grpChg>
        <pc:grpChg chg="mod">
          <ac:chgData name="Pham Thi Minh Phuong" userId="59a886c1-9eb9-4e41-a264-fe10a6ee0c2c" providerId="ADAL" clId="{35A263BF-1178-4B28-874A-543E483E1B30}" dt="2020-08-18T01:59:17.967" v="153" actId="478"/>
          <ac:grpSpMkLst>
            <pc:docMk/>
            <pc:sldMk cId="3973996967" sldId="310"/>
            <ac:grpSpMk id="18" creationId="{00000000-0000-0000-0000-000000000000}"/>
          </ac:grpSpMkLst>
        </pc:grpChg>
        <pc:picChg chg="add mod">
          <ac:chgData name="Pham Thi Minh Phuong" userId="59a886c1-9eb9-4e41-a264-fe10a6ee0c2c" providerId="ADAL" clId="{35A263BF-1178-4B28-874A-543E483E1B30}" dt="2020-08-18T02:07:20.307" v="219" actId="1076"/>
          <ac:picMkLst>
            <pc:docMk/>
            <pc:sldMk cId="3973996967" sldId="310"/>
            <ac:picMk id="16" creationId="{30B615F4-7A71-4DE2-97D2-676AB3FF234A}"/>
          </ac:picMkLst>
        </pc:picChg>
      </pc:sldChg>
      <pc:sldChg chg="add ord">
        <pc:chgData name="Pham Thi Minh Phuong" userId="59a886c1-9eb9-4e41-a264-fe10a6ee0c2c" providerId="ADAL" clId="{35A263BF-1178-4B28-874A-543E483E1B30}" dt="2020-08-18T02:26:22.143" v="600"/>
        <pc:sldMkLst>
          <pc:docMk/>
          <pc:sldMk cId="532826948" sldId="311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2478049159" sldId="311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2247141228" sldId="312"/>
        </pc:sldMkLst>
      </pc:sldChg>
      <pc:sldChg chg="add ord">
        <pc:chgData name="Pham Thi Minh Phuong" userId="59a886c1-9eb9-4e41-a264-fe10a6ee0c2c" providerId="ADAL" clId="{35A263BF-1178-4B28-874A-543E483E1B30}" dt="2020-08-18T02:26:19.803" v="598" actId="20578"/>
        <pc:sldMkLst>
          <pc:docMk/>
          <pc:sldMk cId="2316430590" sldId="312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679118753" sldId="313"/>
        </pc:sldMkLst>
      </pc:sldChg>
      <pc:sldChg chg="delSp modSp add mod ord delAnim">
        <pc:chgData name="Pham Thi Minh Phuong" userId="59a886c1-9eb9-4e41-a264-fe10a6ee0c2c" providerId="ADAL" clId="{35A263BF-1178-4B28-874A-543E483E1B30}" dt="2020-08-18T02:15:22.856" v="439"/>
        <pc:sldMkLst>
          <pc:docMk/>
          <pc:sldMk cId="3990783949" sldId="313"/>
        </pc:sldMkLst>
        <pc:spChg chg="mod">
          <ac:chgData name="Pham Thi Minh Phuong" userId="59a886c1-9eb9-4e41-a264-fe10a6ee0c2c" providerId="ADAL" clId="{35A263BF-1178-4B28-874A-543E483E1B30}" dt="2020-08-18T02:09:20.639" v="287" actId="14100"/>
          <ac:spMkLst>
            <pc:docMk/>
            <pc:sldMk cId="3990783949" sldId="313"/>
            <ac:spMk id="4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2:09:32.322" v="289" actId="14100"/>
          <ac:spMkLst>
            <pc:docMk/>
            <pc:sldMk cId="3990783949" sldId="313"/>
            <ac:spMk id="5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2:09:20.639" v="287" actId="14100"/>
          <ac:spMkLst>
            <pc:docMk/>
            <pc:sldMk cId="3990783949" sldId="313"/>
            <ac:spMk id="8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2:09:46.284" v="293" actId="1036"/>
          <ac:spMkLst>
            <pc:docMk/>
            <pc:sldMk cId="3990783949" sldId="313"/>
            <ac:spMk id="9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2:09:20.639" v="287" actId="14100"/>
          <ac:spMkLst>
            <pc:docMk/>
            <pc:sldMk cId="3990783949" sldId="313"/>
            <ac:spMk id="12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2:09:20.639" v="287" actId="14100"/>
          <ac:spMkLst>
            <pc:docMk/>
            <pc:sldMk cId="3990783949" sldId="313"/>
            <ac:spMk id="13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2:09:27.458" v="288" actId="1076"/>
          <ac:spMkLst>
            <pc:docMk/>
            <pc:sldMk cId="3990783949" sldId="313"/>
            <ac:spMk id="17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2:09:20.639" v="287" actId="14100"/>
          <ac:spMkLst>
            <pc:docMk/>
            <pc:sldMk cId="3990783949" sldId="313"/>
            <ac:spMk id="20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2:09:20.639" v="287" actId="14100"/>
          <ac:spMkLst>
            <pc:docMk/>
            <pc:sldMk cId="3990783949" sldId="313"/>
            <ac:spMk id="21" creationId="{00000000-0000-0000-0000-000000000000}"/>
          </ac:spMkLst>
        </pc:spChg>
        <pc:grpChg chg="mod">
          <ac:chgData name="Pham Thi Minh Phuong" userId="59a886c1-9eb9-4e41-a264-fe10a6ee0c2c" providerId="ADAL" clId="{35A263BF-1178-4B28-874A-543E483E1B30}" dt="2020-08-18T02:09:20.639" v="287" actId="14100"/>
          <ac:grpSpMkLst>
            <pc:docMk/>
            <pc:sldMk cId="3990783949" sldId="313"/>
            <ac:grpSpMk id="2" creationId="{00000000-0000-0000-0000-000000000000}"/>
          </ac:grpSpMkLst>
        </pc:grpChg>
        <pc:grpChg chg="mod">
          <ac:chgData name="Pham Thi Minh Phuong" userId="59a886c1-9eb9-4e41-a264-fe10a6ee0c2c" providerId="ADAL" clId="{35A263BF-1178-4B28-874A-543E483E1B30}" dt="2020-08-18T02:09:20.639" v="287" actId="14100"/>
          <ac:grpSpMkLst>
            <pc:docMk/>
            <pc:sldMk cId="3990783949" sldId="313"/>
            <ac:grpSpMk id="3" creationId="{00000000-0000-0000-0000-000000000000}"/>
          </ac:grpSpMkLst>
        </pc:grpChg>
        <pc:grpChg chg="mod">
          <ac:chgData name="Pham Thi Minh Phuong" userId="59a886c1-9eb9-4e41-a264-fe10a6ee0c2c" providerId="ADAL" clId="{35A263BF-1178-4B28-874A-543E483E1B30}" dt="2020-08-18T02:09:20.639" v="287" actId="14100"/>
          <ac:grpSpMkLst>
            <pc:docMk/>
            <pc:sldMk cId="3990783949" sldId="313"/>
            <ac:grpSpMk id="7" creationId="{00000000-0000-0000-0000-000000000000}"/>
          </ac:grpSpMkLst>
        </pc:grpChg>
        <pc:grpChg chg="mod">
          <ac:chgData name="Pham Thi Minh Phuong" userId="59a886c1-9eb9-4e41-a264-fe10a6ee0c2c" providerId="ADAL" clId="{35A263BF-1178-4B28-874A-543E483E1B30}" dt="2020-08-18T02:09:20.639" v="287" actId="14100"/>
          <ac:grpSpMkLst>
            <pc:docMk/>
            <pc:sldMk cId="3990783949" sldId="313"/>
            <ac:grpSpMk id="11" creationId="{00000000-0000-0000-0000-000000000000}"/>
          </ac:grpSpMkLst>
        </pc:grpChg>
        <pc:grpChg chg="mod">
          <ac:chgData name="Pham Thi Minh Phuong" userId="59a886c1-9eb9-4e41-a264-fe10a6ee0c2c" providerId="ADAL" clId="{35A263BF-1178-4B28-874A-543E483E1B30}" dt="2020-08-18T02:09:20.639" v="287" actId="14100"/>
          <ac:grpSpMkLst>
            <pc:docMk/>
            <pc:sldMk cId="3990783949" sldId="313"/>
            <ac:grpSpMk id="15" creationId="{00000000-0000-0000-0000-000000000000}"/>
          </ac:grpSpMkLst>
        </pc:grpChg>
        <pc:grpChg chg="mod">
          <ac:chgData name="Pham Thi Minh Phuong" userId="59a886c1-9eb9-4e41-a264-fe10a6ee0c2c" providerId="ADAL" clId="{35A263BF-1178-4B28-874A-543E483E1B30}" dt="2020-08-18T02:09:20.639" v="287" actId="14100"/>
          <ac:grpSpMkLst>
            <pc:docMk/>
            <pc:sldMk cId="3990783949" sldId="313"/>
            <ac:grpSpMk id="18" creationId="{00000000-0000-0000-0000-000000000000}"/>
          </ac:grpSpMkLst>
        </pc:grpChg>
        <pc:picChg chg="del">
          <ac:chgData name="Pham Thi Minh Phuong" userId="59a886c1-9eb9-4e41-a264-fe10a6ee0c2c" providerId="ADAL" clId="{35A263BF-1178-4B28-874A-543E483E1B30}" dt="2020-08-18T02:08:43.622" v="227" actId="478"/>
          <ac:picMkLst>
            <pc:docMk/>
            <pc:sldMk cId="3990783949" sldId="313"/>
            <ac:picMk id="16" creationId="{30B615F4-7A71-4DE2-97D2-676AB3FF234A}"/>
          </ac:picMkLst>
        </pc:picChg>
      </pc:sldChg>
      <pc:sldChg chg="addSp modSp add mod modAnim">
        <pc:chgData name="Pham Thi Minh Phuong" userId="59a886c1-9eb9-4e41-a264-fe10a6ee0c2c" providerId="ADAL" clId="{35A263BF-1178-4B28-874A-543E483E1B30}" dt="2020-08-18T02:20:15.267" v="504"/>
        <pc:sldMkLst>
          <pc:docMk/>
          <pc:sldMk cId="886845859" sldId="314"/>
        </pc:sldMkLst>
        <pc:spChg chg="add mod">
          <ac:chgData name="Pham Thi Minh Phuong" userId="59a886c1-9eb9-4e41-a264-fe10a6ee0c2c" providerId="ADAL" clId="{35A263BF-1178-4B28-874A-543E483E1B30}" dt="2020-08-18T02:19:55.765" v="499" actId="1076"/>
          <ac:spMkLst>
            <pc:docMk/>
            <pc:sldMk cId="886845859" sldId="314"/>
            <ac:spMk id="4" creationId="{961183D3-A832-45F9-BB32-83B05ECF1663}"/>
          </ac:spMkLst>
        </pc:spChg>
        <pc:spChg chg="add mod">
          <ac:chgData name="Pham Thi Minh Phuong" userId="59a886c1-9eb9-4e41-a264-fe10a6ee0c2c" providerId="ADAL" clId="{35A263BF-1178-4B28-874A-543E483E1B30}" dt="2020-08-18T02:20:02.252" v="501" actId="1076"/>
          <ac:spMkLst>
            <pc:docMk/>
            <pc:sldMk cId="886845859" sldId="314"/>
            <ac:spMk id="5" creationId="{3556C26F-C632-4FB8-AF0B-2972EAEA8C96}"/>
          </ac:spMkLst>
        </pc:spChg>
        <pc:spChg chg="add mod">
          <ac:chgData name="Pham Thi Minh Phuong" userId="59a886c1-9eb9-4e41-a264-fe10a6ee0c2c" providerId="ADAL" clId="{35A263BF-1178-4B28-874A-543E483E1B30}" dt="2020-08-18T02:19:59.049" v="500" actId="1076"/>
          <ac:spMkLst>
            <pc:docMk/>
            <pc:sldMk cId="886845859" sldId="314"/>
            <ac:spMk id="6" creationId="{2D6B8757-AE21-4BBA-9D72-4799F69A802E}"/>
          </ac:spMkLst>
        </pc:spChg>
        <pc:spChg chg="mod">
          <ac:chgData name="Pham Thi Minh Phuong" userId="59a886c1-9eb9-4e41-a264-fe10a6ee0c2c" providerId="ADAL" clId="{35A263BF-1178-4B28-874A-543E483E1B30}" dt="2020-08-18T02:18:54.394" v="485" actId="20577"/>
          <ac:spMkLst>
            <pc:docMk/>
            <pc:sldMk cId="886845859" sldId="314"/>
            <ac:spMk id="25" creationId="{00000000-0000-0000-0000-000000000000}"/>
          </ac:spMkLst>
        </pc:spChg>
        <pc:picChg chg="mod">
          <ac:chgData name="Pham Thi Minh Phuong" userId="59a886c1-9eb9-4e41-a264-fe10a6ee0c2c" providerId="ADAL" clId="{35A263BF-1178-4B28-874A-543E483E1B30}" dt="2020-08-18T02:18:21.374" v="474" actId="14100"/>
          <ac:picMkLst>
            <pc:docMk/>
            <pc:sldMk cId="886845859" sldId="314"/>
            <ac:picMk id="3" creationId="{00000000-0000-0000-0000-000000000000}"/>
          </ac:picMkLst>
        </pc:picChg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2449301880" sldId="314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1233579209" sldId="315"/>
        </pc:sldMkLst>
      </pc:sldChg>
      <pc:sldChg chg="modSp add mod">
        <pc:chgData name="Pham Thi Minh Phuong" userId="59a886c1-9eb9-4e41-a264-fe10a6ee0c2c" providerId="ADAL" clId="{35A263BF-1178-4B28-874A-543E483E1B30}" dt="2020-08-18T02:20:45.308" v="518" actId="20577"/>
        <pc:sldMkLst>
          <pc:docMk/>
          <pc:sldMk cId="4073527571" sldId="315"/>
        </pc:sldMkLst>
        <pc:spChg chg="mod">
          <ac:chgData name="Pham Thi Minh Phuong" userId="59a886c1-9eb9-4e41-a264-fe10a6ee0c2c" providerId="ADAL" clId="{35A263BF-1178-4B28-874A-543E483E1B30}" dt="2020-08-18T02:20:45.308" v="518" actId="20577"/>
          <ac:spMkLst>
            <pc:docMk/>
            <pc:sldMk cId="4073527571" sldId="315"/>
            <ac:spMk id="17" creationId="{00000000-0000-0000-0000-000000000000}"/>
          </ac:spMkLst>
        </pc:spChg>
      </pc:sldChg>
      <pc:sldChg chg="modSp add mod modAnim">
        <pc:chgData name="Pham Thi Minh Phuong" userId="59a886c1-9eb9-4e41-a264-fe10a6ee0c2c" providerId="ADAL" clId="{35A263BF-1178-4B28-874A-543E483E1B30}" dt="2020-08-18T02:25:43.440" v="596"/>
        <pc:sldMkLst>
          <pc:docMk/>
          <pc:sldMk cId="218111323" sldId="316"/>
        </pc:sldMkLst>
        <pc:spChg chg="mod">
          <ac:chgData name="Pham Thi Minh Phuong" userId="59a886c1-9eb9-4e41-a264-fe10a6ee0c2c" providerId="ADAL" clId="{35A263BF-1178-4B28-874A-543E483E1B30}" dt="2020-08-18T02:21:46.437" v="584" actId="1076"/>
          <ac:spMkLst>
            <pc:docMk/>
            <pc:sldMk cId="218111323" sldId="316"/>
            <ac:spMk id="21" creationId="{67CB6753-1C5F-45EE-944A-2E803F95E5F8}"/>
          </ac:spMkLst>
        </pc:spChg>
        <pc:spChg chg="mod">
          <ac:chgData name="Pham Thi Minh Phuong" userId="59a886c1-9eb9-4e41-a264-fe10a6ee0c2c" providerId="ADAL" clId="{35A263BF-1178-4B28-874A-543E483E1B30}" dt="2020-08-18T02:25:23.376" v="594" actId="1037"/>
          <ac:spMkLst>
            <pc:docMk/>
            <pc:sldMk cId="218111323" sldId="316"/>
            <ac:spMk id="22" creationId="{8C08EF97-40EE-4A1F-ADE7-08E23EFD0A1F}"/>
          </ac:spMkLst>
        </pc:spChg>
        <pc:picChg chg="mod modCrop">
          <ac:chgData name="Pham Thi Minh Phuong" userId="59a886c1-9eb9-4e41-a264-fe10a6ee0c2c" providerId="ADAL" clId="{35A263BF-1178-4B28-874A-543E483E1B30}" dt="2020-08-18T02:22:16.769" v="591" actId="14100"/>
          <ac:picMkLst>
            <pc:docMk/>
            <pc:sldMk cId="218111323" sldId="316"/>
            <ac:picMk id="18" creationId="{CBE4DB05-E01F-491C-B70A-7F57CB2B6754}"/>
          </ac:picMkLst>
        </pc:picChg>
        <pc:picChg chg="mod modCrop">
          <ac:chgData name="Pham Thi Minh Phuong" userId="59a886c1-9eb9-4e41-a264-fe10a6ee0c2c" providerId="ADAL" clId="{35A263BF-1178-4B28-874A-543E483E1B30}" dt="2020-08-18T02:21:22.254" v="524" actId="1076"/>
          <ac:picMkLst>
            <pc:docMk/>
            <pc:sldMk cId="218111323" sldId="316"/>
            <ac:picMk id="20" creationId="{FEF33DC6-6278-4D65-8037-559762F6CBB3}"/>
          </ac:picMkLst>
        </pc:picChg>
      </pc:sldChg>
      <pc:sldChg chg="modSp add mod">
        <pc:chgData name="Pham Thi Minh Phuong" userId="59a886c1-9eb9-4e41-a264-fe10a6ee0c2c" providerId="ADAL" clId="{35A263BF-1178-4B28-874A-543E483E1B30}" dt="2020-08-18T02:26:38.221" v="614" actId="20577"/>
        <pc:sldMkLst>
          <pc:docMk/>
          <pc:sldMk cId="3984175086" sldId="317"/>
        </pc:sldMkLst>
        <pc:spChg chg="mod">
          <ac:chgData name="Pham Thi Minh Phuong" userId="59a886c1-9eb9-4e41-a264-fe10a6ee0c2c" providerId="ADAL" clId="{35A263BF-1178-4B28-874A-543E483E1B30}" dt="2020-08-18T02:26:38.221" v="614" actId="20577"/>
          <ac:spMkLst>
            <pc:docMk/>
            <pc:sldMk cId="3984175086" sldId="317"/>
            <ac:spMk id="17" creationId="{00000000-0000-0000-0000-000000000000}"/>
          </ac:spMkLst>
        </pc:spChg>
      </pc:sldChg>
      <pc:sldChg chg="modSp add mod">
        <pc:chgData name="Pham Thi Minh Phuong" userId="59a886c1-9eb9-4e41-a264-fe10a6ee0c2c" providerId="ADAL" clId="{35A263BF-1178-4B28-874A-543E483E1B30}" dt="2020-08-18T02:30:12.994" v="653" actId="14100"/>
        <pc:sldMkLst>
          <pc:docMk/>
          <pc:sldMk cId="3749060487" sldId="318"/>
        </pc:sldMkLst>
        <pc:spChg chg="mod">
          <ac:chgData name="Pham Thi Minh Phuong" userId="59a886c1-9eb9-4e41-a264-fe10a6ee0c2c" providerId="ADAL" clId="{35A263BF-1178-4B28-874A-543E483E1B30}" dt="2020-08-18T02:26:58.811" v="616" actId="20577"/>
          <ac:spMkLst>
            <pc:docMk/>
            <pc:sldMk cId="3749060487" sldId="318"/>
            <ac:spMk id="22" creationId="{8C08EF97-40EE-4A1F-ADE7-08E23EFD0A1F}"/>
          </ac:spMkLst>
        </pc:spChg>
        <pc:picChg chg="mod modCrop">
          <ac:chgData name="Pham Thi Minh Phuong" userId="59a886c1-9eb9-4e41-a264-fe10a6ee0c2c" providerId="ADAL" clId="{35A263BF-1178-4B28-874A-543E483E1B30}" dt="2020-08-18T02:30:12.994" v="653" actId="14100"/>
          <ac:picMkLst>
            <pc:docMk/>
            <pc:sldMk cId="3749060487" sldId="318"/>
            <ac:picMk id="18" creationId="{CBE4DB05-E01F-491C-B70A-7F57CB2B6754}"/>
          </ac:picMkLst>
        </pc:picChg>
        <pc:picChg chg="mod modCrop">
          <ac:chgData name="Pham Thi Minh Phuong" userId="59a886c1-9eb9-4e41-a264-fe10a6ee0c2c" providerId="ADAL" clId="{35A263BF-1178-4B28-874A-543E483E1B30}" dt="2020-08-18T02:29:03.856" v="639" actId="14100"/>
          <ac:picMkLst>
            <pc:docMk/>
            <pc:sldMk cId="3749060487" sldId="318"/>
            <ac:picMk id="20" creationId="{FEF33DC6-6278-4D65-8037-559762F6CBB3}"/>
          </ac:picMkLst>
        </pc:picChg>
      </pc:sldChg>
      <pc:sldChg chg="addSp modSp add mod modAnim">
        <pc:chgData name="Pham Thi Minh Phuong" userId="59a886c1-9eb9-4e41-a264-fe10a6ee0c2c" providerId="ADAL" clId="{35A263BF-1178-4B28-874A-543E483E1B30}" dt="2020-08-18T02:37:00.296" v="762" actId="1038"/>
        <pc:sldMkLst>
          <pc:docMk/>
          <pc:sldMk cId="369433564" sldId="319"/>
        </pc:sldMkLst>
        <pc:spChg chg="mod">
          <ac:chgData name="Pham Thi Minh Phuong" userId="59a886c1-9eb9-4e41-a264-fe10a6ee0c2c" providerId="ADAL" clId="{35A263BF-1178-4B28-874A-543E483E1B30}" dt="2020-08-18T02:37:00.296" v="762" actId="1038"/>
          <ac:spMkLst>
            <pc:docMk/>
            <pc:sldMk cId="369433564" sldId="319"/>
            <ac:spMk id="4" creationId="{961183D3-A832-45F9-BB32-83B05ECF1663}"/>
          </ac:spMkLst>
        </pc:spChg>
        <pc:spChg chg="mod">
          <ac:chgData name="Pham Thi Minh Phuong" userId="59a886c1-9eb9-4e41-a264-fe10a6ee0c2c" providerId="ADAL" clId="{35A263BF-1178-4B28-874A-543E483E1B30}" dt="2020-08-18T02:36:52.631" v="752" actId="1037"/>
          <ac:spMkLst>
            <pc:docMk/>
            <pc:sldMk cId="369433564" sldId="319"/>
            <ac:spMk id="5" creationId="{3556C26F-C632-4FB8-AF0B-2972EAEA8C96}"/>
          </ac:spMkLst>
        </pc:spChg>
        <pc:spChg chg="mod">
          <ac:chgData name="Pham Thi Minh Phuong" userId="59a886c1-9eb9-4e41-a264-fe10a6ee0c2c" providerId="ADAL" clId="{35A263BF-1178-4B28-874A-543E483E1B30}" dt="2020-08-18T02:36:46.735" v="745" actId="1076"/>
          <ac:spMkLst>
            <pc:docMk/>
            <pc:sldMk cId="369433564" sldId="319"/>
            <ac:spMk id="6" creationId="{2D6B8757-AE21-4BBA-9D72-4799F69A802E}"/>
          </ac:spMkLst>
        </pc:spChg>
        <pc:spChg chg="add mod">
          <ac:chgData name="Pham Thi Minh Phuong" userId="59a886c1-9eb9-4e41-a264-fe10a6ee0c2c" providerId="ADAL" clId="{35A263BF-1178-4B28-874A-543E483E1B30}" dt="2020-08-18T02:35:50.618" v="733" actId="14861"/>
          <ac:spMkLst>
            <pc:docMk/>
            <pc:sldMk cId="369433564" sldId="319"/>
            <ac:spMk id="7" creationId="{9384FD50-2BA6-45DE-B4C5-FCA56569D0F8}"/>
          </ac:spMkLst>
        </pc:spChg>
        <pc:spChg chg="mod">
          <ac:chgData name="Pham Thi Minh Phuong" userId="59a886c1-9eb9-4e41-a264-fe10a6ee0c2c" providerId="ADAL" clId="{35A263BF-1178-4B28-874A-543E483E1B30}" dt="2020-08-18T02:35:54.615" v="734" actId="1076"/>
          <ac:spMkLst>
            <pc:docMk/>
            <pc:sldMk cId="369433564" sldId="319"/>
            <ac:spMk id="25" creationId="{00000000-0000-0000-0000-000000000000}"/>
          </ac:spMkLst>
        </pc:spChg>
      </pc:sldChg>
      <pc:sldMasterChg chg="modSldLayout">
        <pc:chgData name="Pham Thi Minh Phuong" userId="59a886c1-9eb9-4e41-a264-fe10a6ee0c2c" providerId="ADAL" clId="{35A263BF-1178-4B28-874A-543E483E1B30}" dt="2020-08-18T02:02:10.988" v="217" actId="20577"/>
        <pc:sldMasterMkLst>
          <pc:docMk/>
          <pc:sldMasterMk cId="1881859133" sldId="2147483660"/>
        </pc:sldMasterMkLst>
        <pc:sldLayoutChg chg="modSp mod">
          <pc:chgData name="Pham Thi Minh Phuong" userId="59a886c1-9eb9-4e41-a264-fe10a6ee0c2c" providerId="ADAL" clId="{35A263BF-1178-4B28-874A-543E483E1B30}" dt="2020-08-18T02:02:10.988" v="217" actId="20577"/>
          <pc:sldLayoutMkLst>
            <pc:docMk/>
            <pc:sldMasterMk cId="1881859133" sldId="2147483660"/>
            <pc:sldLayoutMk cId="1784643704" sldId="2147483672"/>
          </pc:sldLayoutMkLst>
          <pc:spChg chg="mod">
            <ac:chgData name="Pham Thi Minh Phuong" userId="59a886c1-9eb9-4e41-a264-fe10a6ee0c2c" providerId="ADAL" clId="{35A263BF-1178-4B28-874A-543E483E1B30}" dt="2020-08-18T02:02:10.988" v="217" actId="20577"/>
            <ac:spMkLst>
              <pc:docMk/>
              <pc:sldMasterMk cId="1881859133" sldId="2147483660"/>
              <pc:sldLayoutMk cId="1784643704" sldId="2147483672"/>
              <ac:spMk id="41" creationId="{AF493636-B449-46E7-9C1C-83C3DD1DFC60}"/>
            </ac:spMkLst>
          </pc:spChg>
        </pc:sldLayoutChg>
      </pc:sldMasterChg>
      <pc:sldMasterChg chg="del delSldLayout">
        <pc:chgData name="Pham Thi Minh Phuong" userId="59a886c1-9eb9-4e41-a264-fe10a6ee0c2c" providerId="ADAL" clId="{35A263BF-1178-4B28-874A-543E483E1B30}" dt="2020-08-18T01:58:03.444" v="135" actId="47"/>
        <pc:sldMasterMkLst>
          <pc:docMk/>
          <pc:sldMasterMk cId="1605212255" sldId="2147483673"/>
        </pc:sldMasterMkLst>
        <pc:sldLayoutChg chg="del">
          <pc:chgData name="Pham Thi Minh Phuong" userId="59a886c1-9eb9-4e41-a264-fe10a6ee0c2c" providerId="ADAL" clId="{35A263BF-1178-4B28-874A-543E483E1B30}" dt="2020-08-18T01:58:03.444" v="135" actId="47"/>
          <pc:sldLayoutMkLst>
            <pc:docMk/>
            <pc:sldMasterMk cId="1605212255" sldId="2147483673"/>
            <pc:sldLayoutMk cId="2654066645" sldId="2147483674"/>
          </pc:sldLayoutMkLst>
        </pc:sldLayoutChg>
        <pc:sldLayoutChg chg="del">
          <pc:chgData name="Pham Thi Minh Phuong" userId="59a886c1-9eb9-4e41-a264-fe10a6ee0c2c" providerId="ADAL" clId="{35A263BF-1178-4B28-874A-543E483E1B30}" dt="2020-08-18T01:58:03.444" v="135" actId="47"/>
          <pc:sldLayoutMkLst>
            <pc:docMk/>
            <pc:sldMasterMk cId="1605212255" sldId="2147483673"/>
            <pc:sldLayoutMk cId="2987541789" sldId="2147483675"/>
          </pc:sldLayoutMkLst>
        </pc:sldLayoutChg>
        <pc:sldLayoutChg chg="del">
          <pc:chgData name="Pham Thi Minh Phuong" userId="59a886c1-9eb9-4e41-a264-fe10a6ee0c2c" providerId="ADAL" clId="{35A263BF-1178-4B28-874A-543E483E1B30}" dt="2020-08-18T01:58:03.444" v="135" actId="47"/>
          <pc:sldLayoutMkLst>
            <pc:docMk/>
            <pc:sldMasterMk cId="1605212255" sldId="2147483673"/>
            <pc:sldLayoutMk cId="1816289622" sldId="2147483676"/>
          </pc:sldLayoutMkLst>
        </pc:sldLayoutChg>
        <pc:sldLayoutChg chg="del">
          <pc:chgData name="Pham Thi Minh Phuong" userId="59a886c1-9eb9-4e41-a264-fe10a6ee0c2c" providerId="ADAL" clId="{35A263BF-1178-4B28-874A-543E483E1B30}" dt="2020-08-18T01:58:03.444" v="135" actId="47"/>
          <pc:sldLayoutMkLst>
            <pc:docMk/>
            <pc:sldMasterMk cId="1605212255" sldId="2147483673"/>
            <pc:sldLayoutMk cId="3472415014" sldId="2147483677"/>
          </pc:sldLayoutMkLst>
        </pc:sldLayoutChg>
        <pc:sldLayoutChg chg="del">
          <pc:chgData name="Pham Thi Minh Phuong" userId="59a886c1-9eb9-4e41-a264-fe10a6ee0c2c" providerId="ADAL" clId="{35A263BF-1178-4B28-874A-543E483E1B30}" dt="2020-08-18T01:58:03.444" v="135" actId="47"/>
          <pc:sldLayoutMkLst>
            <pc:docMk/>
            <pc:sldMasterMk cId="1605212255" sldId="2147483673"/>
            <pc:sldLayoutMk cId="3859294957" sldId="2147483678"/>
          </pc:sldLayoutMkLst>
        </pc:sldLayoutChg>
        <pc:sldLayoutChg chg="del">
          <pc:chgData name="Pham Thi Minh Phuong" userId="59a886c1-9eb9-4e41-a264-fe10a6ee0c2c" providerId="ADAL" clId="{35A263BF-1178-4B28-874A-543E483E1B30}" dt="2020-08-18T01:58:03.444" v="135" actId="47"/>
          <pc:sldLayoutMkLst>
            <pc:docMk/>
            <pc:sldMasterMk cId="1605212255" sldId="2147483673"/>
            <pc:sldLayoutMk cId="4067993372" sldId="2147483679"/>
          </pc:sldLayoutMkLst>
        </pc:sldLayoutChg>
        <pc:sldLayoutChg chg="del">
          <pc:chgData name="Pham Thi Minh Phuong" userId="59a886c1-9eb9-4e41-a264-fe10a6ee0c2c" providerId="ADAL" clId="{35A263BF-1178-4B28-874A-543E483E1B30}" dt="2020-08-18T01:58:03.444" v="135" actId="47"/>
          <pc:sldLayoutMkLst>
            <pc:docMk/>
            <pc:sldMasterMk cId="1605212255" sldId="2147483673"/>
            <pc:sldLayoutMk cId="798066714" sldId="2147483680"/>
          </pc:sldLayoutMkLst>
        </pc:sldLayoutChg>
        <pc:sldLayoutChg chg="del">
          <pc:chgData name="Pham Thi Minh Phuong" userId="59a886c1-9eb9-4e41-a264-fe10a6ee0c2c" providerId="ADAL" clId="{35A263BF-1178-4B28-874A-543E483E1B30}" dt="2020-08-18T01:58:03.444" v="135" actId="47"/>
          <pc:sldLayoutMkLst>
            <pc:docMk/>
            <pc:sldMasterMk cId="1605212255" sldId="2147483673"/>
            <pc:sldLayoutMk cId="1666964810" sldId="2147483681"/>
          </pc:sldLayoutMkLst>
        </pc:sldLayoutChg>
        <pc:sldLayoutChg chg="del">
          <pc:chgData name="Pham Thi Minh Phuong" userId="59a886c1-9eb9-4e41-a264-fe10a6ee0c2c" providerId="ADAL" clId="{35A263BF-1178-4B28-874A-543E483E1B30}" dt="2020-08-18T01:58:03.444" v="135" actId="47"/>
          <pc:sldLayoutMkLst>
            <pc:docMk/>
            <pc:sldMasterMk cId="1605212255" sldId="2147483673"/>
            <pc:sldLayoutMk cId="266334923" sldId="2147483682"/>
          </pc:sldLayoutMkLst>
        </pc:sldLayoutChg>
        <pc:sldLayoutChg chg="del">
          <pc:chgData name="Pham Thi Minh Phuong" userId="59a886c1-9eb9-4e41-a264-fe10a6ee0c2c" providerId="ADAL" clId="{35A263BF-1178-4B28-874A-543E483E1B30}" dt="2020-08-18T01:58:03.444" v="135" actId="47"/>
          <pc:sldLayoutMkLst>
            <pc:docMk/>
            <pc:sldMasterMk cId="1605212255" sldId="2147483673"/>
            <pc:sldLayoutMk cId="3399985446" sldId="2147483683"/>
          </pc:sldLayoutMkLst>
        </pc:sldLayoutChg>
        <pc:sldLayoutChg chg="del">
          <pc:chgData name="Pham Thi Minh Phuong" userId="59a886c1-9eb9-4e41-a264-fe10a6ee0c2c" providerId="ADAL" clId="{35A263BF-1178-4B28-874A-543E483E1B30}" dt="2020-08-18T01:58:03.444" v="135" actId="47"/>
          <pc:sldLayoutMkLst>
            <pc:docMk/>
            <pc:sldMasterMk cId="1605212255" sldId="2147483673"/>
            <pc:sldLayoutMk cId="3094881050" sldId="2147483684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E8BE76-29C8-41AB-8544-889D89FA4F96}" type="datetimeFigureOut">
              <a:rPr lang="zh-CN" altLang="en-US" smtClean="0"/>
              <a:pPr/>
              <a:t>2020/8/19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3AD677-048F-409F-AACD-0A0B5EF61C8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2823667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fld id="{8E734D7E-DDC1-43BA-BA84-4A1CFE3D3418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  <a:pPr/>
              <a:t>1</a:t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119912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/>
              <a:pPr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1220767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fld id="{8E734D7E-DDC1-43BA-BA84-4A1CFE3D3418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  <a:pPr/>
              <a:t>16</a:t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800643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/>
              <a:pPr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2313870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/>
              <a:pPr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493184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fld id="{8E734D7E-DDC1-43BA-BA84-4A1CFE3D3418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  <a:pPr/>
              <a:t>2</a:t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723346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7578951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0427548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0099367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3AD677-048F-409F-AACD-0A0B5EF61C8C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1646789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/>
              <a:pPr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0927125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/>
              <a:pPr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4984712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/>
              <a:pPr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4815051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pPr/>
              <a:t>2020/8/19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923746729"/>
      </p:ext>
    </p:extLst>
  </p:cSld>
  <p:clrMapOvr>
    <a:masterClrMapping/>
  </p:clrMapOvr>
  <p:transition spd="slow" advClick="0" advTm="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pPr/>
              <a:t>2020/8/19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859827731"/>
      </p:ext>
    </p:extLst>
  </p:cSld>
  <p:clrMapOvr>
    <a:masterClrMapping/>
  </p:clrMapOvr>
  <p:transition spd="slow" advClick="0" advTm="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pPr/>
              <a:t>2020/8/19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468846656"/>
      </p:ext>
    </p:extLst>
  </p:cSld>
  <p:clrMapOvr>
    <a:masterClrMapping/>
  </p:clrMapOvr>
  <p:transition spd="slow" advClick="0" advTm="0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组合 33">
            <a:extLst>
              <a:ext uri="{FF2B5EF4-FFF2-40B4-BE49-F238E27FC236}">
                <a16:creationId xmlns="" xmlns:a16="http://schemas.microsoft.com/office/drawing/2014/main" id="{1F833EC4-E2F9-4549-A464-40B7E5EEA6FD}"/>
              </a:ext>
            </a:extLst>
          </p:cNvPr>
          <p:cNvGrpSpPr/>
          <p:nvPr userDrawn="1"/>
        </p:nvGrpSpPr>
        <p:grpSpPr>
          <a:xfrm>
            <a:off x="0" y="0"/>
            <a:ext cx="9234014" cy="5145088"/>
            <a:chOff x="0" y="0"/>
            <a:chExt cx="12309881" cy="6858000"/>
          </a:xfrm>
        </p:grpSpPr>
        <p:pic>
          <p:nvPicPr>
            <p:cNvPr id="35" name="图片 34">
              <a:extLst>
                <a:ext uri="{FF2B5EF4-FFF2-40B4-BE49-F238E27FC236}">
                  <a16:creationId xmlns="" xmlns:a16="http://schemas.microsoft.com/office/drawing/2014/main" id="{C990D388-9074-4BA5-80A8-22320140908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 rot="5400000">
              <a:off x="2667000" y="-2667000"/>
              <a:ext cx="6858000" cy="12192000"/>
            </a:xfrm>
            <a:prstGeom prst="rect">
              <a:avLst/>
            </a:prstGeom>
          </p:spPr>
        </p:pic>
        <p:sp>
          <p:nvSpPr>
            <p:cNvPr id="36" name="矩形: 圆角 3">
              <a:extLst>
                <a:ext uri="{FF2B5EF4-FFF2-40B4-BE49-F238E27FC236}">
                  <a16:creationId xmlns="" xmlns:a16="http://schemas.microsoft.com/office/drawing/2014/main" id="{63E2F4B5-8CE5-4856-AD7D-53EABD075E69}"/>
                </a:ext>
              </a:extLst>
            </p:cNvPr>
            <p:cNvSpPr/>
            <p:nvPr/>
          </p:nvSpPr>
          <p:spPr>
            <a:xfrm>
              <a:off x="429986" y="664016"/>
              <a:ext cx="11332027" cy="5758800"/>
            </a:xfrm>
            <a:prstGeom prst="roundRect">
              <a:avLst/>
            </a:prstGeom>
            <a:noFill/>
            <a:ln w="34925" cap="rnd" cmpd="sng" algn="ctr">
              <a:solidFill>
                <a:srgbClr val="139F4E"/>
              </a:solidFill>
              <a:prstDash val="dash"/>
              <a:round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34294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pic>
          <p:nvPicPr>
            <p:cNvPr id="37" name="图片 36">
              <a:extLst>
                <a:ext uri="{FF2B5EF4-FFF2-40B4-BE49-F238E27FC236}">
                  <a16:creationId xmlns="" xmlns:a16="http://schemas.microsoft.com/office/drawing/2014/main" id="{C5ADCA99-DAF4-4291-84A9-6E7BE648008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/>
          </p:blipFill>
          <p:spPr>
            <a:xfrm>
              <a:off x="8904514" y="5528668"/>
              <a:ext cx="3405367" cy="1329332"/>
            </a:xfrm>
            <a:prstGeom prst="rect">
              <a:avLst/>
            </a:prstGeom>
          </p:spPr>
        </p:pic>
        <p:grpSp>
          <p:nvGrpSpPr>
            <p:cNvPr id="38" name="组合 37">
              <a:extLst>
                <a:ext uri="{FF2B5EF4-FFF2-40B4-BE49-F238E27FC236}">
                  <a16:creationId xmlns="" xmlns:a16="http://schemas.microsoft.com/office/drawing/2014/main" id="{90FD8696-508A-46C2-B9A5-C8837437E346}"/>
                </a:ext>
              </a:extLst>
            </p:cNvPr>
            <p:cNvGrpSpPr/>
            <p:nvPr/>
          </p:nvGrpSpPr>
          <p:grpSpPr>
            <a:xfrm rot="5400000">
              <a:off x="5709961" y="-1054214"/>
              <a:ext cx="772078" cy="3224189"/>
              <a:chOff x="246324" y="651074"/>
              <a:chExt cx="969786" cy="5555849"/>
            </a:xfrm>
          </p:grpSpPr>
          <p:sp>
            <p:nvSpPr>
              <p:cNvPr id="41" name="矩形: 圆角 8">
                <a:extLst>
                  <a:ext uri="{FF2B5EF4-FFF2-40B4-BE49-F238E27FC236}">
                    <a16:creationId xmlns="" xmlns:a16="http://schemas.microsoft.com/office/drawing/2014/main" id="{AF493636-B449-46E7-9C1C-83C3DD1DFC60}"/>
                  </a:ext>
                </a:extLst>
              </p:cNvPr>
              <p:cNvSpPr/>
              <p:nvPr/>
            </p:nvSpPr>
            <p:spPr>
              <a:xfrm rot="5400000" flipH="1" flipV="1">
                <a:off x="-1913394" y="3077419"/>
                <a:ext cx="5555849" cy="703159"/>
              </a:xfrm>
              <a:prstGeom prst="roundRect">
                <a:avLst>
                  <a:gd name="adj" fmla="val 15140"/>
                </a:avLst>
              </a:prstGeom>
              <a:solidFill>
                <a:srgbClr val="47984B"/>
              </a:solidFill>
              <a:ln w="7620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34294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endParaRPr>
              </a:p>
            </p:txBody>
          </p:sp>
          <p:sp>
            <p:nvSpPr>
              <p:cNvPr id="42" name="矩形: 圆角 9">
                <a:extLst>
                  <a:ext uri="{FF2B5EF4-FFF2-40B4-BE49-F238E27FC236}">
                    <a16:creationId xmlns="" xmlns:a16="http://schemas.microsoft.com/office/drawing/2014/main" id="{D090BB28-5099-4CBB-82A1-4C7600071AA6}"/>
                  </a:ext>
                </a:extLst>
              </p:cNvPr>
              <p:cNvSpPr/>
              <p:nvPr/>
            </p:nvSpPr>
            <p:spPr>
              <a:xfrm rot="5400000" flipH="1" flipV="1">
                <a:off x="369398" y="5318468"/>
                <a:ext cx="287107" cy="533255"/>
              </a:xfrm>
              <a:prstGeom prst="roundRect">
                <a:avLst>
                  <a:gd name="adj" fmla="val 50000"/>
                </a:avLst>
              </a:prstGeom>
              <a:solidFill>
                <a:srgbClr val="59D36A"/>
              </a:solidFill>
              <a:ln w="7620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34294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43" name="矩形: 圆角 10">
                <a:extLst>
                  <a:ext uri="{FF2B5EF4-FFF2-40B4-BE49-F238E27FC236}">
                    <a16:creationId xmlns="" xmlns:a16="http://schemas.microsoft.com/office/drawing/2014/main" id="{9B26AE79-14A4-4595-B87C-340D6E201629}"/>
                  </a:ext>
                </a:extLst>
              </p:cNvPr>
              <p:cNvSpPr/>
              <p:nvPr/>
            </p:nvSpPr>
            <p:spPr>
              <a:xfrm rot="5400000" flipH="1" flipV="1">
                <a:off x="379009" y="1090739"/>
                <a:ext cx="287107" cy="533254"/>
              </a:xfrm>
              <a:prstGeom prst="roundRect">
                <a:avLst>
                  <a:gd name="adj" fmla="val 50000"/>
                </a:avLst>
              </a:prstGeom>
              <a:solidFill>
                <a:srgbClr val="59D36A"/>
              </a:solidFill>
              <a:ln w="7620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34294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</p:grpSp>
        <p:pic>
          <p:nvPicPr>
            <p:cNvPr id="39" name="图片 38">
              <a:extLst>
                <a:ext uri="{FF2B5EF4-FFF2-40B4-BE49-F238E27FC236}">
                  <a16:creationId xmlns="" xmlns:a16="http://schemas.microsoft.com/office/drawing/2014/main" id="{E3B6CFF1-6C5F-4973-8039-0FDC3B0DAAC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/>
          </p:blipFill>
          <p:spPr>
            <a:xfrm>
              <a:off x="7381524" y="609676"/>
              <a:ext cx="837659" cy="527951"/>
            </a:xfrm>
            <a:prstGeom prst="rect">
              <a:avLst/>
            </a:prstGeom>
          </p:spPr>
        </p:pic>
        <p:pic>
          <p:nvPicPr>
            <p:cNvPr id="40" name="图片 39">
              <a:extLst>
                <a:ext uri="{FF2B5EF4-FFF2-40B4-BE49-F238E27FC236}">
                  <a16:creationId xmlns="" xmlns:a16="http://schemas.microsoft.com/office/drawing/2014/main" id="{E168D529-666E-4291-9C8B-7493590088D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/>
          </p:blipFill>
          <p:spPr>
            <a:xfrm>
              <a:off x="3923800" y="185838"/>
              <a:ext cx="837659" cy="5279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1784643704"/>
      </p:ext>
    </p:extLst>
  </p:cSld>
  <p:clrMapOvr>
    <a:masterClrMapping/>
  </p:clrMapOvr>
  <p:transition spd="slow" advClick="0" advTm="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pPr/>
              <a:t>2020/8/19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446103537"/>
      </p:ext>
    </p:extLst>
  </p:cSld>
  <p:clrMapOvr>
    <a:masterClrMapping/>
  </p:clrMapOvr>
  <p:transition spd="slow" advClick="0" advTm="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pPr/>
              <a:t>2020/8/19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8579085"/>
      </p:ext>
    </p:extLst>
  </p:cSld>
  <p:clrMapOvr>
    <a:masterClrMapping/>
  </p:clrMapOvr>
  <p:transition spd="slow" advClick="0" advTm="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pPr/>
              <a:t>2020/8/19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635159219"/>
      </p:ext>
    </p:extLst>
  </p:cSld>
  <p:clrMapOvr>
    <a:masterClrMapping/>
  </p:clrMapOvr>
  <p:transition spd="slow" advClick="0" advTm="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pPr/>
              <a:t>2020/8/19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11" name="矩形 10"/>
          <p:cNvSpPr/>
          <p:nvPr userDrawn="1"/>
        </p:nvSpPr>
        <p:spPr>
          <a:xfrm>
            <a:off x="6917342" y="4252168"/>
            <a:ext cx="77513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pPr defTabSz="914400"/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精美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pPr defTabSz="914400"/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工作总结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www.1ppt.com/xiazai/zongjie/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工作计划：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www.1ppt.com/xiazai/jihua/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商务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www.1ppt.com/moban/shangwu/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个人简历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www.1ppt.com/xiazai/jianli/  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毕业答辩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www.1ppt.com/xiazai/dabian/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工作汇报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www.1ppt.com/xiazai/huibao/    </a:t>
            </a:r>
          </a:p>
          <a:p>
            <a:pPr defTabSz="914400"/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35492275"/>
      </p:ext>
    </p:extLst>
  </p:cSld>
  <p:clrMapOvr>
    <a:masterClrMapping/>
  </p:clrMapOvr>
  <p:transition spd="slow" advClick="0" advTm="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pPr/>
              <a:t>2020/8/19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389057927"/>
      </p:ext>
    </p:extLst>
  </p:cSld>
  <p:clrMapOvr>
    <a:masterClrMapping/>
  </p:clrMapOvr>
  <p:transition spd="slow" advClick="0" advTm="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pPr/>
              <a:t>2020/8/19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4040428924"/>
      </p:ext>
    </p:extLst>
  </p:cSld>
  <p:clrMapOvr>
    <a:masterClrMapping/>
  </p:clrMapOvr>
  <p:transition spd="slow" advClick="0" advTm="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pPr/>
              <a:t>2020/8/19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526863871"/>
      </p:ext>
    </p:extLst>
  </p:cSld>
  <p:clrMapOvr>
    <a:masterClrMapping/>
  </p:clrMapOvr>
  <p:transition spd="slow" advClick="0" advTm="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pPr/>
              <a:t>2020/8/19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427201385"/>
      </p:ext>
    </p:extLst>
  </p:cSld>
  <p:clrMapOvr>
    <a:masterClrMapping/>
  </p:clrMapOvr>
  <p:transition spd="slow" advClick="0" advTm="0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A37975-6AF7-4301-9DC5-87C074AA59D1}" type="datetimeFigureOut">
              <a:rPr lang="zh-CN" altLang="en-US" smtClean="0"/>
              <a:pPr/>
              <a:t>2020/8/19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881859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 spd="slow" advClick="0" advTm="0">
    <p:fade/>
  </p:transition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tags" Target="../tags/tag17.xml"/><Relationship Id="rId7" Type="http://schemas.openxmlformats.org/officeDocument/2006/relationships/image" Target="../media/image11.jpeg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6" Type="http://schemas.openxmlformats.org/officeDocument/2006/relationships/image" Target="../media/image10.jpeg"/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tags" Target="../tags/tag20.xml"/><Relationship Id="rId7" Type="http://schemas.openxmlformats.org/officeDocument/2006/relationships/notesSlide" Target="../notesSlides/notesSlide11.xml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22.xml"/><Relationship Id="rId4" Type="http://schemas.openxmlformats.org/officeDocument/2006/relationships/tags" Target="../tags/tag2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2.xml"/><Relationship Id="rId1" Type="http://schemas.openxmlformats.org/officeDocument/2006/relationships/audio" Target="../media/media1.mp3"/><Relationship Id="rId5" Type="http://schemas.openxmlformats.org/officeDocument/2006/relationships/image" Target="../media/image6.png"/><Relationship Id="rId4" Type="http://schemas.microsoft.com/office/2007/relationships/media" Target="../media/media1.mp3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3.xml"/><Relationship Id="rId1" Type="http://schemas.openxmlformats.org/officeDocument/2006/relationships/tags" Target="../tags/tag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5.xml"/><Relationship Id="rId1" Type="http://schemas.openxmlformats.org/officeDocument/2006/relationships/tags" Target="../tags/tag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8.xml"/><Relationship Id="rId7" Type="http://schemas.openxmlformats.org/officeDocument/2006/relationships/image" Target="../media/image7.jpeg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notesSlide" Target="../notesSlides/notesSlide5.xml"/><Relationship Id="rId5" Type="http://schemas.openxmlformats.org/officeDocument/2006/relationships/slideLayout" Target="../slideLayouts/slideLayout12.xml"/><Relationship Id="rId4" Type="http://schemas.openxmlformats.org/officeDocument/2006/relationships/tags" Target="../tags/tag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4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1291" cy="514350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607" t="33863" r="20308"/>
          <a:stretch/>
        </p:blipFill>
        <p:spPr>
          <a:xfrm>
            <a:off x="653144" y="2821426"/>
            <a:ext cx="4180113" cy="215796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688134" y="1170799"/>
            <a:ext cx="805861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SỬ DỤNG TRANG PHỤC HẰNG NGÀY</a:t>
            </a:r>
            <a:endParaRPr lang="zh-CN" altLang="en-US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3516087" y="164114"/>
            <a:ext cx="2000500" cy="809991"/>
            <a:chOff x="2855223" y="1663328"/>
            <a:chExt cx="3722584" cy="359996"/>
          </a:xfrm>
        </p:grpSpPr>
        <p:sp>
          <p:nvSpPr>
            <p:cNvPr id="7" name="圆角矩形 6"/>
            <p:cNvSpPr/>
            <p:nvPr/>
          </p:nvSpPr>
          <p:spPr>
            <a:xfrm>
              <a:off x="2855223" y="1677808"/>
              <a:ext cx="3178629" cy="345516"/>
            </a:xfrm>
            <a:prstGeom prst="roundRect">
              <a:avLst/>
            </a:prstGeom>
            <a:solidFill>
              <a:srgbClr val="6EB1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3000274" y="1663328"/>
              <a:ext cx="3577533" cy="3419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4400" dirty="0">
                  <a:solidFill>
                    <a:schemeClr val="bg1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BÀI </a:t>
              </a:r>
              <a:r>
                <a:rPr lang="en-US" altLang="zh-CN" sz="4400" dirty="0" smtClean="0">
                  <a:solidFill>
                    <a:schemeClr val="bg1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14</a:t>
              </a:r>
              <a:endParaRPr lang="zh-CN" altLang="en-US" sz="4400" dirty="0">
                <a:solidFill>
                  <a:schemeClr val="bg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412638660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750"/>
                            </p:stCondLst>
                            <p:childTnLst>
                              <p:par>
                                <p:cTn id="1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3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6">
            <a:extLst>
              <a:ext uri="{FF2B5EF4-FFF2-40B4-BE49-F238E27FC236}">
                <a16:creationId xmlns="" xmlns:a16="http://schemas.microsoft.com/office/drawing/2014/main" id="{67CB6753-1C5F-45EE-944A-2E803F95E5F8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04801" y="2587407"/>
            <a:ext cx="8567056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-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Vì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vậy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để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tự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chăm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sóc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bản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thân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các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cần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sử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dụng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trang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phục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phù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hợp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với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thời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tiết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khí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hậu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hoạt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động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hằng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ngày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</a:t>
            </a:r>
            <a:endParaRPr lang="zh-CN" altLang="en-US" sz="3200" b="1" dirty="0">
              <a:solidFill>
                <a:srgbClr val="0070C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4801" y="1262608"/>
            <a:ext cx="842554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-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Làm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đẹp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cho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con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người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giúp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chúng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ta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tự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tin,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thoải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mái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khi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tham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gia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các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hoạt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động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1301682967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838960" y="942204"/>
            <a:ext cx="5628638" cy="3653136"/>
            <a:chOff x="2635700" y="942204"/>
            <a:chExt cx="3682042" cy="3653136"/>
          </a:xfrm>
        </p:grpSpPr>
        <p:grpSp>
          <p:nvGrpSpPr>
            <p:cNvPr id="3" name="组合 4"/>
            <p:cNvGrpSpPr/>
            <p:nvPr/>
          </p:nvGrpSpPr>
          <p:grpSpPr>
            <a:xfrm>
              <a:off x="4274453" y="942204"/>
              <a:ext cx="2043289" cy="2739429"/>
              <a:chOff x="4324709" y="1628800"/>
              <a:chExt cx="2498116" cy="3349212"/>
            </a:xfrm>
            <a:solidFill>
              <a:schemeClr val="accent3"/>
            </a:solidFill>
          </p:grpSpPr>
          <p:sp>
            <p:nvSpPr>
              <p:cNvPr id="4" name="未知"/>
              <p:cNvSpPr>
                <a:spLocks/>
              </p:cNvSpPr>
              <p:nvPr/>
            </p:nvSpPr>
            <p:spPr bwMode="auto">
              <a:xfrm>
                <a:off x="4580276" y="1628800"/>
                <a:ext cx="2242549" cy="3349212"/>
              </a:xfrm>
              <a:custGeom>
                <a:avLst/>
                <a:gdLst>
                  <a:gd name="T0" fmla="*/ 150 w 174"/>
                  <a:gd name="T1" fmla="*/ 260 h 260"/>
                  <a:gd name="T2" fmla="*/ 174 w 174"/>
                  <a:gd name="T3" fmla="*/ 174 h 260"/>
                  <a:gd name="T4" fmla="*/ 0 w 174"/>
                  <a:gd name="T5" fmla="*/ 0 h 260"/>
                  <a:gd name="T6" fmla="*/ 0 w 174"/>
                  <a:gd name="T7" fmla="*/ 174 h 260"/>
                  <a:gd name="T8" fmla="*/ 150 w 174"/>
                  <a:gd name="T9" fmla="*/ 26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4" h="260">
                    <a:moveTo>
                      <a:pt x="150" y="260"/>
                    </a:moveTo>
                    <a:cubicBezTo>
                      <a:pt x="165" y="234"/>
                      <a:pt x="174" y="204"/>
                      <a:pt x="174" y="174"/>
                    </a:cubicBezTo>
                    <a:cubicBezTo>
                      <a:pt x="174" y="77"/>
                      <a:pt x="96" y="0"/>
                      <a:pt x="0" y="0"/>
                    </a:cubicBezTo>
                    <a:lnTo>
                      <a:pt x="0" y="174"/>
                    </a:lnTo>
                    <a:lnTo>
                      <a:pt x="150" y="260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5" name="AutoShape 8"/>
              <p:cNvSpPr>
                <a:spLocks noChangeArrowheads="1"/>
              </p:cNvSpPr>
              <p:nvPr/>
            </p:nvSpPr>
            <p:spPr bwMode="auto">
              <a:xfrm rot="13500000">
                <a:off x="4270173" y="1805436"/>
                <a:ext cx="553662" cy="444590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7" name="组合 8"/>
            <p:cNvGrpSpPr/>
            <p:nvPr/>
          </p:nvGrpSpPr>
          <p:grpSpPr>
            <a:xfrm>
              <a:off x="2635700" y="943895"/>
              <a:ext cx="1844406" cy="2834132"/>
              <a:chOff x="2321176" y="1630868"/>
              <a:chExt cx="2254962" cy="3464995"/>
            </a:xfrm>
            <a:solidFill>
              <a:schemeClr val="accent3"/>
            </a:solidFill>
          </p:grpSpPr>
          <p:sp>
            <p:nvSpPr>
              <p:cNvPr id="8" name="未知"/>
              <p:cNvSpPr>
                <a:spLocks/>
              </p:cNvSpPr>
              <p:nvPr/>
            </p:nvSpPr>
            <p:spPr bwMode="auto">
              <a:xfrm>
                <a:off x="2321176" y="1630868"/>
                <a:ext cx="2254962" cy="3349214"/>
              </a:xfrm>
              <a:custGeom>
                <a:avLst/>
                <a:gdLst>
                  <a:gd name="T0" fmla="*/ 174 w 175"/>
                  <a:gd name="T1" fmla="*/ 0 h 260"/>
                  <a:gd name="T2" fmla="*/ 1 w 175"/>
                  <a:gd name="T3" fmla="*/ 173 h 260"/>
                  <a:gd name="T4" fmla="*/ 24 w 175"/>
                  <a:gd name="T5" fmla="*/ 260 h 260"/>
                  <a:gd name="T6" fmla="*/ 175 w 175"/>
                  <a:gd name="T7" fmla="*/ 174 h 260"/>
                  <a:gd name="T8" fmla="*/ 174 w 175"/>
                  <a:gd name="T9" fmla="*/ 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5" h="260">
                    <a:moveTo>
                      <a:pt x="174" y="0"/>
                    </a:moveTo>
                    <a:cubicBezTo>
                      <a:pt x="78" y="0"/>
                      <a:pt x="1" y="77"/>
                      <a:pt x="1" y="173"/>
                    </a:cubicBezTo>
                    <a:cubicBezTo>
                      <a:pt x="0" y="204"/>
                      <a:pt x="9" y="234"/>
                      <a:pt x="24" y="260"/>
                    </a:cubicBezTo>
                    <a:lnTo>
                      <a:pt x="175" y="174"/>
                    </a:lnTo>
                    <a:lnTo>
                      <a:pt x="174" y="0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9" name="AutoShape 7"/>
              <p:cNvSpPr>
                <a:spLocks noChangeArrowheads="1"/>
              </p:cNvSpPr>
              <p:nvPr/>
            </p:nvSpPr>
            <p:spPr bwMode="auto">
              <a:xfrm rot="6300000">
                <a:off x="2666543" y="4455489"/>
                <a:ext cx="669140" cy="611607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11" name="组合 12"/>
            <p:cNvGrpSpPr/>
            <p:nvPr/>
          </p:nvGrpSpPr>
          <p:grpSpPr>
            <a:xfrm>
              <a:off x="2886133" y="2774694"/>
              <a:ext cx="3177793" cy="1820646"/>
              <a:chOff x="2627355" y="3869193"/>
              <a:chExt cx="3885155" cy="2225913"/>
            </a:xfrm>
            <a:solidFill>
              <a:schemeClr val="accent3"/>
            </a:solidFill>
          </p:grpSpPr>
          <p:sp>
            <p:nvSpPr>
              <p:cNvPr id="12" name="未知"/>
              <p:cNvSpPr>
                <a:spLocks/>
              </p:cNvSpPr>
              <p:nvPr/>
            </p:nvSpPr>
            <p:spPr bwMode="auto">
              <a:xfrm>
                <a:off x="2627355" y="3869193"/>
                <a:ext cx="3885155" cy="2225913"/>
              </a:xfrm>
              <a:custGeom>
                <a:avLst/>
                <a:gdLst>
                  <a:gd name="T0" fmla="*/ 0 w 301"/>
                  <a:gd name="T1" fmla="*/ 86 h 173"/>
                  <a:gd name="T2" fmla="*/ 151 w 301"/>
                  <a:gd name="T3" fmla="*/ 173 h 173"/>
                  <a:gd name="T4" fmla="*/ 301 w 301"/>
                  <a:gd name="T5" fmla="*/ 86 h 173"/>
                  <a:gd name="T6" fmla="*/ 151 w 301"/>
                  <a:gd name="T7" fmla="*/ 0 h 173"/>
                  <a:gd name="T8" fmla="*/ 0 w 301"/>
                  <a:gd name="T9" fmla="*/ 86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1" h="173">
                    <a:moveTo>
                      <a:pt x="0" y="86"/>
                    </a:moveTo>
                    <a:cubicBezTo>
                      <a:pt x="31" y="140"/>
                      <a:pt x="88" y="173"/>
                      <a:pt x="151" y="173"/>
                    </a:cubicBezTo>
                    <a:cubicBezTo>
                      <a:pt x="213" y="173"/>
                      <a:pt x="270" y="140"/>
                      <a:pt x="301" y="86"/>
                    </a:cubicBezTo>
                    <a:lnTo>
                      <a:pt x="151" y="0"/>
                    </a:lnTo>
                    <a:lnTo>
                      <a:pt x="0" y="86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3" name="AutoShape 9"/>
              <p:cNvSpPr>
                <a:spLocks noChangeArrowheads="1"/>
              </p:cNvSpPr>
              <p:nvPr/>
            </p:nvSpPr>
            <p:spPr bwMode="auto">
              <a:xfrm rot="20700000">
                <a:off x="5943596" y="4539450"/>
                <a:ext cx="506850" cy="510968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15" name="组合 16"/>
            <p:cNvGrpSpPr/>
            <p:nvPr/>
          </p:nvGrpSpPr>
          <p:grpSpPr>
            <a:xfrm>
              <a:off x="3129005" y="1539902"/>
              <a:ext cx="2821877" cy="2483930"/>
              <a:chOff x="2924288" y="2359542"/>
              <a:chExt cx="3450013" cy="3036841"/>
            </a:xfrm>
          </p:grpSpPr>
          <p:grpSp>
            <p:nvGrpSpPr>
              <p:cNvPr id="18" name="Group 10"/>
              <p:cNvGrpSpPr>
                <a:grpSpLocks/>
              </p:cNvGrpSpPr>
              <p:nvPr/>
            </p:nvGrpSpPr>
            <p:grpSpPr bwMode="auto">
              <a:xfrm rot="650306">
                <a:off x="2924288" y="2359542"/>
                <a:ext cx="3450013" cy="3036841"/>
                <a:chOff x="-54" y="0"/>
                <a:chExt cx="1287" cy="1134"/>
              </a:xfrm>
            </p:grpSpPr>
            <p:sp>
              <p:nvSpPr>
                <p:cNvPr id="20" name="Oval 11"/>
                <p:cNvSpPr>
                  <a:spLocks noChangeArrowheads="1"/>
                </p:cNvSpPr>
                <p:nvPr/>
              </p:nvSpPr>
              <p:spPr bwMode="auto">
                <a:xfrm>
                  <a:off x="-54" y="0"/>
                  <a:ext cx="1287" cy="1134"/>
                </a:xfrm>
                <a:prstGeom prst="ellipse">
                  <a:avLst/>
                </a:prstGeom>
                <a:solidFill>
                  <a:schemeClr val="bg1"/>
                </a:solidFill>
                <a:ln w="9525" cmpd="sng">
                  <a:noFill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21" name="Oval 12"/>
                <p:cNvSpPr>
                  <a:spLocks noChangeArrowheads="1"/>
                </p:cNvSpPr>
                <p:nvPr/>
              </p:nvSpPr>
              <p:spPr bwMode="auto">
                <a:xfrm>
                  <a:off x="3" y="62"/>
                  <a:ext cx="1163" cy="1010"/>
                </a:xfrm>
                <a:prstGeom prst="ellipse">
                  <a:avLst/>
                </a:prstGeom>
                <a:solidFill>
                  <a:schemeClr val="accent2"/>
                </a:solidFill>
                <a:ln w="9525" cmpd="sng">
                  <a:noFill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17" name="WordArt 17"/>
              <p:cNvSpPr>
                <a:spLocks noChangeArrowheads="1" noChangeShapeType="1"/>
              </p:cNvSpPr>
              <p:nvPr/>
            </p:nvSpPr>
            <p:spPr bwMode="auto">
              <a:xfrm>
                <a:off x="3247016" y="3187499"/>
                <a:ext cx="2589474" cy="1047694"/>
              </a:xfrm>
              <a:prstGeom prst="rect">
                <a:avLst/>
              </a:prstGeom>
              <a:extLst>
                <a:ext uri="{AF507438-7753-43E0-B8FC-AC1667EBCBE1}">
                  <a14:hiddenEffects xmlns:a14="http://schemas.microsoft.com/office/drawing/2010/main" xmlns="">
                    <a:effectLst/>
                  </a14:hiddenEffects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400" i="0" u="none" strike="noStrike" kern="0" cap="none" spc="0" normalizeH="0" baseline="0" noProof="0" dirty="0">
                    <a:ln w="9525" cmpd="sng">
                      <a:noFill/>
                      <a:round/>
                      <a:headEnd/>
                      <a:tailEnd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-Rounded" panose="020B0500000000000000" pitchFamily="34" charset="-93"/>
                    <a:ea typeface="Arial-Rounded" panose="020B0500000000000000" pitchFamily="34" charset="-93"/>
                    <a:cs typeface="Arial-Rounded" panose="020B0500000000000000" pitchFamily="34" charset="-93"/>
                    <a:sym typeface="+mn-lt"/>
                  </a:rPr>
                  <a:t>THỰC HÀNH</a:t>
                </a:r>
                <a:endParaRPr kumimoji="0" lang="zh-CN" altLang="en-US" sz="2400" i="0" u="none" strike="noStrike" kern="0" cap="none" spc="0" normalizeH="0" baseline="0" noProof="0" dirty="0">
                  <a:ln w="9525" cmpd="sng">
                    <a:noFill/>
                    <a:round/>
                    <a:headEnd/>
                    <a:tailEnd/>
                  </a:ln>
                  <a:solidFill>
                    <a:srgbClr val="FFFFFF"/>
                  </a:solidFill>
                  <a:effectLst/>
                  <a:uLnTx/>
                  <a:uFillTx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xmlns="" val="4073527571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9">
            <a:extLst>
              <a:ext uri="{FF2B5EF4-FFF2-40B4-BE49-F238E27FC236}">
                <a16:creationId xmlns="" xmlns:a16="http://schemas.microsoft.com/office/drawing/2014/main" id="{FEF33DC6-6278-4D65-8037-559762F6CBB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526" t="58508" r="81513" b="35311"/>
          <a:stretch/>
        </p:blipFill>
        <p:spPr>
          <a:xfrm>
            <a:off x="345759" y="977307"/>
            <a:ext cx="1071964" cy="1042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文本框 3">
            <a:extLst>
              <a:ext uri="{FF2B5EF4-FFF2-40B4-BE49-F238E27FC236}">
                <a16:creationId xmlns="" xmlns:a16="http://schemas.microsoft.com/office/drawing/2014/main" id="{8C08EF97-40EE-4A1F-ADE7-08E23EFD0A1F}"/>
              </a:ext>
            </a:extLst>
          </p:cNvPr>
          <p:cNvSpPr txBox="1"/>
          <p:nvPr/>
        </p:nvSpPr>
        <p:spPr>
          <a:xfrm>
            <a:off x="3686699" y="254843"/>
            <a:ext cx="17860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Hoạt</a:t>
            </a:r>
            <a:r>
              <a:rPr lang="en-US" altLang="zh-CN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động</a:t>
            </a:r>
            <a:r>
              <a:rPr lang="en-US" altLang="zh-CN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2</a:t>
            </a:r>
            <a:endParaRPr lang="zh-CN" alt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" name="文本框 6">
            <a:extLst>
              <a:ext uri="{FF2B5EF4-FFF2-40B4-BE49-F238E27FC236}">
                <a16:creationId xmlns="" xmlns:a16="http://schemas.microsoft.com/office/drawing/2014/main" id="{67CB6753-1C5F-45EE-944A-2E803F95E5F8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548351" y="977307"/>
            <a:ext cx="682276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36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Lựa</a:t>
            </a:r>
            <a:r>
              <a:rPr lang="en-US" altLang="zh-CN" sz="36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chọn</a:t>
            </a:r>
            <a:r>
              <a:rPr lang="en-US" altLang="zh-CN" sz="36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trang</a:t>
            </a:r>
            <a:r>
              <a:rPr lang="en-US" altLang="zh-CN" sz="36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phục</a:t>
            </a:r>
            <a:r>
              <a:rPr lang="en-US" altLang="zh-CN" sz="36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phù</a:t>
            </a:r>
            <a:r>
              <a:rPr lang="en-US" altLang="zh-CN" sz="36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hợp</a:t>
            </a:r>
            <a:r>
              <a:rPr lang="en-US" altLang="zh-CN" sz="36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với</a:t>
            </a:r>
            <a:r>
              <a:rPr lang="en-US" altLang="zh-CN" sz="36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thời</a:t>
            </a:r>
            <a:r>
              <a:rPr lang="en-US" altLang="zh-CN" sz="36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tiết</a:t>
            </a:r>
            <a:r>
              <a:rPr lang="en-US" altLang="zh-CN" sz="36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36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hoạt</a:t>
            </a:r>
            <a:r>
              <a:rPr lang="en-US" altLang="zh-CN" sz="36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động</a:t>
            </a:r>
            <a:r>
              <a:rPr lang="en-US" altLang="zh-CN" sz="36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hằng</a:t>
            </a:r>
            <a:r>
              <a:rPr lang="en-US" altLang="zh-CN" sz="36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ngày</a:t>
            </a:r>
            <a:endParaRPr lang="zh-CN" altLang="en-US" sz="3600" b="1" dirty="0">
              <a:solidFill>
                <a:srgbClr val="83B40D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79408469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3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任意多边形 4"/>
          <p:cNvSpPr/>
          <p:nvPr/>
        </p:nvSpPr>
        <p:spPr>
          <a:xfrm>
            <a:off x="2607170" y="3016735"/>
            <a:ext cx="3676706" cy="3741237"/>
          </a:xfrm>
          <a:custGeom>
            <a:avLst/>
            <a:gdLst>
              <a:gd name="connsiteX0" fmla="*/ 0 w 3948545"/>
              <a:gd name="connsiteY0" fmla="*/ 41592 h 4017847"/>
              <a:gd name="connsiteX1" fmla="*/ 0 w 3948545"/>
              <a:gd name="connsiteY1" fmla="*/ 41592 h 4017847"/>
              <a:gd name="connsiteX2" fmla="*/ 3131127 w 3948545"/>
              <a:gd name="connsiteY2" fmla="*/ 13883 h 4017847"/>
              <a:gd name="connsiteX3" fmla="*/ 3948545 w 3948545"/>
              <a:gd name="connsiteY3" fmla="*/ 28 h 4017847"/>
              <a:gd name="connsiteX4" fmla="*/ 3948545 w 3948545"/>
              <a:gd name="connsiteY4" fmla="*/ 4017847 h 4017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48545" h="4017847">
                <a:moveTo>
                  <a:pt x="0" y="41592"/>
                </a:moveTo>
                <a:lnTo>
                  <a:pt x="0" y="41592"/>
                </a:lnTo>
                <a:lnTo>
                  <a:pt x="3131127" y="13883"/>
                </a:lnTo>
                <a:cubicBezTo>
                  <a:pt x="4154421" y="-1277"/>
                  <a:pt x="3463851" y="28"/>
                  <a:pt x="3948545" y="28"/>
                </a:cubicBezTo>
                <a:lnTo>
                  <a:pt x="3948545" y="4017847"/>
                </a:ln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601" t="16719" r="36574" b="63810"/>
          <a:stretch/>
        </p:blipFill>
        <p:spPr>
          <a:xfrm>
            <a:off x="1016861" y="130630"/>
            <a:ext cx="3305425" cy="162434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6862" t="35690" r="10020" b="46243"/>
          <a:stretch/>
        </p:blipFill>
        <p:spPr>
          <a:xfrm>
            <a:off x="4636602" y="130630"/>
            <a:ext cx="3076827" cy="16352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706" t="44048" r="46121" b="32275"/>
          <a:stretch/>
        </p:blipFill>
        <p:spPr>
          <a:xfrm>
            <a:off x="1016860" y="2303722"/>
            <a:ext cx="3170281" cy="197032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9866" t="71747" r="19568" b="7936"/>
          <a:stretch/>
        </p:blipFill>
        <p:spPr>
          <a:xfrm>
            <a:off x="4478899" y="2303721"/>
            <a:ext cx="3609954" cy="200702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65164" y="1765855"/>
            <a:ext cx="3021978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vào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mùa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đông</a:t>
            </a:r>
            <a:endParaRPr lang="en-US" sz="2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768045" y="1732222"/>
            <a:ext cx="1031659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ngủ</a:t>
            </a:r>
            <a:endParaRPr lang="en-US" sz="2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582933" y="4333905"/>
            <a:ext cx="1896597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Chơi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thể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thao</a:t>
            </a:r>
            <a:endParaRPr lang="en-US" sz="2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992059" y="4343948"/>
            <a:ext cx="3200064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ngày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nắng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nóng</a:t>
            </a:r>
            <a:endParaRPr lang="en-US" sz="2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8111323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3" grpId="0" animBg="1"/>
      <p:bldP spid="14" grpId="0" animBg="1"/>
      <p:bldP spid="1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838960" y="942204"/>
            <a:ext cx="5628638" cy="3653136"/>
            <a:chOff x="2635700" y="942204"/>
            <a:chExt cx="3682042" cy="3653136"/>
          </a:xfrm>
        </p:grpSpPr>
        <p:grpSp>
          <p:nvGrpSpPr>
            <p:cNvPr id="3" name="组合 4"/>
            <p:cNvGrpSpPr/>
            <p:nvPr/>
          </p:nvGrpSpPr>
          <p:grpSpPr>
            <a:xfrm>
              <a:off x="4274453" y="942204"/>
              <a:ext cx="2043289" cy="2739429"/>
              <a:chOff x="4324709" y="1628800"/>
              <a:chExt cx="2498116" cy="3349212"/>
            </a:xfrm>
            <a:solidFill>
              <a:schemeClr val="accent3"/>
            </a:solidFill>
          </p:grpSpPr>
          <p:sp>
            <p:nvSpPr>
              <p:cNvPr id="4" name="未知"/>
              <p:cNvSpPr>
                <a:spLocks/>
              </p:cNvSpPr>
              <p:nvPr/>
            </p:nvSpPr>
            <p:spPr bwMode="auto">
              <a:xfrm>
                <a:off x="4580276" y="1628800"/>
                <a:ext cx="2242549" cy="3349212"/>
              </a:xfrm>
              <a:custGeom>
                <a:avLst/>
                <a:gdLst>
                  <a:gd name="T0" fmla="*/ 150 w 174"/>
                  <a:gd name="T1" fmla="*/ 260 h 260"/>
                  <a:gd name="T2" fmla="*/ 174 w 174"/>
                  <a:gd name="T3" fmla="*/ 174 h 260"/>
                  <a:gd name="T4" fmla="*/ 0 w 174"/>
                  <a:gd name="T5" fmla="*/ 0 h 260"/>
                  <a:gd name="T6" fmla="*/ 0 w 174"/>
                  <a:gd name="T7" fmla="*/ 174 h 260"/>
                  <a:gd name="T8" fmla="*/ 150 w 174"/>
                  <a:gd name="T9" fmla="*/ 26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4" h="260">
                    <a:moveTo>
                      <a:pt x="150" y="260"/>
                    </a:moveTo>
                    <a:cubicBezTo>
                      <a:pt x="165" y="234"/>
                      <a:pt x="174" y="204"/>
                      <a:pt x="174" y="174"/>
                    </a:cubicBezTo>
                    <a:cubicBezTo>
                      <a:pt x="174" y="77"/>
                      <a:pt x="96" y="0"/>
                      <a:pt x="0" y="0"/>
                    </a:cubicBezTo>
                    <a:lnTo>
                      <a:pt x="0" y="174"/>
                    </a:lnTo>
                    <a:lnTo>
                      <a:pt x="150" y="260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5" name="AutoShape 8"/>
              <p:cNvSpPr>
                <a:spLocks noChangeArrowheads="1"/>
              </p:cNvSpPr>
              <p:nvPr/>
            </p:nvSpPr>
            <p:spPr bwMode="auto">
              <a:xfrm rot="13500000">
                <a:off x="4270173" y="1805436"/>
                <a:ext cx="553662" cy="444590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7" name="组合 8"/>
            <p:cNvGrpSpPr/>
            <p:nvPr/>
          </p:nvGrpSpPr>
          <p:grpSpPr>
            <a:xfrm>
              <a:off x="2635700" y="943895"/>
              <a:ext cx="1844406" cy="2834132"/>
              <a:chOff x="2321176" y="1630868"/>
              <a:chExt cx="2254962" cy="3464995"/>
            </a:xfrm>
            <a:solidFill>
              <a:schemeClr val="accent3"/>
            </a:solidFill>
          </p:grpSpPr>
          <p:sp>
            <p:nvSpPr>
              <p:cNvPr id="8" name="未知"/>
              <p:cNvSpPr>
                <a:spLocks/>
              </p:cNvSpPr>
              <p:nvPr/>
            </p:nvSpPr>
            <p:spPr bwMode="auto">
              <a:xfrm>
                <a:off x="2321176" y="1630868"/>
                <a:ext cx="2254962" cy="3349214"/>
              </a:xfrm>
              <a:custGeom>
                <a:avLst/>
                <a:gdLst>
                  <a:gd name="T0" fmla="*/ 174 w 175"/>
                  <a:gd name="T1" fmla="*/ 0 h 260"/>
                  <a:gd name="T2" fmla="*/ 1 w 175"/>
                  <a:gd name="T3" fmla="*/ 173 h 260"/>
                  <a:gd name="T4" fmla="*/ 24 w 175"/>
                  <a:gd name="T5" fmla="*/ 260 h 260"/>
                  <a:gd name="T6" fmla="*/ 175 w 175"/>
                  <a:gd name="T7" fmla="*/ 174 h 260"/>
                  <a:gd name="T8" fmla="*/ 174 w 175"/>
                  <a:gd name="T9" fmla="*/ 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5" h="260">
                    <a:moveTo>
                      <a:pt x="174" y="0"/>
                    </a:moveTo>
                    <a:cubicBezTo>
                      <a:pt x="78" y="0"/>
                      <a:pt x="1" y="77"/>
                      <a:pt x="1" y="173"/>
                    </a:cubicBezTo>
                    <a:cubicBezTo>
                      <a:pt x="0" y="204"/>
                      <a:pt x="9" y="234"/>
                      <a:pt x="24" y="260"/>
                    </a:cubicBezTo>
                    <a:lnTo>
                      <a:pt x="175" y="174"/>
                    </a:lnTo>
                    <a:lnTo>
                      <a:pt x="174" y="0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9" name="AutoShape 7"/>
              <p:cNvSpPr>
                <a:spLocks noChangeArrowheads="1"/>
              </p:cNvSpPr>
              <p:nvPr/>
            </p:nvSpPr>
            <p:spPr bwMode="auto">
              <a:xfrm rot="6300000">
                <a:off x="2666543" y="4455489"/>
                <a:ext cx="669140" cy="611607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11" name="组合 12"/>
            <p:cNvGrpSpPr/>
            <p:nvPr/>
          </p:nvGrpSpPr>
          <p:grpSpPr>
            <a:xfrm>
              <a:off x="2886133" y="2774694"/>
              <a:ext cx="3177793" cy="1820646"/>
              <a:chOff x="2627355" y="3869193"/>
              <a:chExt cx="3885155" cy="2225913"/>
            </a:xfrm>
            <a:solidFill>
              <a:schemeClr val="accent3"/>
            </a:solidFill>
          </p:grpSpPr>
          <p:sp>
            <p:nvSpPr>
              <p:cNvPr id="12" name="未知"/>
              <p:cNvSpPr>
                <a:spLocks/>
              </p:cNvSpPr>
              <p:nvPr/>
            </p:nvSpPr>
            <p:spPr bwMode="auto">
              <a:xfrm>
                <a:off x="2627355" y="3869193"/>
                <a:ext cx="3885155" cy="2225913"/>
              </a:xfrm>
              <a:custGeom>
                <a:avLst/>
                <a:gdLst>
                  <a:gd name="T0" fmla="*/ 0 w 301"/>
                  <a:gd name="T1" fmla="*/ 86 h 173"/>
                  <a:gd name="T2" fmla="*/ 151 w 301"/>
                  <a:gd name="T3" fmla="*/ 173 h 173"/>
                  <a:gd name="T4" fmla="*/ 301 w 301"/>
                  <a:gd name="T5" fmla="*/ 86 h 173"/>
                  <a:gd name="T6" fmla="*/ 151 w 301"/>
                  <a:gd name="T7" fmla="*/ 0 h 173"/>
                  <a:gd name="T8" fmla="*/ 0 w 301"/>
                  <a:gd name="T9" fmla="*/ 86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1" h="173">
                    <a:moveTo>
                      <a:pt x="0" y="86"/>
                    </a:moveTo>
                    <a:cubicBezTo>
                      <a:pt x="31" y="140"/>
                      <a:pt x="88" y="173"/>
                      <a:pt x="151" y="173"/>
                    </a:cubicBezTo>
                    <a:cubicBezTo>
                      <a:pt x="213" y="173"/>
                      <a:pt x="270" y="140"/>
                      <a:pt x="301" y="86"/>
                    </a:cubicBezTo>
                    <a:lnTo>
                      <a:pt x="151" y="0"/>
                    </a:lnTo>
                    <a:lnTo>
                      <a:pt x="0" y="86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3" name="AutoShape 9"/>
              <p:cNvSpPr>
                <a:spLocks noChangeArrowheads="1"/>
              </p:cNvSpPr>
              <p:nvPr/>
            </p:nvSpPr>
            <p:spPr bwMode="auto">
              <a:xfrm rot="20700000">
                <a:off x="5943596" y="4539450"/>
                <a:ext cx="506850" cy="510968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15" name="组合 16"/>
            <p:cNvGrpSpPr/>
            <p:nvPr/>
          </p:nvGrpSpPr>
          <p:grpSpPr>
            <a:xfrm>
              <a:off x="3129005" y="1539902"/>
              <a:ext cx="2821877" cy="2483930"/>
              <a:chOff x="2924288" y="2359542"/>
              <a:chExt cx="3450013" cy="3036841"/>
            </a:xfrm>
          </p:grpSpPr>
          <p:grpSp>
            <p:nvGrpSpPr>
              <p:cNvPr id="18" name="Group 10"/>
              <p:cNvGrpSpPr>
                <a:grpSpLocks/>
              </p:cNvGrpSpPr>
              <p:nvPr/>
            </p:nvGrpSpPr>
            <p:grpSpPr bwMode="auto">
              <a:xfrm rot="650306">
                <a:off x="2924288" y="2359542"/>
                <a:ext cx="3450013" cy="3036841"/>
                <a:chOff x="-54" y="0"/>
                <a:chExt cx="1287" cy="1134"/>
              </a:xfrm>
            </p:grpSpPr>
            <p:sp>
              <p:nvSpPr>
                <p:cNvPr id="20" name="Oval 11"/>
                <p:cNvSpPr>
                  <a:spLocks noChangeArrowheads="1"/>
                </p:cNvSpPr>
                <p:nvPr/>
              </p:nvSpPr>
              <p:spPr bwMode="auto">
                <a:xfrm>
                  <a:off x="-54" y="0"/>
                  <a:ext cx="1287" cy="1134"/>
                </a:xfrm>
                <a:prstGeom prst="ellipse">
                  <a:avLst/>
                </a:prstGeom>
                <a:solidFill>
                  <a:schemeClr val="bg1"/>
                </a:solidFill>
                <a:ln w="9525" cmpd="sng">
                  <a:noFill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21" name="Oval 12"/>
                <p:cNvSpPr>
                  <a:spLocks noChangeArrowheads="1"/>
                </p:cNvSpPr>
                <p:nvPr/>
              </p:nvSpPr>
              <p:spPr bwMode="auto">
                <a:xfrm>
                  <a:off x="3" y="62"/>
                  <a:ext cx="1163" cy="1010"/>
                </a:xfrm>
                <a:prstGeom prst="ellipse">
                  <a:avLst/>
                </a:prstGeom>
                <a:solidFill>
                  <a:schemeClr val="accent2"/>
                </a:solidFill>
                <a:ln w="9525" cmpd="sng">
                  <a:noFill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17" name="WordArt 17"/>
              <p:cNvSpPr>
                <a:spLocks noChangeArrowheads="1" noChangeShapeType="1"/>
              </p:cNvSpPr>
              <p:nvPr/>
            </p:nvSpPr>
            <p:spPr bwMode="auto">
              <a:xfrm>
                <a:off x="3247016" y="3187499"/>
                <a:ext cx="2589474" cy="1047694"/>
              </a:xfrm>
              <a:prstGeom prst="rect">
                <a:avLst/>
              </a:prstGeom>
              <a:extLst>
                <a:ext uri="{AF507438-7753-43E0-B8FC-AC1667EBCBE1}">
                  <a14:hiddenEffects xmlns:a14="http://schemas.microsoft.com/office/drawing/2010/main" xmlns="">
                    <a:effectLst/>
                  </a14:hiddenEffects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400" i="0" u="none" strike="noStrike" kern="0" cap="none" spc="0" normalizeH="0" baseline="0" noProof="0" dirty="0">
                    <a:ln w="9525" cmpd="sng">
                      <a:noFill/>
                      <a:round/>
                      <a:headEnd/>
                      <a:tailEnd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-Rounded" panose="020B0500000000000000" pitchFamily="34" charset="-93"/>
                    <a:ea typeface="Arial-Rounded" panose="020B0500000000000000" pitchFamily="34" charset="-93"/>
                    <a:cs typeface="Arial-Rounded" panose="020B0500000000000000" pitchFamily="34" charset="-93"/>
                    <a:sym typeface="+mn-lt"/>
                  </a:rPr>
                  <a:t>VẬN DỤNG</a:t>
                </a:r>
                <a:endParaRPr kumimoji="0" lang="zh-CN" altLang="en-US" sz="2400" i="0" u="none" strike="noStrike" kern="0" cap="none" spc="0" normalizeH="0" baseline="0" noProof="0" dirty="0">
                  <a:ln w="9525" cmpd="sng">
                    <a:noFill/>
                    <a:round/>
                    <a:headEnd/>
                    <a:tailEnd/>
                  </a:ln>
                  <a:solidFill>
                    <a:srgbClr val="FFFFFF"/>
                  </a:solidFill>
                  <a:effectLst/>
                  <a:uLnTx/>
                  <a:uFillTx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xmlns="" val="3984175086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任意多边形 4"/>
          <p:cNvSpPr/>
          <p:nvPr/>
        </p:nvSpPr>
        <p:spPr>
          <a:xfrm>
            <a:off x="2607170" y="3016735"/>
            <a:ext cx="3676706" cy="3741237"/>
          </a:xfrm>
          <a:custGeom>
            <a:avLst/>
            <a:gdLst>
              <a:gd name="connsiteX0" fmla="*/ 0 w 3948545"/>
              <a:gd name="connsiteY0" fmla="*/ 41592 h 4017847"/>
              <a:gd name="connsiteX1" fmla="*/ 0 w 3948545"/>
              <a:gd name="connsiteY1" fmla="*/ 41592 h 4017847"/>
              <a:gd name="connsiteX2" fmla="*/ 3131127 w 3948545"/>
              <a:gd name="connsiteY2" fmla="*/ 13883 h 4017847"/>
              <a:gd name="connsiteX3" fmla="*/ 3948545 w 3948545"/>
              <a:gd name="connsiteY3" fmla="*/ 28 h 4017847"/>
              <a:gd name="connsiteX4" fmla="*/ 3948545 w 3948545"/>
              <a:gd name="connsiteY4" fmla="*/ 4017847 h 4017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48545" h="4017847">
                <a:moveTo>
                  <a:pt x="0" y="41592"/>
                </a:moveTo>
                <a:lnTo>
                  <a:pt x="0" y="41592"/>
                </a:lnTo>
                <a:lnTo>
                  <a:pt x="3131127" y="13883"/>
                </a:lnTo>
                <a:cubicBezTo>
                  <a:pt x="4154421" y="-1277"/>
                  <a:pt x="3463851" y="28"/>
                  <a:pt x="3948545" y="28"/>
                </a:cubicBezTo>
                <a:lnTo>
                  <a:pt x="3948545" y="4017847"/>
                </a:ln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20" name="Hình ảnh 19">
            <a:extLst>
              <a:ext uri="{FF2B5EF4-FFF2-40B4-BE49-F238E27FC236}">
                <a16:creationId xmlns="" xmlns:a16="http://schemas.microsoft.com/office/drawing/2014/main" id="{FEF33DC6-6278-4D65-8037-559762F6CBB3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475" t="6822" r="81449" b="85973"/>
          <a:stretch/>
        </p:blipFill>
        <p:spPr>
          <a:xfrm>
            <a:off x="439720" y="454360"/>
            <a:ext cx="1168743" cy="11435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1" name="文本框 6">
            <a:extLst>
              <a:ext uri="{FF2B5EF4-FFF2-40B4-BE49-F238E27FC236}">
                <a16:creationId xmlns="" xmlns:a16="http://schemas.microsoft.com/office/drawing/2014/main" id="{67CB6753-1C5F-45EE-944A-2E803F95E5F8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317253" y="598106"/>
            <a:ext cx="7111999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32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Sử</a:t>
            </a:r>
            <a:r>
              <a:rPr lang="en-US" altLang="zh-CN" sz="32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dụng</a:t>
            </a:r>
            <a:r>
              <a:rPr lang="en-US" altLang="zh-CN" sz="32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trang</a:t>
            </a:r>
            <a:r>
              <a:rPr lang="en-US" altLang="zh-CN" sz="32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phục</a:t>
            </a:r>
            <a:r>
              <a:rPr lang="en-US" altLang="zh-CN" sz="32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phù</a:t>
            </a:r>
            <a:r>
              <a:rPr lang="en-US" altLang="zh-CN" sz="32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hợp</a:t>
            </a:r>
            <a:r>
              <a:rPr lang="en-US" altLang="zh-CN" sz="32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với</a:t>
            </a:r>
            <a:r>
              <a:rPr lang="en-US" altLang="zh-CN" sz="32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các</a:t>
            </a:r>
            <a:r>
              <a:rPr lang="en-US" altLang="zh-CN" sz="32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hoạt</a:t>
            </a:r>
            <a:r>
              <a:rPr lang="en-US" altLang="zh-CN" sz="32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động</a:t>
            </a:r>
            <a:r>
              <a:rPr lang="en-US" altLang="zh-CN" sz="32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hằng</a:t>
            </a:r>
            <a:r>
              <a:rPr lang="en-US" altLang="zh-CN" sz="32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ngày</a:t>
            </a:r>
            <a:endParaRPr lang="zh-CN" altLang="en-US" sz="3200" b="1" dirty="0">
              <a:solidFill>
                <a:srgbClr val="83B40D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22" name="文本框 3">
            <a:extLst>
              <a:ext uri="{FF2B5EF4-FFF2-40B4-BE49-F238E27FC236}">
                <a16:creationId xmlns="" xmlns:a16="http://schemas.microsoft.com/office/drawing/2014/main" id="{8C08EF97-40EE-4A1F-ADE7-08E23EFD0A1F}"/>
              </a:ext>
            </a:extLst>
          </p:cNvPr>
          <p:cNvSpPr txBox="1"/>
          <p:nvPr/>
        </p:nvSpPr>
        <p:spPr>
          <a:xfrm>
            <a:off x="3686699" y="223529"/>
            <a:ext cx="17860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Hoạt</a:t>
            </a:r>
            <a:r>
              <a:rPr lang="en-US" altLang="zh-CN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động</a:t>
            </a:r>
            <a:r>
              <a:rPr lang="en-US" altLang="zh-CN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3</a:t>
            </a:r>
            <a:endParaRPr lang="zh-CN" alt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5736" t="28994" r="28817" b="27196"/>
          <a:stretch/>
        </p:blipFill>
        <p:spPr>
          <a:xfrm>
            <a:off x="359223" y="1697095"/>
            <a:ext cx="3385458" cy="3124941"/>
          </a:xfrm>
          <a:prstGeom prst="rect">
            <a:avLst/>
          </a:prstGeom>
        </p:spPr>
      </p:pic>
      <p:sp>
        <p:nvSpPr>
          <p:cNvPr id="8" name="文本框 6">
            <a:extLst>
              <a:ext uri="{FF2B5EF4-FFF2-40B4-BE49-F238E27FC236}">
                <a16:creationId xmlns="" xmlns:a16="http://schemas.microsoft.com/office/drawing/2014/main" id="{961183D3-A832-45F9-BB32-83B05ECF1663}"/>
              </a:ext>
            </a:extLst>
          </p:cNvPr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254829" y="1841545"/>
            <a:ext cx="5706133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-</a:t>
            </a:r>
            <a:r>
              <a:rPr lang="vi-VN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Chia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sẻ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việc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sử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dụng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trang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phục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của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r>
              <a:rPr lang="vi-VN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</a:t>
            </a:r>
            <a:endParaRPr lang="vi-VN" altLang="zh-CN" sz="3200" b="1" dirty="0">
              <a:solidFill>
                <a:srgbClr val="0070C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9" name="文本框 6">
            <a:extLst>
              <a:ext uri="{FF2B5EF4-FFF2-40B4-BE49-F238E27FC236}">
                <a16:creationId xmlns="" xmlns:a16="http://schemas.microsoft.com/office/drawing/2014/main" id="{961183D3-A832-45F9-BB32-83B05ECF1663}"/>
              </a:ext>
            </a:extLst>
          </p:cNvPr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429029" y="3016735"/>
            <a:ext cx="56170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-</a:t>
            </a:r>
            <a:r>
              <a:rPr lang="vi-VN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Nhận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xét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việc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sử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dụng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trang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phục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của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bạn</a:t>
            </a:r>
            <a:r>
              <a:rPr lang="vi-VN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</a:t>
            </a:r>
            <a:endParaRPr lang="vi-VN" altLang="zh-CN" sz="3200" b="1" dirty="0">
              <a:solidFill>
                <a:srgbClr val="0070C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49060487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3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8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0371" b="19753"/>
          <a:stretch/>
        </p:blipFill>
        <p:spPr>
          <a:xfrm>
            <a:off x="1354" y="-14487"/>
            <a:ext cx="9141291" cy="1254007"/>
          </a:xfrm>
          <a:prstGeom prst="rect">
            <a:avLst/>
          </a:prstGeom>
        </p:spPr>
      </p:pic>
      <p:sp>
        <p:nvSpPr>
          <p:cNvPr id="25" name="文本框 6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33350" y="1392066"/>
            <a:ext cx="887848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36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Lựa</a:t>
            </a:r>
            <a:r>
              <a:rPr lang="en-US" altLang="zh-CN" sz="36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chọn</a:t>
            </a:r>
            <a:r>
              <a:rPr lang="en-US" altLang="zh-CN" sz="36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</a:t>
            </a:r>
            <a:r>
              <a:rPr lang="en-US" altLang="zh-CN" sz="36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sử</a:t>
            </a:r>
            <a:r>
              <a:rPr lang="en-US" altLang="zh-CN" sz="36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dụng</a:t>
            </a:r>
            <a:r>
              <a:rPr lang="en-US" altLang="zh-CN" sz="36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trang</a:t>
            </a:r>
            <a:r>
              <a:rPr lang="en-US" altLang="zh-CN" sz="36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phục</a:t>
            </a:r>
            <a:r>
              <a:rPr lang="en-US" altLang="zh-CN" sz="36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hợp</a:t>
            </a:r>
            <a:r>
              <a:rPr lang="en-US" altLang="zh-CN" sz="3600" b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l</a:t>
            </a:r>
            <a:r>
              <a:rPr lang="vi-VN" altLang="zh-CN" sz="3600" b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í</a:t>
            </a:r>
            <a:r>
              <a:rPr lang="en-US" altLang="zh-CN" sz="3600" b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36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giúp</a:t>
            </a:r>
            <a:r>
              <a:rPr lang="en-US" altLang="zh-CN" sz="36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:</a:t>
            </a:r>
            <a:endParaRPr lang="vi-VN" altLang="zh-CN" sz="3600" b="1" dirty="0">
              <a:solidFill>
                <a:srgbClr val="83B40D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" name="文本框 6">
            <a:extLst>
              <a:ext uri="{FF2B5EF4-FFF2-40B4-BE49-F238E27FC236}">
                <a16:creationId xmlns="" xmlns:a16="http://schemas.microsoft.com/office/drawing/2014/main" id="{961183D3-A832-45F9-BB32-83B05ECF1663}"/>
              </a:ext>
            </a:extLst>
          </p:cNvPr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59925" y="2011277"/>
            <a:ext cx="533264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vi-VN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+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Các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bảo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vệ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bản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thân</a:t>
            </a:r>
            <a:r>
              <a:rPr lang="vi-VN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</a:t>
            </a:r>
            <a:endParaRPr lang="vi-VN" altLang="zh-CN" sz="3200" b="1" dirty="0">
              <a:solidFill>
                <a:srgbClr val="0070C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5" name="文本框 6">
            <a:extLst>
              <a:ext uri="{FF2B5EF4-FFF2-40B4-BE49-F238E27FC236}">
                <a16:creationId xmlns="" xmlns:a16="http://schemas.microsoft.com/office/drawing/2014/main" id="{3556C26F-C632-4FB8-AF0B-2972EAEA8C96}"/>
              </a:ext>
            </a:extLst>
          </p:cNvPr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59925" y="2744298"/>
            <a:ext cx="652054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vi-VN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+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Làm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đẹp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hình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ảnh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của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bản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thân</a:t>
            </a:r>
            <a:r>
              <a:rPr lang="vi-VN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</a:t>
            </a:r>
            <a:endParaRPr lang="vi-VN" altLang="zh-CN" sz="3200" b="1" dirty="0">
              <a:solidFill>
                <a:srgbClr val="0070C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6" name="文本框 6">
            <a:extLst>
              <a:ext uri="{FF2B5EF4-FFF2-40B4-BE49-F238E27FC236}">
                <a16:creationId xmlns="" xmlns:a16="http://schemas.microsoft.com/office/drawing/2014/main" id="{2D6B8757-AE21-4BBA-9D72-4799F69A802E}"/>
              </a:ext>
            </a:extLst>
          </p:cNvPr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20487" y="3498029"/>
            <a:ext cx="702128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vi-VN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+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Rèn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luyện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thói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quen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tự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lập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cẩn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thận</a:t>
            </a:r>
            <a:endParaRPr lang="vi-VN" altLang="zh-CN" sz="3200" b="1" dirty="0">
              <a:solidFill>
                <a:srgbClr val="0070C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="" xmlns:a16="http://schemas.microsoft.com/office/drawing/2014/main" id="{9384FD50-2BA6-45DE-B4C5-FCA56569D0F8}"/>
              </a:ext>
            </a:extLst>
          </p:cNvPr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99150" y="218463"/>
            <a:ext cx="2676544" cy="940653"/>
          </a:xfrm>
          <a:prstGeom prst="doubleWave">
            <a:avLst/>
          </a:prstGeom>
          <a:ln/>
          <a:effectLst>
            <a:glow rad="101600">
              <a:schemeClr val="accent2">
                <a:satMod val="175000"/>
                <a:alpha val="4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vi-VN" altLang="zh-CN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TỔNG KẾT</a:t>
            </a:r>
          </a:p>
        </p:txBody>
      </p:sp>
    </p:spTree>
    <p:extLst>
      <p:ext uri="{BB962C8B-B14F-4D97-AF65-F5344CB8AC3E}">
        <p14:creationId xmlns:p14="http://schemas.microsoft.com/office/powerpoint/2010/main" xmlns="" val="369433564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4" grpId="0"/>
      <p:bldP spid="5" grpId="0"/>
      <p:bldP spid="6" grpId="0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任意多边形 4"/>
          <p:cNvSpPr/>
          <p:nvPr/>
        </p:nvSpPr>
        <p:spPr>
          <a:xfrm>
            <a:off x="2607170" y="3016735"/>
            <a:ext cx="3676706" cy="3741237"/>
          </a:xfrm>
          <a:custGeom>
            <a:avLst/>
            <a:gdLst>
              <a:gd name="connsiteX0" fmla="*/ 0 w 3948545"/>
              <a:gd name="connsiteY0" fmla="*/ 41592 h 4017847"/>
              <a:gd name="connsiteX1" fmla="*/ 0 w 3948545"/>
              <a:gd name="connsiteY1" fmla="*/ 41592 h 4017847"/>
              <a:gd name="connsiteX2" fmla="*/ 3131127 w 3948545"/>
              <a:gd name="connsiteY2" fmla="*/ 13883 h 4017847"/>
              <a:gd name="connsiteX3" fmla="*/ 3948545 w 3948545"/>
              <a:gd name="connsiteY3" fmla="*/ 28 h 4017847"/>
              <a:gd name="connsiteX4" fmla="*/ 3948545 w 3948545"/>
              <a:gd name="connsiteY4" fmla="*/ 4017847 h 4017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48545" h="4017847">
                <a:moveTo>
                  <a:pt x="0" y="41592"/>
                </a:moveTo>
                <a:lnTo>
                  <a:pt x="0" y="41592"/>
                </a:lnTo>
                <a:lnTo>
                  <a:pt x="3131127" y="13883"/>
                </a:lnTo>
                <a:cubicBezTo>
                  <a:pt x="4154421" y="-1277"/>
                  <a:pt x="3463851" y="28"/>
                  <a:pt x="3948545" y="28"/>
                </a:cubicBezTo>
                <a:lnTo>
                  <a:pt x="3948545" y="4017847"/>
                </a:ln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16430590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任意多边形 4"/>
          <p:cNvSpPr/>
          <p:nvPr/>
        </p:nvSpPr>
        <p:spPr>
          <a:xfrm>
            <a:off x="2607170" y="3016735"/>
            <a:ext cx="3676706" cy="3741237"/>
          </a:xfrm>
          <a:custGeom>
            <a:avLst/>
            <a:gdLst>
              <a:gd name="connsiteX0" fmla="*/ 0 w 3948545"/>
              <a:gd name="connsiteY0" fmla="*/ 41592 h 4017847"/>
              <a:gd name="connsiteX1" fmla="*/ 0 w 3948545"/>
              <a:gd name="connsiteY1" fmla="*/ 41592 h 4017847"/>
              <a:gd name="connsiteX2" fmla="*/ 3131127 w 3948545"/>
              <a:gd name="connsiteY2" fmla="*/ 13883 h 4017847"/>
              <a:gd name="connsiteX3" fmla="*/ 3948545 w 3948545"/>
              <a:gd name="connsiteY3" fmla="*/ 28 h 4017847"/>
              <a:gd name="connsiteX4" fmla="*/ 3948545 w 3948545"/>
              <a:gd name="connsiteY4" fmla="*/ 4017847 h 4017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48545" h="4017847">
                <a:moveTo>
                  <a:pt x="0" y="41592"/>
                </a:moveTo>
                <a:lnTo>
                  <a:pt x="0" y="41592"/>
                </a:lnTo>
                <a:lnTo>
                  <a:pt x="3131127" y="13883"/>
                </a:lnTo>
                <a:cubicBezTo>
                  <a:pt x="4154421" y="-1277"/>
                  <a:pt x="3463851" y="28"/>
                  <a:pt x="3948545" y="28"/>
                </a:cubicBezTo>
                <a:lnTo>
                  <a:pt x="3948545" y="4017847"/>
                </a:ln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32826948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0371" b="19753"/>
          <a:stretch/>
        </p:blipFill>
        <p:spPr>
          <a:xfrm>
            <a:off x="1354" y="-14487"/>
            <a:ext cx="9141291" cy="2565400"/>
          </a:xfrm>
          <a:prstGeom prst="rect">
            <a:avLst/>
          </a:prstGeom>
        </p:spPr>
      </p:pic>
      <p:sp>
        <p:nvSpPr>
          <p:cNvPr id="25" name="文本框 6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566271" y="2927536"/>
            <a:ext cx="4011455" cy="1677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103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TIẾT 1</a:t>
            </a:r>
            <a:endParaRPr lang="zh-CN" altLang="en-US" sz="10300" b="1" dirty="0">
              <a:solidFill>
                <a:srgbClr val="83B40D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71433870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2635700" y="942204"/>
            <a:ext cx="3682043" cy="3653136"/>
            <a:chOff x="2635700" y="942204"/>
            <a:chExt cx="3682043" cy="3653136"/>
          </a:xfrm>
        </p:grpSpPr>
        <p:grpSp>
          <p:nvGrpSpPr>
            <p:cNvPr id="3" name="组合 4"/>
            <p:cNvGrpSpPr/>
            <p:nvPr/>
          </p:nvGrpSpPr>
          <p:grpSpPr>
            <a:xfrm>
              <a:off x="4275359" y="942204"/>
              <a:ext cx="2042384" cy="2739429"/>
              <a:chOff x="4325816" y="1628800"/>
              <a:chExt cx="2497009" cy="3349212"/>
            </a:xfrm>
            <a:solidFill>
              <a:schemeClr val="accent3"/>
            </a:solidFill>
          </p:grpSpPr>
          <p:sp>
            <p:nvSpPr>
              <p:cNvPr id="4" name="未知"/>
              <p:cNvSpPr>
                <a:spLocks/>
              </p:cNvSpPr>
              <p:nvPr/>
            </p:nvSpPr>
            <p:spPr bwMode="auto">
              <a:xfrm>
                <a:off x="4580276" y="1628800"/>
                <a:ext cx="2242549" cy="3349212"/>
              </a:xfrm>
              <a:custGeom>
                <a:avLst/>
                <a:gdLst>
                  <a:gd name="T0" fmla="*/ 150 w 174"/>
                  <a:gd name="T1" fmla="*/ 260 h 260"/>
                  <a:gd name="T2" fmla="*/ 174 w 174"/>
                  <a:gd name="T3" fmla="*/ 174 h 260"/>
                  <a:gd name="T4" fmla="*/ 0 w 174"/>
                  <a:gd name="T5" fmla="*/ 0 h 260"/>
                  <a:gd name="T6" fmla="*/ 0 w 174"/>
                  <a:gd name="T7" fmla="*/ 174 h 260"/>
                  <a:gd name="T8" fmla="*/ 150 w 174"/>
                  <a:gd name="T9" fmla="*/ 26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4" h="260">
                    <a:moveTo>
                      <a:pt x="150" y="260"/>
                    </a:moveTo>
                    <a:cubicBezTo>
                      <a:pt x="165" y="234"/>
                      <a:pt x="174" y="204"/>
                      <a:pt x="174" y="174"/>
                    </a:cubicBezTo>
                    <a:cubicBezTo>
                      <a:pt x="174" y="77"/>
                      <a:pt x="96" y="0"/>
                      <a:pt x="0" y="0"/>
                    </a:cubicBezTo>
                    <a:lnTo>
                      <a:pt x="0" y="174"/>
                    </a:lnTo>
                    <a:lnTo>
                      <a:pt x="150" y="260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5" name="AutoShape 8"/>
              <p:cNvSpPr>
                <a:spLocks noChangeArrowheads="1"/>
              </p:cNvSpPr>
              <p:nvPr/>
            </p:nvSpPr>
            <p:spPr bwMode="auto">
              <a:xfrm rot="13500000">
                <a:off x="4327895" y="1752910"/>
                <a:ext cx="506830" cy="510987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7" name="组合 8"/>
            <p:cNvGrpSpPr/>
            <p:nvPr/>
          </p:nvGrpSpPr>
          <p:grpSpPr>
            <a:xfrm>
              <a:off x="2635700" y="943895"/>
              <a:ext cx="1844406" cy="2785115"/>
              <a:chOff x="2321176" y="1630868"/>
              <a:chExt cx="2254962" cy="3405068"/>
            </a:xfrm>
            <a:solidFill>
              <a:schemeClr val="accent3"/>
            </a:solidFill>
          </p:grpSpPr>
          <p:sp>
            <p:nvSpPr>
              <p:cNvPr id="8" name="未知"/>
              <p:cNvSpPr>
                <a:spLocks/>
              </p:cNvSpPr>
              <p:nvPr/>
            </p:nvSpPr>
            <p:spPr bwMode="auto">
              <a:xfrm>
                <a:off x="2321176" y="1630868"/>
                <a:ext cx="2254962" cy="3349214"/>
              </a:xfrm>
              <a:custGeom>
                <a:avLst/>
                <a:gdLst>
                  <a:gd name="T0" fmla="*/ 174 w 175"/>
                  <a:gd name="T1" fmla="*/ 0 h 260"/>
                  <a:gd name="T2" fmla="*/ 1 w 175"/>
                  <a:gd name="T3" fmla="*/ 173 h 260"/>
                  <a:gd name="T4" fmla="*/ 24 w 175"/>
                  <a:gd name="T5" fmla="*/ 260 h 260"/>
                  <a:gd name="T6" fmla="*/ 175 w 175"/>
                  <a:gd name="T7" fmla="*/ 174 h 260"/>
                  <a:gd name="T8" fmla="*/ 174 w 175"/>
                  <a:gd name="T9" fmla="*/ 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5" h="260">
                    <a:moveTo>
                      <a:pt x="174" y="0"/>
                    </a:moveTo>
                    <a:cubicBezTo>
                      <a:pt x="78" y="0"/>
                      <a:pt x="1" y="77"/>
                      <a:pt x="1" y="173"/>
                    </a:cubicBezTo>
                    <a:cubicBezTo>
                      <a:pt x="0" y="204"/>
                      <a:pt x="9" y="234"/>
                      <a:pt x="24" y="260"/>
                    </a:cubicBezTo>
                    <a:lnTo>
                      <a:pt x="175" y="174"/>
                    </a:lnTo>
                    <a:lnTo>
                      <a:pt x="174" y="0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9" name="AutoShape 7"/>
              <p:cNvSpPr>
                <a:spLocks noChangeArrowheads="1"/>
              </p:cNvSpPr>
              <p:nvPr/>
            </p:nvSpPr>
            <p:spPr bwMode="auto">
              <a:xfrm rot="6300000">
                <a:off x="2703908" y="4527029"/>
                <a:ext cx="506829" cy="510986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11" name="组合 12"/>
            <p:cNvGrpSpPr/>
            <p:nvPr/>
          </p:nvGrpSpPr>
          <p:grpSpPr>
            <a:xfrm>
              <a:off x="2886133" y="2774694"/>
              <a:ext cx="3177793" cy="1820646"/>
              <a:chOff x="2627355" y="3869193"/>
              <a:chExt cx="3885155" cy="2225913"/>
            </a:xfrm>
            <a:solidFill>
              <a:schemeClr val="accent3"/>
            </a:solidFill>
          </p:grpSpPr>
          <p:sp>
            <p:nvSpPr>
              <p:cNvPr id="12" name="未知"/>
              <p:cNvSpPr>
                <a:spLocks/>
              </p:cNvSpPr>
              <p:nvPr/>
            </p:nvSpPr>
            <p:spPr bwMode="auto">
              <a:xfrm>
                <a:off x="2627355" y="3869193"/>
                <a:ext cx="3885155" cy="2225913"/>
              </a:xfrm>
              <a:custGeom>
                <a:avLst/>
                <a:gdLst>
                  <a:gd name="T0" fmla="*/ 0 w 301"/>
                  <a:gd name="T1" fmla="*/ 86 h 173"/>
                  <a:gd name="T2" fmla="*/ 151 w 301"/>
                  <a:gd name="T3" fmla="*/ 173 h 173"/>
                  <a:gd name="T4" fmla="*/ 301 w 301"/>
                  <a:gd name="T5" fmla="*/ 86 h 173"/>
                  <a:gd name="T6" fmla="*/ 151 w 301"/>
                  <a:gd name="T7" fmla="*/ 0 h 173"/>
                  <a:gd name="T8" fmla="*/ 0 w 301"/>
                  <a:gd name="T9" fmla="*/ 86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1" h="173">
                    <a:moveTo>
                      <a:pt x="0" y="86"/>
                    </a:moveTo>
                    <a:cubicBezTo>
                      <a:pt x="31" y="140"/>
                      <a:pt x="88" y="173"/>
                      <a:pt x="151" y="173"/>
                    </a:cubicBezTo>
                    <a:cubicBezTo>
                      <a:pt x="213" y="173"/>
                      <a:pt x="270" y="140"/>
                      <a:pt x="301" y="86"/>
                    </a:cubicBezTo>
                    <a:lnTo>
                      <a:pt x="151" y="0"/>
                    </a:lnTo>
                    <a:lnTo>
                      <a:pt x="0" y="86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3" name="AutoShape 9"/>
              <p:cNvSpPr>
                <a:spLocks noChangeArrowheads="1"/>
              </p:cNvSpPr>
              <p:nvPr/>
            </p:nvSpPr>
            <p:spPr bwMode="auto">
              <a:xfrm rot="20700000">
                <a:off x="5943596" y="4539450"/>
                <a:ext cx="506850" cy="510968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15" name="组合 16"/>
            <p:cNvGrpSpPr/>
            <p:nvPr/>
          </p:nvGrpSpPr>
          <p:grpSpPr>
            <a:xfrm>
              <a:off x="3248246" y="1531038"/>
              <a:ext cx="2490794" cy="2483930"/>
              <a:chOff x="3070072" y="2348705"/>
              <a:chExt cx="3045233" cy="3036841"/>
            </a:xfrm>
          </p:grpSpPr>
          <p:grpSp>
            <p:nvGrpSpPr>
              <p:cNvPr id="18" name="Group 10"/>
              <p:cNvGrpSpPr>
                <a:grpSpLocks/>
              </p:cNvGrpSpPr>
              <p:nvPr/>
            </p:nvGrpSpPr>
            <p:grpSpPr bwMode="auto">
              <a:xfrm rot="650306">
                <a:off x="3070072" y="2348705"/>
                <a:ext cx="3045233" cy="3036841"/>
                <a:chOff x="0" y="0"/>
                <a:chExt cx="1136" cy="1134"/>
              </a:xfrm>
            </p:grpSpPr>
            <p:sp>
              <p:nvSpPr>
                <p:cNvPr id="20" name="Oval 11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1136" cy="1134"/>
                </a:xfrm>
                <a:prstGeom prst="ellipse">
                  <a:avLst/>
                </a:prstGeom>
                <a:solidFill>
                  <a:schemeClr val="bg1"/>
                </a:solidFill>
                <a:ln w="9525" cmpd="sng">
                  <a:noFill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21" name="Oval 12"/>
                <p:cNvSpPr>
                  <a:spLocks noChangeArrowheads="1"/>
                </p:cNvSpPr>
                <p:nvPr/>
              </p:nvSpPr>
              <p:spPr bwMode="auto">
                <a:xfrm>
                  <a:off x="64" y="62"/>
                  <a:ext cx="1008" cy="1010"/>
                </a:xfrm>
                <a:prstGeom prst="ellipse">
                  <a:avLst/>
                </a:prstGeom>
                <a:solidFill>
                  <a:schemeClr val="accent2"/>
                </a:solidFill>
                <a:ln w="9525" cmpd="sng">
                  <a:noFill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17" name="WordArt 17"/>
              <p:cNvSpPr>
                <a:spLocks noChangeArrowheads="1" noChangeShapeType="1"/>
              </p:cNvSpPr>
              <p:nvPr/>
            </p:nvSpPr>
            <p:spPr bwMode="auto">
              <a:xfrm>
                <a:off x="3297950" y="3303405"/>
                <a:ext cx="2589474" cy="1047694"/>
              </a:xfrm>
              <a:prstGeom prst="rect">
                <a:avLst/>
              </a:prstGeom>
              <a:extLst>
                <a:ext uri="{AF507438-7753-43E0-B8FC-AC1667EBCBE1}">
                  <a14:hiddenEffects xmlns:a14="http://schemas.microsoft.com/office/drawing/2010/main" xmlns="">
                    <a:effectLst/>
                  </a14:hiddenEffects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400" i="0" u="none" strike="noStrike" kern="0" cap="none" spc="0" normalizeH="0" baseline="0" noProof="0" dirty="0">
                    <a:ln w="9525" cmpd="sng">
                      <a:noFill/>
                      <a:round/>
                      <a:headEnd/>
                      <a:tailEnd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-Rounded" panose="020B0500000000000000" pitchFamily="34" charset="-93"/>
                    <a:ea typeface="Arial-Rounded" panose="020B0500000000000000" pitchFamily="34" charset="-93"/>
                    <a:cs typeface="Arial-Rounded" panose="020B0500000000000000" pitchFamily="34" charset="-93"/>
                    <a:sym typeface="+mn-lt"/>
                  </a:rPr>
                  <a:t>KHỞI ĐỘNG</a:t>
                </a:r>
                <a:endParaRPr kumimoji="0" lang="zh-CN" altLang="en-US" sz="2400" i="0" u="none" strike="noStrike" kern="0" cap="none" spc="0" normalizeH="0" baseline="0" noProof="0" dirty="0">
                  <a:ln w="9525" cmpd="sng">
                    <a:noFill/>
                    <a:round/>
                    <a:headEnd/>
                    <a:tailEnd/>
                  </a:ln>
                  <a:solidFill>
                    <a:srgbClr val="FFFFFF"/>
                  </a:solidFill>
                  <a:effectLst/>
                  <a:uLnTx/>
                  <a:uFillTx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endParaRPr>
              </a:p>
            </p:txBody>
          </p:sp>
        </p:grpSp>
      </p:grpSp>
      <p:pic>
        <p:nvPicPr>
          <p:cNvPr id="16" name="ChaoNguoiBanMoiDen-V.A-3868599">
            <a:hlinkClick r:id="" action="ppaction://media"/>
            <a:extLst>
              <a:ext uri="{FF2B5EF4-FFF2-40B4-BE49-F238E27FC236}">
                <a16:creationId xmlns="" xmlns:a16="http://schemas.microsoft.com/office/drawing/2014/main" id="{30B615F4-7A71-4DE2-97D2-676AB3FF234A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5246771" y="-60872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73996967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57893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6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283242" y="837479"/>
            <a:ext cx="494487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40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Trò</a:t>
            </a:r>
            <a:r>
              <a:rPr lang="en-US" altLang="zh-CN" sz="40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chơi</a:t>
            </a:r>
            <a:r>
              <a:rPr lang="en-US" altLang="zh-CN" sz="40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: </a:t>
            </a:r>
            <a:r>
              <a:rPr lang="en-US" altLang="zh-CN" sz="40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Thi</a:t>
            </a:r>
            <a:r>
              <a:rPr lang="en-US" altLang="zh-CN" sz="40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đọc</a:t>
            </a:r>
            <a:r>
              <a:rPr lang="en-US" altLang="zh-CN" sz="40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thơ</a:t>
            </a:r>
            <a:endParaRPr lang="zh-CN" altLang="en-US" sz="4000" b="1" dirty="0">
              <a:solidFill>
                <a:srgbClr val="83B40D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3" name="文本框 6">
            <a:extLst>
              <a:ext uri="{FF2B5EF4-FFF2-40B4-BE49-F238E27FC236}">
                <a16:creationId xmlns="" xmlns:a16="http://schemas.microsoft.com/office/drawing/2014/main" id="{67CB6753-1C5F-45EE-944A-2E803F95E5F8}"/>
              </a:ext>
            </a:extLst>
          </p:cNvPr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79837" y="1585175"/>
            <a:ext cx="8557333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                            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Luật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chơi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: </a:t>
            </a:r>
            <a:endParaRPr lang="en-US" altLang="zh-CN" sz="3200" b="1" dirty="0" smtClean="0">
              <a:solidFill>
                <a:srgbClr val="0070C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pPr eaLnBrk="1" hangingPunct="1">
              <a:buFontTx/>
              <a:buChar char="-"/>
            </a:pPr>
            <a:r>
              <a:rPr lang="en-US" altLang="zh-CN" sz="3200" b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Chia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lớp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thành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2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đội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</a:t>
            </a:r>
            <a:endParaRPr lang="en-US" altLang="zh-CN" sz="3200" b="1" dirty="0" smtClean="0">
              <a:solidFill>
                <a:srgbClr val="0070C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pPr eaLnBrk="1" hangingPunct="1">
              <a:buFontTx/>
              <a:buChar char="-"/>
            </a:pP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Mỗi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đội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đọc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một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bài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thơ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tìm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trang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phục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được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nhắc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đến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trong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bài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</a:t>
            </a:r>
            <a:endParaRPr lang="en-US" altLang="zh-CN" sz="3200" b="1" dirty="0" smtClean="0">
              <a:solidFill>
                <a:srgbClr val="0070C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pPr eaLnBrk="1" hangingPunct="1">
              <a:buFontTx/>
              <a:buChar char="-"/>
            </a:pP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Đội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nào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đọc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hay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tìm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đúng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đội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chiến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thắng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</a:t>
            </a:r>
            <a:endParaRPr lang="zh-CN" altLang="en-US" sz="3200" b="1" dirty="0">
              <a:solidFill>
                <a:srgbClr val="0070C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24784895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6">
            <a:extLst>
              <a:ext uri="{FF2B5EF4-FFF2-40B4-BE49-F238E27FC236}">
                <a16:creationId xmlns="" xmlns:a16="http://schemas.microsoft.com/office/drawing/2014/main" id="{67CB6753-1C5F-45EE-944A-2E803F95E5F8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706418" y="714328"/>
            <a:ext cx="3560791" cy="397031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8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TRANG PHỤC</a:t>
            </a:r>
          </a:p>
          <a:p>
            <a:pPr eaLnBrk="1" hangingPunct="1"/>
            <a:r>
              <a:rPr lang="en-US" altLang="zh-CN" sz="28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Mẹ</a:t>
            </a:r>
            <a:r>
              <a:rPr lang="en-US" altLang="zh-CN" sz="28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mua</a:t>
            </a:r>
            <a:r>
              <a:rPr lang="en-US" altLang="zh-CN" sz="28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tặng</a:t>
            </a:r>
            <a:r>
              <a:rPr lang="en-US" altLang="zh-CN" sz="28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bé</a:t>
            </a:r>
            <a:endParaRPr lang="en-US" altLang="zh-CN" sz="2800" b="1" dirty="0" smtClean="0">
              <a:solidFill>
                <a:srgbClr val="0070C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pPr eaLnBrk="1" hangingPunct="1"/>
            <a:r>
              <a:rPr lang="en-US" altLang="zh-CN" sz="28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Chiếc</a:t>
            </a:r>
            <a:r>
              <a:rPr lang="en-US" altLang="zh-CN" sz="28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áo</a:t>
            </a:r>
            <a:r>
              <a:rPr lang="en-US" altLang="zh-CN" sz="28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màu</a:t>
            </a:r>
            <a:r>
              <a:rPr lang="en-US" altLang="zh-CN" sz="28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xanh</a:t>
            </a:r>
            <a:endParaRPr lang="en-US" altLang="zh-CN" sz="2800" b="1" dirty="0" smtClean="0">
              <a:solidFill>
                <a:srgbClr val="0070C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pPr eaLnBrk="1" hangingPunct="1"/>
            <a:r>
              <a:rPr lang="en-US" altLang="zh-CN" sz="28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Cái</a:t>
            </a:r>
            <a:r>
              <a:rPr lang="en-US" altLang="zh-CN" sz="28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quần</a:t>
            </a:r>
            <a:r>
              <a:rPr lang="en-US" altLang="zh-CN" sz="28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màu</a:t>
            </a:r>
            <a:r>
              <a:rPr lang="en-US" altLang="zh-CN" sz="28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đỏ</a:t>
            </a:r>
            <a:endParaRPr lang="en-US" altLang="zh-CN" sz="2800" b="1" dirty="0" smtClean="0">
              <a:solidFill>
                <a:srgbClr val="0070C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pPr eaLnBrk="1" hangingPunct="1"/>
            <a:r>
              <a:rPr lang="en-US" altLang="zh-CN" sz="28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Mặc</a:t>
            </a:r>
            <a:r>
              <a:rPr lang="en-US" altLang="zh-CN" sz="28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vào</a:t>
            </a:r>
            <a:r>
              <a:rPr lang="en-US" altLang="zh-CN" sz="28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cho</a:t>
            </a:r>
            <a:r>
              <a:rPr lang="en-US" altLang="zh-CN" sz="28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“</a:t>
            </a:r>
            <a:r>
              <a:rPr lang="en-US" altLang="zh-CN" sz="28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Nhỏ</a:t>
            </a:r>
            <a:r>
              <a:rPr lang="en-US" altLang="zh-CN" sz="28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”</a:t>
            </a:r>
          </a:p>
          <a:p>
            <a:pPr eaLnBrk="1" hangingPunct="1"/>
            <a:r>
              <a:rPr lang="en-US" altLang="zh-CN" sz="28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Thêm</a:t>
            </a:r>
            <a:r>
              <a:rPr lang="en-US" altLang="zh-CN" sz="28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đôi</a:t>
            </a:r>
            <a:r>
              <a:rPr lang="en-US" altLang="zh-CN" sz="28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dép</a:t>
            </a:r>
            <a:r>
              <a:rPr lang="en-US" altLang="zh-CN" sz="28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đỏ</a:t>
            </a:r>
            <a:endParaRPr lang="en-US" altLang="zh-CN" sz="2800" b="1" dirty="0" smtClean="0">
              <a:solidFill>
                <a:srgbClr val="0070C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pPr eaLnBrk="1" hangingPunct="1"/>
            <a:r>
              <a:rPr lang="en-US" altLang="zh-CN" sz="28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Xỏ</a:t>
            </a:r>
            <a:r>
              <a:rPr lang="en-US" altLang="zh-CN" sz="28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vừa</a:t>
            </a:r>
            <a:r>
              <a:rPr lang="en-US" altLang="zh-CN" sz="28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bàn</a:t>
            </a:r>
            <a:r>
              <a:rPr lang="en-US" altLang="zh-CN" sz="28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chân</a:t>
            </a:r>
            <a:endParaRPr lang="en-US" altLang="zh-CN" sz="2800" b="1" dirty="0" smtClean="0">
              <a:solidFill>
                <a:srgbClr val="0070C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pPr eaLnBrk="1" hangingPunct="1"/>
            <a:r>
              <a:rPr lang="en-US" altLang="zh-CN" sz="28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Ai </a:t>
            </a:r>
            <a:r>
              <a:rPr lang="en-US" altLang="zh-CN" sz="28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tiến</a:t>
            </a:r>
            <a:r>
              <a:rPr lang="en-US" altLang="zh-CN" sz="28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lại</a:t>
            </a:r>
            <a:r>
              <a:rPr lang="en-US" altLang="zh-CN" sz="28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gần</a:t>
            </a:r>
            <a:endParaRPr lang="en-US" altLang="zh-CN" sz="2800" b="1" dirty="0" smtClean="0">
              <a:solidFill>
                <a:srgbClr val="0070C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pPr eaLnBrk="1" hangingPunct="1"/>
            <a:r>
              <a:rPr lang="en-US" altLang="zh-CN" sz="28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Đều</a:t>
            </a:r>
            <a:r>
              <a:rPr lang="en-US" altLang="zh-CN" sz="28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khen</a:t>
            </a:r>
            <a:r>
              <a:rPr lang="en-US" altLang="zh-CN" sz="28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bé</a:t>
            </a:r>
            <a:r>
              <a:rPr lang="en-US" altLang="zh-CN" sz="28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đẹp</a:t>
            </a:r>
            <a:endParaRPr lang="zh-CN" altLang="en-US" sz="2800" b="1" dirty="0">
              <a:solidFill>
                <a:srgbClr val="0070C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3" name="文本框 6">
            <a:extLst>
              <a:ext uri="{FF2B5EF4-FFF2-40B4-BE49-F238E27FC236}">
                <a16:creationId xmlns="" xmlns:a16="http://schemas.microsoft.com/office/drawing/2014/main" id="{67CB6753-1C5F-45EE-944A-2E803F95E5F8}"/>
              </a:ext>
            </a:extLst>
          </p:cNvPr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953003" y="718462"/>
            <a:ext cx="3560791" cy="397031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8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THỜI TRANG</a:t>
            </a:r>
          </a:p>
          <a:p>
            <a:pPr eaLnBrk="1" hangingPunct="1"/>
            <a:r>
              <a:rPr lang="en-US" altLang="zh-CN" sz="28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Bé</a:t>
            </a:r>
            <a:r>
              <a:rPr lang="en-US" altLang="zh-CN" sz="28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đi</a:t>
            </a:r>
            <a:r>
              <a:rPr lang="en-US" altLang="zh-CN" sz="28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trình</a:t>
            </a:r>
            <a:r>
              <a:rPr lang="en-US" altLang="zh-CN" sz="28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diễn</a:t>
            </a:r>
            <a:endParaRPr lang="en-US" altLang="zh-CN" sz="2800" b="1" dirty="0">
              <a:solidFill>
                <a:srgbClr val="0070C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pPr eaLnBrk="1" hangingPunct="1"/>
            <a:r>
              <a:rPr lang="en-US" altLang="zh-CN" sz="28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Thời</a:t>
            </a:r>
            <a:r>
              <a:rPr lang="en-US" altLang="zh-CN" sz="28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trang</a:t>
            </a:r>
            <a:r>
              <a:rPr lang="en-US" altLang="zh-CN" sz="28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mùa</a:t>
            </a:r>
            <a:r>
              <a:rPr lang="en-US" altLang="zh-CN" sz="28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hè</a:t>
            </a:r>
            <a:endParaRPr lang="en-US" altLang="zh-CN" sz="2800" b="1" dirty="0" smtClean="0">
              <a:solidFill>
                <a:srgbClr val="0070C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pPr eaLnBrk="1" hangingPunct="1"/>
            <a:r>
              <a:rPr lang="en-US" altLang="zh-CN" sz="28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Lúc</a:t>
            </a:r>
            <a:r>
              <a:rPr lang="en-US" altLang="zh-CN" sz="28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thì</a:t>
            </a:r>
            <a:r>
              <a:rPr lang="en-US" altLang="zh-CN" sz="28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váy</a:t>
            </a:r>
            <a:r>
              <a:rPr lang="en-US" altLang="zh-CN" sz="28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xòe</a:t>
            </a:r>
            <a:endParaRPr lang="en-US" altLang="zh-CN" sz="2800" b="1" dirty="0" smtClean="0">
              <a:solidFill>
                <a:srgbClr val="0070C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pPr eaLnBrk="1" hangingPunct="1"/>
            <a:r>
              <a:rPr lang="en-US" altLang="zh-CN" sz="28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Khi</a:t>
            </a:r>
            <a:r>
              <a:rPr lang="en-US" altLang="zh-CN" sz="28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thì</a:t>
            </a:r>
            <a:r>
              <a:rPr lang="en-US" altLang="zh-CN" sz="28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áo</a:t>
            </a:r>
            <a:r>
              <a:rPr lang="en-US" altLang="zh-CN" sz="28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cộc</a:t>
            </a:r>
            <a:r>
              <a:rPr lang="en-US" altLang="zh-CN" sz="28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</a:t>
            </a:r>
          </a:p>
          <a:p>
            <a:pPr eaLnBrk="1" hangingPunct="1"/>
            <a:r>
              <a:rPr lang="en-US" altLang="zh-CN" sz="28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Bé</a:t>
            </a:r>
            <a:r>
              <a:rPr lang="en-US" altLang="zh-CN" sz="28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đến</a:t>
            </a:r>
            <a:r>
              <a:rPr lang="en-US" altLang="zh-CN" sz="28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một</a:t>
            </a:r>
            <a:r>
              <a:rPr lang="en-US" altLang="zh-CN" sz="28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chốc</a:t>
            </a:r>
            <a:r>
              <a:rPr lang="en-US" altLang="zh-CN" sz="28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</a:p>
          <a:p>
            <a:pPr eaLnBrk="1" hangingPunct="1"/>
            <a:r>
              <a:rPr lang="en-US" altLang="zh-CN" sz="28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Trình</a:t>
            </a:r>
            <a:r>
              <a:rPr lang="en-US" altLang="zh-CN" sz="28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diễn</a:t>
            </a:r>
            <a:r>
              <a:rPr lang="en-US" altLang="zh-CN" sz="28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tự</a:t>
            </a:r>
            <a:r>
              <a:rPr lang="en-US" altLang="zh-CN" sz="28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tin</a:t>
            </a:r>
          </a:p>
          <a:p>
            <a:pPr eaLnBrk="1" hangingPunct="1"/>
            <a:r>
              <a:rPr lang="en-US" altLang="zh-CN" sz="28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Cố</a:t>
            </a:r>
            <a:r>
              <a:rPr lang="en-US" altLang="zh-CN" sz="28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gắng</a:t>
            </a:r>
            <a:r>
              <a:rPr lang="en-US" altLang="zh-CN" sz="28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hết</a:t>
            </a:r>
            <a:r>
              <a:rPr lang="en-US" altLang="zh-CN" sz="28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mình</a:t>
            </a:r>
            <a:endParaRPr lang="en-US" altLang="zh-CN" sz="2800" b="1" dirty="0" smtClean="0">
              <a:solidFill>
                <a:srgbClr val="0070C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pPr eaLnBrk="1" hangingPunct="1"/>
            <a:r>
              <a:rPr lang="en-US" altLang="zh-CN" sz="28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Mang</a:t>
            </a:r>
            <a:r>
              <a:rPr lang="en-US" altLang="zh-CN" sz="28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về</a:t>
            </a:r>
            <a:r>
              <a:rPr lang="en-US" altLang="zh-CN" sz="28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giải</a:t>
            </a:r>
            <a:r>
              <a:rPr lang="en-US" altLang="zh-CN" sz="28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nhất</a:t>
            </a:r>
            <a:r>
              <a:rPr lang="en-US" altLang="zh-CN" sz="28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</a:t>
            </a:r>
          </a:p>
        </p:txBody>
      </p:sp>
      <p:sp>
        <p:nvSpPr>
          <p:cNvPr id="4" name="Oval 3"/>
          <p:cNvSpPr/>
          <p:nvPr/>
        </p:nvSpPr>
        <p:spPr>
          <a:xfrm>
            <a:off x="751117" y="751120"/>
            <a:ext cx="413658" cy="43542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5008588" y="715846"/>
            <a:ext cx="413658" cy="43542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xmlns="" val="2420064269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838960" y="942204"/>
            <a:ext cx="5628638" cy="3653136"/>
            <a:chOff x="2635700" y="942204"/>
            <a:chExt cx="3682042" cy="3653136"/>
          </a:xfrm>
        </p:grpSpPr>
        <p:grpSp>
          <p:nvGrpSpPr>
            <p:cNvPr id="3" name="组合 4"/>
            <p:cNvGrpSpPr/>
            <p:nvPr/>
          </p:nvGrpSpPr>
          <p:grpSpPr>
            <a:xfrm>
              <a:off x="4274453" y="942204"/>
              <a:ext cx="2043289" cy="2739429"/>
              <a:chOff x="4324709" y="1628800"/>
              <a:chExt cx="2498116" cy="3349212"/>
            </a:xfrm>
            <a:solidFill>
              <a:schemeClr val="accent3"/>
            </a:solidFill>
          </p:grpSpPr>
          <p:sp>
            <p:nvSpPr>
              <p:cNvPr id="4" name="未知"/>
              <p:cNvSpPr>
                <a:spLocks/>
              </p:cNvSpPr>
              <p:nvPr/>
            </p:nvSpPr>
            <p:spPr bwMode="auto">
              <a:xfrm>
                <a:off x="4580276" y="1628800"/>
                <a:ext cx="2242549" cy="3349212"/>
              </a:xfrm>
              <a:custGeom>
                <a:avLst/>
                <a:gdLst>
                  <a:gd name="T0" fmla="*/ 150 w 174"/>
                  <a:gd name="T1" fmla="*/ 260 h 260"/>
                  <a:gd name="T2" fmla="*/ 174 w 174"/>
                  <a:gd name="T3" fmla="*/ 174 h 260"/>
                  <a:gd name="T4" fmla="*/ 0 w 174"/>
                  <a:gd name="T5" fmla="*/ 0 h 260"/>
                  <a:gd name="T6" fmla="*/ 0 w 174"/>
                  <a:gd name="T7" fmla="*/ 174 h 260"/>
                  <a:gd name="T8" fmla="*/ 150 w 174"/>
                  <a:gd name="T9" fmla="*/ 26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4" h="260">
                    <a:moveTo>
                      <a:pt x="150" y="260"/>
                    </a:moveTo>
                    <a:cubicBezTo>
                      <a:pt x="165" y="234"/>
                      <a:pt x="174" y="204"/>
                      <a:pt x="174" y="174"/>
                    </a:cubicBezTo>
                    <a:cubicBezTo>
                      <a:pt x="174" y="77"/>
                      <a:pt x="96" y="0"/>
                      <a:pt x="0" y="0"/>
                    </a:cubicBezTo>
                    <a:lnTo>
                      <a:pt x="0" y="174"/>
                    </a:lnTo>
                    <a:lnTo>
                      <a:pt x="150" y="260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5" name="AutoShape 8"/>
              <p:cNvSpPr>
                <a:spLocks noChangeArrowheads="1"/>
              </p:cNvSpPr>
              <p:nvPr/>
            </p:nvSpPr>
            <p:spPr bwMode="auto">
              <a:xfrm rot="13500000">
                <a:off x="4270173" y="1805436"/>
                <a:ext cx="553662" cy="444590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7" name="组合 8"/>
            <p:cNvGrpSpPr/>
            <p:nvPr/>
          </p:nvGrpSpPr>
          <p:grpSpPr>
            <a:xfrm>
              <a:off x="2635700" y="943895"/>
              <a:ext cx="1844406" cy="2834132"/>
              <a:chOff x="2321176" y="1630868"/>
              <a:chExt cx="2254962" cy="3464995"/>
            </a:xfrm>
            <a:solidFill>
              <a:schemeClr val="accent3"/>
            </a:solidFill>
          </p:grpSpPr>
          <p:sp>
            <p:nvSpPr>
              <p:cNvPr id="8" name="未知"/>
              <p:cNvSpPr>
                <a:spLocks/>
              </p:cNvSpPr>
              <p:nvPr/>
            </p:nvSpPr>
            <p:spPr bwMode="auto">
              <a:xfrm>
                <a:off x="2321176" y="1630868"/>
                <a:ext cx="2254962" cy="3349214"/>
              </a:xfrm>
              <a:custGeom>
                <a:avLst/>
                <a:gdLst>
                  <a:gd name="T0" fmla="*/ 174 w 175"/>
                  <a:gd name="T1" fmla="*/ 0 h 260"/>
                  <a:gd name="T2" fmla="*/ 1 w 175"/>
                  <a:gd name="T3" fmla="*/ 173 h 260"/>
                  <a:gd name="T4" fmla="*/ 24 w 175"/>
                  <a:gd name="T5" fmla="*/ 260 h 260"/>
                  <a:gd name="T6" fmla="*/ 175 w 175"/>
                  <a:gd name="T7" fmla="*/ 174 h 260"/>
                  <a:gd name="T8" fmla="*/ 174 w 175"/>
                  <a:gd name="T9" fmla="*/ 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5" h="260">
                    <a:moveTo>
                      <a:pt x="174" y="0"/>
                    </a:moveTo>
                    <a:cubicBezTo>
                      <a:pt x="78" y="0"/>
                      <a:pt x="1" y="77"/>
                      <a:pt x="1" y="173"/>
                    </a:cubicBezTo>
                    <a:cubicBezTo>
                      <a:pt x="0" y="204"/>
                      <a:pt x="9" y="234"/>
                      <a:pt x="24" y="260"/>
                    </a:cubicBezTo>
                    <a:lnTo>
                      <a:pt x="175" y="174"/>
                    </a:lnTo>
                    <a:lnTo>
                      <a:pt x="174" y="0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9" name="AutoShape 7"/>
              <p:cNvSpPr>
                <a:spLocks noChangeArrowheads="1"/>
              </p:cNvSpPr>
              <p:nvPr/>
            </p:nvSpPr>
            <p:spPr bwMode="auto">
              <a:xfrm rot="6300000">
                <a:off x="2666543" y="4455489"/>
                <a:ext cx="669140" cy="611607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11" name="组合 12"/>
            <p:cNvGrpSpPr/>
            <p:nvPr/>
          </p:nvGrpSpPr>
          <p:grpSpPr>
            <a:xfrm>
              <a:off x="2886133" y="2774694"/>
              <a:ext cx="3177793" cy="1820646"/>
              <a:chOff x="2627355" y="3869193"/>
              <a:chExt cx="3885155" cy="2225913"/>
            </a:xfrm>
            <a:solidFill>
              <a:schemeClr val="accent3"/>
            </a:solidFill>
          </p:grpSpPr>
          <p:sp>
            <p:nvSpPr>
              <p:cNvPr id="12" name="未知"/>
              <p:cNvSpPr>
                <a:spLocks/>
              </p:cNvSpPr>
              <p:nvPr/>
            </p:nvSpPr>
            <p:spPr bwMode="auto">
              <a:xfrm>
                <a:off x="2627355" y="3869193"/>
                <a:ext cx="3885155" cy="2225913"/>
              </a:xfrm>
              <a:custGeom>
                <a:avLst/>
                <a:gdLst>
                  <a:gd name="T0" fmla="*/ 0 w 301"/>
                  <a:gd name="T1" fmla="*/ 86 h 173"/>
                  <a:gd name="T2" fmla="*/ 151 w 301"/>
                  <a:gd name="T3" fmla="*/ 173 h 173"/>
                  <a:gd name="T4" fmla="*/ 301 w 301"/>
                  <a:gd name="T5" fmla="*/ 86 h 173"/>
                  <a:gd name="T6" fmla="*/ 151 w 301"/>
                  <a:gd name="T7" fmla="*/ 0 h 173"/>
                  <a:gd name="T8" fmla="*/ 0 w 301"/>
                  <a:gd name="T9" fmla="*/ 86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1" h="173">
                    <a:moveTo>
                      <a:pt x="0" y="86"/>
                    </a:moveTo>
                    <a:cubicBezTo>
                      <a:pt x="31" y="140"/>
                      <a:pt x="88" y="173"/>
                      <a:pt x="151" y="173"/>
                    </a:cubicBezTo>
                    <a:cubicBezTo>
                      <a:pt x="213" y="173"/>
                      <a:pt x="270" y="140"/>
                      <a:pt x="301" y="86"/>
                    </a:cubicBezTo>
                    <a:lnTo>
                      <a:pt x="151" y="0"/>
                    </a:lnTo>
                    <a:lnTo>
                      <a:pt x="0" y="86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3" name="AutoShape 9"/>
              <p:cNvSpPr>
                <a:spLocks noChangeArrowheads="1"/>
              </p:cNvSpPr>
              <p:nvPr/>
            </p:nvSpPr>
            <p:spPr bwMode="auto">
              <a:xfrm rot="20700000">
                <a:off x="5943596" y="4539450"/>
                <a:ext cx="506850" cy="510968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15" name="组合 16"/>
            <p:cNvGrpSpPr/>
            <p:nvPr/>
          </p:nvGrpSpPr>
          <p:grpSpPr>
            <a:xfrm>
              <a:off x="3129005" y="1539902"/>
              <a:ext cx="2821877" cy="2483930"/>
              <a:chOff x="2924288" y="2359542"/>
              <a:chExt cx="3450013" cy="3036841"/>
            </a:xfrm>
          </p:grpSpPr>
          <p:grpSp>
            <p:nvGrpSpPr>
              <p:cNvPr id="18" name="Group 10"/>
              <p:cNvGrpSpPr>
                <a:grpSpLocks/>
              </p:cNvGrpSpPr>
              <p:nvPr/>
            </p:nvGrpSpPr>
            <p:grpSpPr bwMode="auto">
              <a:xfrm rot="650306">
                <a:off x="2924288" y="2359542"/>
                <a:ext cx="3450013" cy="3036841"/>
                <a:chOff x="-54" y="0"/>
                <a:chExt cx="1287" cy="1134"/>
              </a:xfrm>
            </p:grpSpPr>
            <p:sp>
              <p:nvSpPr>
                <p:cNvPr id="20" name="Oval 11"/>
                <p:cNvSpPr>
                  <a:spLocks noChangeArrowheads="1"/>
                </p:cNvSpPr>
                <p:nvPr/>
              </p:nvSpPr>
              <p:spPr bwMode="auto">
                <a:xfrm>
                  <a:off x="-54" y="0"/>
                  <a:ext cx="1287" cy="1134"/>
                </a:xfrm>
                <a:prstGeom prst="ellipse">
                  <a:avLst/>
                </a:prstGeom>
                <a:solidFill>
                  <a:schemeClr val="bg1"/>
                </a:solidFill>
                <a:ln w="9525" cmpd="sng">
                  <a:noFill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21" name="Oval 12"/>
                <p:cNvSpPr>
                  <a:spLocks noChangeArrowheads="1"/>
                </p:cNvSpPr>
                <p:nvPr/>
              </p:nvSpPr>
              <p:spPr bwMode="auto">
                <a:xfrm>
                  <a:off x="3" y="62"/>
                  <a:ext cx="1163" cy="1010"/>
                </a:xfrm>
                <a:prstGeom prst="ellipse">
                  <a:avLst/>
                </a:prstGeom>
                <a:solidFill>
                  <a:schemeClr val="accent2"/>
                </a:solidFill>
                <a:ln w="9525" cmpd="sng">
                  <a:noFill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17" name="WordArt 17"/>
              <p:cNvSpPr>
                <a:spLocks noChangeArrowheads="1" noChangeShapeType="1"/>
              </p:cNvSpPr>
              <p:nvPr/>
            </p:nvSpPr>
            <p:spPr bwMode="auto">
              <a:xfrm>
                <a:off x="3247016" y="3187499"/>
                <a:ext cx="2589474" cy="1047694"/>
              </a:xfrm>
              <a:prstGeom prst="rect">
                <a:avLst/>
              </a:prstGeom>
              <a:extLst>
                <a:ext uri="{AF507438-7753-43E0-B8FC-AC1667EBCBE1}">
                  <a14:hiddenEffects xmlns:a14="http://schemas.microsoft.com/office/drawing/2010/main" xmlns="">
                    <a:effectLst/>
                  </a14:hiddenEffects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400" i="0" u="none" strike="noStrike" kern="0" cap="none" spc="0" normalizeH="0" baseline="0" noProof="0" dirty="0">
                    <a:ln w="9525" cmpd="sng">
                      <a:noFill/>
                      <a:round/>
                      <a:headEnd/>
                      <a:tailEnd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-Rounded" panose="020B0500000000000000" pitchFamily="34" charset="-93"/>
                    <a:ea typeface="Arial-Rounded" panose="020B0500000000000000" pitchFamily="34" charset="-93"/>
                    <a:cs typeface="Arial-Rounded" panose="020B0500000000000000" pitchFamily="34" charset="-93"/>
                    <a:sym typeface="+mn-lt"/>
                  </a:rPr>
                  <a:t>KHÁM PHÁ – KẾT NỐI</a:t>
                </a:r>
                <a:endParaRPr kumimoji="0" lang="zh-CN" altLang="en-US" sz="2400" i="0" u="none" strike="noStrike" kern="0" cap="none" spc="0" normalizeH="0" baseline="0" noProof="0" dirty="0">
                  <a:ln w="9525" cmpd="sng">
                    <a:noFill/>
                    <a:round/>
                    <a:headEnd/>
                    <a:tailEnd/>
                  </a:ln>
                  <a:solidFill>
                    <a:srgbClr val="FFFFFF"/>
                  </a:solidFill>
                  <a:effectLst/>
                  <a:uLnTx/>
                  <a:uFillTx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xmlns="" val="3990783949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Hình ảnh 19">
            <a:extLst>
              <a:ext uri="{FF2B5EF4-FFF2-40B4-BE49-F238E27FC236}">
                <a16:creationId xmlns="" xmlns:a16="http://schemas.microsoft.com/office/drawing/2014/main" id="{FEF33DC6-6278-4D65-8037-559762F6CBB3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101" t="13195" r="81938" b="80624"/>
          <a:stretch/>
        </p:blipFill>
        <p:spPr>
          <a:xfrm>
            <a:off x="431712" y="575206"/>
            <a:ext cx="1071964" cy="1042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1" name="文本框 6">
            <a:extLst>
              <a:ext uri="{FF2B5EF4-FFF2-40B4-BE49-F238E27FC236}">
                <a16:creationId xmlns="" xmlns:a16="http://schemas.microsoft.com/office/drawing/2014/main" id="{67CB6753-1C5F-45EE-944A-2E803F95E5F8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218061" y="760268"/>
            <a:ext cx="7457854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8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Xác</a:t>
            </a:r>
            <a:r>
              <a:rPr lang="en-US" altLang="zh-CN" sz="28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định</a:t>
            </a:r>
            <a:r>
              <a:rPr lang="en-US" altLang="zh-CN" sz="28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những</a:t>
            </a:r>
            <a:r>
              <a:rPr lang="en-US" altLang="zh-CN" sz="28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bạn</a:t>
            </a:r>
            <a:r>
              <a:rPr lang="en-US" altLang="zh-CN" sz="28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biết</a:t>
            </a:r>
            <a:r>
              <a:rPr lang="en-US" altLang="zh-CN" sz="28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sử</a:t>
            </a:r>
            <a:r>
              <a:rPr lang="en-US" altLang="zh-CN" sz="28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dụng</a:t>
            </a:r>
            <a:r>
              <a:rPr lang="en-US" altLang="zh-CN" sz="28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trang</a:t>
            </a:r>
            <a:r>
              <a:rPr lang="en-US" altLang="zh-CN" sz="28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phục</a:t>
            </a:r>
            <a:r>
              <a:rPr lang="en-US" altLang="zh-CN" sz="28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phù</a:t>
            </a:r>
            <a:r>
              <a:rPr lang="en-US" altLang="zh-CN" sz="28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hợp</a:t>
            </a:r>
            <a:endParaRPr lang="zh-CN" altLang="en-US" sz="2800" b="1" dirty="0">
              <a:solidFill>
                <a:srgbClr val="83B40D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22" name="文本框 3">
            <a:extLst>
              <a:ext uri="{FF2B5EF4-FFF2-40B4-BE49-F238E27FC236}">
                <a16:creationId xmlns="" xmlns:a16="http://schemas.microsoft.com/office/drawing/2014/main" id="{8C08EF97-40EE-4A1F-ADE7-08E23EFD0A1F}"/>
              </a:ext>
            </a:extLst>
          </p:cNvPr>
          <p:cNvSpPr txBox="1"/>
          <p:nvPr/>
        </p:nvSpPr>
        <p:spPr>
          <a:xfrm>
            <a:off x="3717179" y="223529"/>
            <a:ext cx="17299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Hoạt</a:t>
            </a:r>
            <a:r>
              <a:rPr lang="en-US" altLang="zh-CN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động</a:t>
            </a:r>
            <a:r>
              <a:rPr lang="en-US" altLang="zh-CN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1</a:t>
            </a:r>
            <a:endParaRPr lang="zh-CN" alt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12" name="文本框 6">
            <a:extLst>
              <a:ext uri="{FF2B5EF4-FFF2-40B4-BE49-F238E27FC236}">
                <a16:creationId xmlns="" xmlns:a16="http://schemas.microsoft.com/office/drawing/2014/main" id="{67CB6753-1C5F-45EE-944A-2E803F95E5F8}"/>
              </a:ext>
            </a:extLst>
          </p:cNvPr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79838" y="1944413"/>
            <a:ext cx="745785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1/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Kể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tên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những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trang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phục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mà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có</a:t>
            </a:r>
            <a:r>
              <a:rPr lang="vi-VN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</a:t>
            </a:r>
            <a:endParaRPr lang="zh-CN" altLang="en-US" sz="3200" b="1" dirty="0">
              <a:solidFill>
                <a:srgbClr val="0070C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13" name="文本框 6">
            <a:extLst>
              <a:ext uri="{FF2B5EF4-FFF2-40B4-BE49-F238E27FC236}">
                <a16:creationId xmlns="" xmlns:a16="http://schemas.microsoft.com/office/drawing/2014/main" id="{67CB6753-1C5F-45EE-944A-2E803F95E5F8}"/>
              </a:ext>
            </a:extLst>
          </p:cNvPr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47179" y="2727330"/>
            <a:ext cx="745785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2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/ Theo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trang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phục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có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tác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dụng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gì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?</a:t>
            </a:r>
            <a:endParaRPr lang="zh-CN" altLang="en-US" sz="3200" b="1" dirty="0">
              <a:solidFill>
                <a:srgbClr val="0070C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14" name="文本框 6">
            <a:extLst>
              <a:ext uri="{FF2B5EF4-FFF2-40B4-BE49-F238E27FC236}">
                <a16:creationId xmlns="" xmlns:a16="http://schemas.microsoft.com/office/drawing/2014/main" id="{67CB6753-1C5F-45EE-944A-2E803F95E5F8}"/>
              </a:ext>
            </a:extLst>
          </p:cNvPr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21355" y="3540710"/>
            <a:ext cx="832873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3/ Ai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chuẩn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bị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trang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phục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hằng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ngày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cho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?</a:t>
            </a:r>
            <a:endParaRPr lang="zh-CN" altLang="en-US" sz="3200" b="1" dirty="0">
              <a:solidFill>
                <a:srgbClr val="0070C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53707979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3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12" grpId="0"/>
      <p:bldP spid="13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9568" t="60106" r="50000" b="8360"/>
          <a:stretch/>
        </p:blipFill>
        <p:spPr>
          <a:xfrm>
            <a:off x="1894114" y="2683325"/>
            <a:ext cx="2808515" cy="225782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3581" t="60317" r="19269" b="7513"/>
          <a:stretch/>
        </p:blipFill>
        <p:spPr>
          <a:xfrm>
            <a:off x="4702629" y="2683372"/>
            <a:ext cx="2645671" cy="224689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201" t="26543" r="64319" b="43586"/>
          <a:stretch/>
        </p:blipFill>
        <p:spPr>
          <a:xfrm>
            <a:off x="664030" y="130623"/>
            <a:ext cx="2525948" cy="252004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7782" t="28026" r="36453" b="42857"/>
          <a:stretch/>
        </p:blipFill>
        <p:spPr>
          <a:xfrm>
            <a:off x="3189977" y="119738"/>
            <a:ext cx="2350852" cy="255669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4023" t="23858" r="10061" b="43068"/>
          <a:stretch/>
        </p:blipFill>
        <p:spPr>
          <a:xfrm>
            <a:off x="5540830" y="130626"/>
            <a:ext cx="2514599" cy="2556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81631368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6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44283" y="730191"/>
            <a:ext cx="795745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36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Kết</a:t>
            </a:r>
            <a:r>
              <a:rPr lang="en-US" altLang="zh-CN" sz="36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luận</a:t>
            </a:r>
            <a:r>
              <a:rPr lang="en-US" altLang="zh-CN" sz="36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:</a:t>
            </a:r>
            <a:endParaRPr lang="vi-VN" altLang="zh-CN" sz="3600" b="1" dirty="0">
              <a:solidFill>
                <a:srgbClr val="83B40D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3" name="文本框 6">
            <a:extLst>
              <a:ext uri="{FF2B5EF4-FFF2-40B4-BE49-F238E27FC236}">
                <a16:creationId xmlns="" xmlns:a16="http://schemas.microsoft.com/office/drawing/2014/main" id="{67CB6753-1C5F-45EE-944A-2E803F95E5F8}"/>
              </a:ext>
            </a:extLst>
          </p:cNvPr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48342" y="1398294"/>
            <a:ext cx="8414657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-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Có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nhiều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loại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trang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phục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như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: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quần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áo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mũ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(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nón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),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tất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(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vớ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),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giày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dép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,…</a:t>
            </a:r>
            <a:endParaRPr lang="zh-CN" altLang="en-US" sz="3200" b="1" dirty="0">
              <a:solidFill>
                <a:srgbClr val="0070C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" name="文本框 6">
            <a:extLst>
              <a:ext uri="{FF2B5EF4-FFF2-40B4-BE49-F238E27FC236}">
                <a16:creationId xmlns="" xmlns:a16="http://schemas.microsoft.com/office/drawing/2014/main" id="{67CB6753-1C5F-45EE-944A-2E803F95E5F8}"/>
              </a:ext>
            </a:extLst>
          </p:cNvPr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48342" y="2635439"/>
            <a:ext cx="8675915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-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Trang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phục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có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tác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dụng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bảo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vệ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cơ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thể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giữ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cho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cơ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thể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tránh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được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những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tác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động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xấu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của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thời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tiết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như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nắng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nóng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rét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,…</a:t>
            </a:r>
            <a:endParaRPr lang="zh-CN" altLang="en-US" sz="3200" b="1" dirty="0">
              <a:solidFill>
                <a:srgbClr val="0070C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30656203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heme/theme1.xml><?xml version="1.0" encoding="utf-8"?>
<a:theme xmlns:a="http://schemas.openxmlformats.org/drawingml/2006/main" name="第一PPT，www.1ppt.com​">
  <a:themeElements>
    <a:clrScheme name="自定义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92D050"/>
      </a:accent1>
      <a:accent2>
        <a:srgbClr val="0E940E"/>
      </a:accent2>
      <a:accent3>
        <a:srgbClr val="92D050"/>
      </a:accent3>
      <a:accent4>
        <a:srgbClr val="0E940E"/>
      </a:accent4>
      <a:accent5>
        <a:srgbClr val="6DAA2D"/>
      </a:accent5>
      <a:accent6>
        <a:srgbClr val="600000"/>
      </a:accent6>
      <a:hlink>
        <a:srgbClr val="0563C1"/>
      </a:hlink>
      <a:folHlink>
        <a:srgbClr val="954F72"/>
      </a:folHlink>
    </a:clrScheme>
    <a:fontScheme name="w4fa4nbc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92AF9ED3A35974FB4FC0A750E20F08F" ma:contentTypeVersion="10" ma:contentTypeDescription="Create a new document." ma:contentTypeScope="" ma:versionID="79b29c12e9c3387cc716ac59d15a190e">
  <xsd:schema xmlns:xsd="http://www.w3.org/2001/XMLSchema" xmlns:xs="http://www.w3.org/2001/XMLSchema" xmlns:p="http://schemas.microsoft.com/office/2006/metadata/properties" xmlns:ns3="2954521b-b4ab-4ce3-8aa8-8bfa99a4c36e" targetNamespace="http://schemas.microsoft.com/office/2006/metadata/properties" ma:root="true" ma:fieldsID="9229b072d9ce3250b9c7567893fbcc3b" ns3:_="">
    <xsd:import namespace="2954521b-b4ab-4ce3-8aa8-8bfa99a4c36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AutoKeyPoints" minOccurs="0"/>
                <xsd:element ref="ns3:MediaServiceKeyPoints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54521b-b4ab-4ce3-8aa8-8bfa99a4c36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1EB7E11-431D-4372-9F0C-B327A8EED60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954521b-b4ab-4ce3-8aa8-8bfa99a4c36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CA853B2-F46F-43AC-8AF8-FF4B8C0E2F0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00C27DA-E208-437B-BF76-CF6E81518E3A}">
  <ds:schemaRefs>
    <ds:schemaRef ds:uri="http://www.w3.org/XML/1998/namespace"/>
    <ds:schemaRef ds:uri="http://schemas.microsoft.com/office/2006/metadata/properties"/>
    <ds:schemaRef ds:uri="http://purl.org/dc/dcmitype/"/>
    <ds:schemaRef ds:uri="2954521b-b4ab-4ce3-8aa8-8bfa99a4c36e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405</TotalTime>
  <Words>426</Words>
  <Application>Microsoft Office PowerPoint</Application>
  <PresentationFormat>On-screen Show (16:9)</PresentationFormat>
  <Paragraphs>70</Paragraphs>
  <Slides>18</Slides>
  <Notes>13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第一PPT，www.1ppt.com​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Administrator</dc:creator>
  <cp:lastModifiedBy>admin</cp:lastModifiedBy>
  <cp:revision>49</cp:revision>
  <dcterms:created xsi:type="dcterms:W3CDTF">2017-03-04T06:55:50Z</dcterms:created>
  <dcterms:modified xsi:type="dcterms:W3CDTF">2020-08-19T15:06:36Z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0x010100592AF9ED3A35974FB4FC0A750E20F08F</vt:lpwstr>
  </property>
</Properties>
</file>