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8" r:id="rId2"/>
    <p:sldId id="271" r:id="rId3"/>
    <p:sldId id="265" r:id="rId4"/>
    <p:sldId id="268" r:id="rId5"/>
    <p:sldId id="269" r:id="rId6"/>
    <p:sldId id="270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CCFFFF"/>
    <a:srgbClr val="FF99CC"/>
    <a:srgbClr val="66CCFF"/>
    <a:srgbClr val="F9FBF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408" autoAdjust="0"/>
  </p:normalViewPr>
  <p:slideViewPr>
    <p:cSldViewPr snapToGrid="0">
      <p:cViewPr varScale="1">
        <p:scale>
          <a:sx n="84" d="100"/>
          <a:sy n="84" d="100"/>
        </p:scale>
        <p:origin x="81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B702E-6F46-41BD-948E-4F5780038999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49E48-8384-4B4B-A4FC-5B6829993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93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49E48-8384-4B4B-A4FC-5B6829993B2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884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49E48-8384-4B4B-A4FC-5B6829993B2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07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49E48-8384-4B4B-A4FC-5B6829993B2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481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0926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71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899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02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251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08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29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05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415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98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64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61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25F9C-3E2A-425D-AF8E-662927850956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A9C25-4B31-4BFB-A618-16F9543ED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19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-2469511" y="-885707"/>
            <a:ext cx="14805890" cy="3121891"/>
          </a:xfrm>
          <a:prstGeom prst="roundRect">
            <a:avLst>
              <a:gd name="adj" fmla="val 50000"/>
            </a:avLst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310581" y="2027540"/>
            <a:ext cx="7718323" cy="2018182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949987" y="-270904"/>
            <a:ext cx="2537440" cy="1969734"/>
            <a:chOff x="2920935" y="-266393"/>
            <a:chExt cx="2537440" cy="1969734"/>
          </a:xfrm>
        </p:grpSpPr>
        <p:grpSp>
          <p:nvGrpSpPr>
            <p:cNvPr id="8" name="Group 7"/>
            <p:cNvGrpSpPr/>
            <p:nvPr/>
          </p:nvGrpSpPr>
          <p:grpSpPr>
            <a:xfrm rot="12142935">
              <a:off x="2920935" y="-266393"/>
              <a:ext cx="2537440" cy="1969734"/>
              <a:chOff x="1062180" y="270164"/>
              <a:chExt cx="2521529" cy="1741054"/>
            </a:xfrm>
          </p:grpSpPr>
          <p:sp>
            <p:nvSpPr>
              <p:cNvPr id="7" name="Cloud 6"/>
              <p:cNvSpPr/>
              <p:nvPr/>
            </p:nvSpPr>
            <p:spPr>
              <a:xfrm>
                <a:off x="1062180" y="270164"/>
                <a:ext cx="2521529" cy="1741054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Cloud 5"/>
              <p:cNvSpPr/>
              <p:nvPr/>
            </p:nvSpPr>
            <p:spPr>
              <a:xfrm>
                <a:off x="1159162" y="410153"/>
                <a:ext cx="2327563" cy="1461076"/>
              </a:xfrm>
              <a:prstGeom prst="cloud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3379837" y="228863"/>
              <a:ext cx="1846681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Chủ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đề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sz="5400" b="1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5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616320" y="578295"/>
            <a:ext cx="73053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 QUEN VỚI HÌNH PHẲNG</a:t>
            </a:r>
            <a:endParaRPr lang="en-US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0" y="1364908"/>
            <a:ext cx="3026077" cy="1575736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8791" y="1839572"/>
              <a:ext cx="23046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27</a:t>
              </a:r>
              <a:endPara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519273" y="2908452"/>
            <a:ext cx="102448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THỰC HÀNH GẤP, CẮT, GHÉP, XẾP HÌNH. </a:t>
            </a:r>
          </a:p>
          <a:p>
            <a:pPr algn="ctr"/>
            <a:r>
              <a:rPr lang="en-US" sz="32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VẼ ĐOẠN THẲNG</a:t>
            </a:r>
            <a:endParaRPr lang="en-US" sz="3200" b="1" dirty="0">
              <a:solidFill>
                <a:srgbClr val="FF5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408889" y="4233056"/>
            <a:ext cx="6866885" cy="1772987"/>
            <a:chOff x="2109507" y="3963491"/>
            <a:chExt cx="5611156" cy="1772986"/>
          </a:xfrm>
        </p:grpSpPr>
        <p:sp>
          <p:nvSpPr>
            <p:cNvPr id="20" name="Flowchart: Terminator 19"/>
            <p:cNvSpPr/>
            <p:nvPr/>
          </p:nvSpPr>
          <p:spPr>
            <a:xfrm>
              <a:off x="2828870" y="4693184"/>
              <a:ext cx="4891793" cy="1043293"/>
            </a:xfrm>
            <a:prstGeom prst="flowChartTerminator">
              <a:avLst/>
            </a:prstGeom>
            <a:solidFill>
              <a:srgbClr val="FFFF00"/>
            </a:solidFill>
            <a:ln w="571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39155" y="4865716"/>
              <a:ext cx="4229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4000" b="1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2: </a:t>
              </a:r>
              <a:r>
                <a:rPr lang="en-US" sz="4000" b="1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40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40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thẳng</a:t>
              </a:r>
              <a:endPara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9" name="Google Shape;2099;p75"/>
            <p:cNvGrpSpPr/>
            <p:nvPr/>
          </p:nvGrpSpPr>
          <p:grpSpPr>
            <a:xfrm rot="19405646">
              <a:off x="2109507" y="3963491"/>
              <a:ext cx="1378777" cy="1476044"/>
              <a:chOff x="5942464" y="1232078"/>
              <a:chExt cx="1574389" cy="1685455"/>
            </a:xfrm>
          </p:grpSpPr>
          <p:sp>
            <p:nvSpPr>
              <p:cNvPr id="30" name="Google Shape;2100;p75"/>
              <p:cNvSpPr/>
              <p:nvPr/>
            </p:nvSpPr>
            <p:spPr>
              <a:xfrm rot="2192941">
                <a:off x="6585155" y="2147033"/>
                <a:ext cx="283299" cy="253415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1891" extrusionOk="0">
                    <a:moveTo>
                      <a:pt x="1713" y="0"/>
                    </a:moveTo>
                    <a:lnTo>
                      <a:pt x="1624" y="22"/>
                    </a:lnTo>
                    <a:lnTo>
                      <a:pt x="1557" y="45"/>
                    </a:lnTo>
                    <a:lnTo>
                      <a:pt x="1513" y="89"/>
                    </a:lnTo>
                    <a:lnTo>
                      <a:pt x="1446" y="134"/>
                    </a:lnTo>
                    <a:lnTo>
                      <a:pt x="1401" y="200"/>
                    </a:lnTo>
                    <a:lnTo>
                      <a:pt x="1379" y="289"/>
                    </a:lnTo>
                    <a:lnTo>
                      <a:pt x="1379" y="401"/>
                    </a:lnTo>
                    <a:lnTo>
                      <a:pt x="1379" y="534"/>
                    </a:lnTo>
                    <a:lnTo>
                      <a:pt x="1401" y="667"/>
                    </a:lnTo>
                    <a:lnTo>
                      <a:pt x="1468" y="823"/>
                    </a:lnTo>
                    <a:lnTo>
                      <a:pt x="1535" y="979"/>
                    </a:lnTo>
                    <a:lnTo>
                      <a:pt x="1624" y="1157"/>
                    </a:lnTo>
                    <a:lnTo>
                      <a:pt x="1668" y="1246"/>
                    </a:lnTo>
                    <a:lnTo>
                      <a:pt x="1757" y="1335"/>
                    </a:lnTo>
                    <a:lnTo>
                      <a:pt x="1846" y="1224"/>
                    </a:lnTo>
                    <a:lnTo>
                      <a:pt x="1935" y="1090"/>
                    </a:lnTo>
                    <a:lnTo>
                      <a:pt x="2024" y="934"/>
                    </a:lnTo>
                    <a:lnTo>
                      <a:pt x="2091" y="779"/>
                    </a:lnTo>
                    <a:lnTo>
                      <a:pt x="2113" y="601"/>
                    </a:lnTo>
                    <a:lnTo>
                      <a:pt x="2113" y="467"/>
                    </a:lnTo>
                    <a:lnTo>
                      <a:pt x="2091" y="312"/>
                    </a:lnTo>
                    <a:lnTo>
                      <a:pt x="2046" y="200"/>
                    </a:lnTo>
                    <a:lnTo>
                      <a:pt x="1957" y="89"/>
                    </a:lnTo>
                    <a:lnTo>
                      <a:pt x="1891" y="22"/>
                    </a:lnTo>
                    <a:lnTo>
                      <a:pt x="1802" y="0"/>
                    </a:lnTo>
                    <a:close/>
                    <a:moveTo>
                      <a:pt x="67" y="1135"/>
                    </a:moveTo>
                    <a:lnTo>
                      <a:pt x="22" y="1179"/>
                    </a:lnTo>
                    <a:lnTo>
                      <a:pt x="0" y="1224"/>
                    </a:lnTo>
                    <a:lnTo>
                      <a:pt x="0" y="1290"/>
                    </a:lnTo>
                    <a:lnTo>
                      <a:pt x="0" y="1379"/>
                    </a:lnTo>
                    <a:lnTo>
                      <a:pt x="22" y="1513"/>
                    </a:lnTo>
                    <a:lnTo>
                      <a:pt x="89" y="1646"/>
                    </a:lnTo>
                    <a:lnTo>
                      <a:pt x="178" y="1735"/>
                    </a:lnTo>
                    <a:lnTo>
                      <a:pt x="289" y="1824"/>
                    </a:lnTo>
                    <a:lnTo>
                      <a:pt x="445" y="1869"/>
                    </a:lnTo>
                    <a:lnTo>
                      <a:pt x="623" y="1891"/>
                    </a:lnTo>
                    <a:lnTo>
                      <a:pt x="801" y="1869"/>
                    </a:lnTo>
                    <a:lnTo>
                      <a:pt x="956" y="1846"/>
                    </a:lnTo>
                    <a:lnTo>
                      <a:pt x="845" y="1646"/>
                    </a:lnTo>
                    <a:lnTo>
                      <a:pt x="712" y="1490"/>
                    </a:lnTo>
                    <a:lnTo>
                      <a:pt x="556" y="1357"/>
                    </a:lnTo>
                    <a:lnTo>
                      <a:pt x="423" y="1246"/>
                    </a:lnTo>
                    <a:lnTo>
                      <a:pt x="289" y="1179"/>
                    </a:lnTo>
                    <a:lnTo>
                      <a:pt x="200" y="1135"/>
                    </a:lnTo>
                    <a:close/>
                  </a:path>
                </a:pathLst>
              </a:custGeom>
              <a:solidFill>
                <a:srgbClr val="F7DE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Google Shape;2101;p75"/>
              <p:cNvSpPr/>
              <p:nvPr/>
            </p:nvSpPr>
            <p:spPr>
              <a:xfrm rot="2192941">
                <a:off x="6555151" y="2237892"/>
                <a:ext cx="128249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957" h="757" fill="none" extrusionOk="0">
                    <a:moveTo>
                      <a:pt x="0" y="245"/>
                    </a:moveTo>
                    <a:lnTo>
                      <a:pt x="0" y="245"/>
                    </a:lnTo>
                    <a:lnTo>
                      <a:pt x="22" y="379"/>
                    </a:lnTo>
                    <a:lnTo>
                      <a:pt x="89" y="512"/>
                    </a:lnTo>
                    <a:lnTo>
                      <a:pt x="89" y="512"/>
                    </a:lnTo>
                    <a:lnTo>
                      <a:pt x="178" y="601"/>
                    </a:lnTo>
                    <a:lnTo>
                      <a:pt x="289" y="690"/>
                    </a:lnTo>
                    <a:lnTo>
                      <a:pt x="445" y="735"/>
                    </a:lnTo>
                    <a:lnTo>
                      <a:pt x="623" y="757"/>
                    </a:lnTo>
                    <a:lnTo>
                      <a:pt x="623" y="757"/>
                    </a:lnTo>
                    <a:lnTo>
                      <a:pt x="801" y="735"/>
                    </a:lnTo>
                    <a:lnTo>
                      <a:pt x="956" y="712"/>
                    </a:lnTo>
                    <a:lnTo>
                      <a:pt x="956" y="712"/>
                    </a:lnTo>
                    <a:lnTo>
                      <a:pt x="845" y="512"/>
                    </a:lnTo>
                    <a:lnTo>
                      <a:pt x="712" y="356"/>
                    </a:lnTo>
                    <a:lnTo>
                      <a:pt x="556" y="223"/>
                    </a:lnTo>
                    <a:lnTo>
                      <a:pt x="423" y="112"/>
                    </a:lnTo>
                    <a:lnTo>
                      <a:pt x="423" y="112"/>
                    </a:lnTo>
                    <a:lnTo>
                      <a:pt x="289" y="45"/>
                    </a:lnTo>
                    <a:lnTo>
                      <a:pt x="200" y="1"/>
                    </a:lnTo>
                    <a:lnTo>
                      <a:pt x="134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22" y="45"/>
                    </a:lnTo>
                    <a:lnTo>
                      <a:pt x="0" y="90"/>
                    </a:lnTo>
                    <a:lnTo>
                      <a:pt x="0" y="156"/>
                    </a:lnTo>
                    <a:lnTo>
                      <a:pt x="0" y="2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" name="Google Shape;2102;p75"/>
              <p:cNvSpPr/>
              <p:nvPr/>
            </p:nvSpPr>
            <p:spPr>
              <a:xfrm rot="2192941">
                <a:off x="6773971" y="2209385"/>
                <a:ext cx="98498" cy="17890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335" fill="none" extrusionOk="0">
                    <a:moveTo>
                      <a:pt x="667" y="200"/>
                    </a:moveTo>
                    <a:lnTo>
                      <a:pt x="667" y="200"/>
                    </a:lnTo>
                    <a:lnTo>
                      <a:pt x="578" y="89"/>
                    </a:lnTo>
                    <a:lnTo>
                      <a:pt x="512" y="22"/>
                    </a:lnTo>
                    <a:lnTo>
                      <a:pt x="423" y="0"/>
                    </a:lnTo>
                    <a:lnTo>
                      <a:pt x="334" y="0"/>
                    </a:lnTo>
                    <a:lnTo>
                      <a:pt x="334" y="0"/>
                    </a:lnTo>
                    <a:lnTo>
                      <a:pt x="245" y="22"/>
                    </a:lnTo>
                    <a:lnTo>
                      <a:pt x="178" y="45"/>
                    </a:lnTo>
                    <a:lnTo>
                      <a:pt x="134" y="89"/>
                    </a:lnTo>
                    <a:lnTo>
                      <a:pt x="67" y="134"/>
                    </a:lnTo>
                    <a:lnTo>
                      <a:pt x="67" y="134"/>
                    </a:lnTo>
                    <a:lnTo>
                      <a:pt x="22" y="200"/>
                    </a:lnTo>
                    <a:lnTo>
                      <a:pt x="0" y="289"/>
                    </a:lnTo>
                    <a:lnTo>
                      <a:pt x="0" y="401"/>
                    </a:lnTo>
                    <a:lnTo>
                      <a:pt x="0" y="534"/>
                    </a:lnTo>
                    <a:lnTo>
                      <a:pt x="0" y="534"/>
                    </a:lnTo>
                    <a:lnTo>
                      <a:pt x="22" y="667"/>
                    </a:lnTo>
                    <a:lnTo>
                      <a:pt x="89" y="823"/>
                    </a:lnTo>
                    <a:lnTo>
                      <a:pt x="156" y="979"/>
                    </a:lnTo>
                    <a:lnTo>
                      <a:pt x="245" y="1157"/>
                    </a:lnTo>
                    <a:lnTo>
                      <a:pt x="245" y="1157"/>
                    </a:lnTo>
                    <a:lnTo>
                      <a:pt x="289" y="1246"/>
                    </a:lnTo>
                    <a:lnTo>
                      <a:pt x="378" y="1335"/>
                    </a:lnTo>
                    <a:lnTo>
                      <a:pt x="378" y="1335"/>
                    </a:lnTo>
                    <a:lnTo>
                      <a:pt x="467" y="1224"/>
                    </a:lnTo>
                    <a:lnTo>
                      <a:pt x="556" y="1090"/>
                    </a:lnTo>
                    <a:lnTo>
                      <a:pt x="645" y="934"/>
                    </a:lnTo>
                    <a:lnTo>
                      <a:pt x="712" y="779"/>
                    </a:lnTo>
                    <a:lnTo>
                      <a:pt x="712" y="779"/>
                    </a:lnTo>
                    <a:lnTo>
                      <a:pt x="734" y="601"/>
                    </a:lnTo>
                    <a:lnTo>
                      <a:pt x="734" y="467"/>
                    </a:lnTo>
                    <a:lnTo>
                      <a:pt x="712" y="312"/>
                    </a:lnTo>
                    <a:lnTo>
                      <a:pt x="667" y="200"/>
                    </a:lnTo>
                    <a:lnTo>
                      <a:pt x="667" y="20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Google Shape;2103;p75"/>
              <p:cNvSpPr/>
              <p:nvPr/>
            </p:nvSpPr>
            <p:spPr>
              <a:xfrm rot="2192941">
                <a:off x="6591195" y="2839941"/>
                <a:ext cx="86571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79" extrusionOk="0">
                    <a:moveTo>
                      <a:pt x="579" y="0"/>
                    </a:moveTo>
                    <a:lnTo>
                      <a:pt x="290" y="178"/>
                    </a:lnTo>
                    <a:lnTo>
                      <a:pt x="0" y="312"/>
                    </a:lnTo>
                    <a:lnTo>
                      <a:pt x="45" y="401"/>
                    </a:lnTo>
                    <a:lnTo>
                      <a:pt x="89" y="468"/>
                    </a:lnTo>
                    <a:lnTo>
                      <a:pt x="134" y="534"/>
                    </a:lnTo>
                    <a:lnTo>
                      <a:pt x="201" y="556"/>
                    </a:lnTo>
                    <a:lnTo>
                      <a:pt x="290" y="579"/>
                    </a:lnTo>
                    <a:lnTo>
                      <a:pt x="356" y="579"/>
                    </a:lnTo>
                    <a:lnTo>
                      <a:pt x="423" y="556"/>
                    </a:lnTo>
                    <a:lnTo>
                      <a:pt x="512" y="512"/>
                    </a:lnTo>
                    <a:lnTo>
                      <a:pt x="579" y="468"/>
                    </a:lnTo>
                    <a:lnTo>
                      <a:pt x="623" y="379"/>
                    </a:lnTo>
                    <a:lnTo>
                      <a:pt x="645" y="290"/>
                    </a:lnTo>
                    <a:lnTo>
                      <a:pt x="623" y="156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95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" name="Google Shape;2104;p75"/>
              <p:cNvSpPr/>
              <p:nvPr/>
            </p:nvSpPr>
            <p:spPr>
              <a:xfrm rot="2192941">
                <a:off x="6218848" y="1507589"/>
                <a:ext cx="998653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extrusionOk="0">
                    <a:moveTo>
                      <a:pt x="4315" y="601"/>
                    </a:moveTo>
                    <a:lnTo>
                      <a:pt x="4493" y="624"/>
                    </a:lnTo>
                    <a:lnTo>
                      <a:pt x="4649" y="646"/>
                    </a:lnTo>
                    <a:lnTo>
                      <a:pt x="4805" y="690"/>
                    </a:lnTo>
                    <a:lnTo>
                      <a:pt x="4938" y="757"/>
                    </a:lnTo>
                    <a:lnTo>
                      <a:pt x="5049" y="846"/>
                    </a:lnTo>
                    <a:lnTo>
                      <a:pt x="5161" y="935"/>
                    </a:lnTo>
                    <a:lnTo>
                      <a:pt x="5250" y="1024"/>
                    </a:lnTo>
                    <a:lnTo>
                      <a:pt x="5338" y="1157"/>
                    </a:lnTo>
                    <a:lnTo>
                      <a:pt x="5383" y="1313"/>
                    </a:lnTo>
                    <a:lnTo>
                      <a:pt x="5405" y="1469"/>
                    </a:lnTo>
                    <a:lnTo>
                      <a:pt x="5383" y="1536"/>
                    </a:lnTo>
                    <a:lnTo>
                      <a:pt x="5361" y="1625"/>
                    </a:lnTo>
                    <a:lnTo>
                      <a:pt x="5294" y="1669"/>
                    </a:lnTo>
                    <a:lnTo>
                      <a:pt x="5227" y="1736"/>
                    </a:lnTo>
                    <a:lnTo>
                      <a:pt x="5138" y="1691"/>
                    </a:lnTo>
                    <a:lnTo>
                      <a:pt x="4871" y="1580"/>
                    </a:lnTo>
                    <a:lnTo>
                      <a:pt x="3893" y="1135"/>
                    </a:lnTo>
                    <a:lnTo>
                      <a:pt x="3826" y="1002"/>
                    </a:lnTo>
                    <a:lnTo>
                      <a:pt x="3804" y="891"/>
                    </a:lnTo>
                    <a:lnTo>
                      <a:pt x="3804" y="779"/>
                    </a:lnTo>
                    <a:lnTo>
                      <a:pt x="3848" y="713"/>
                    </a:lnTo>
                    <a:lnTo>
                      <a:pt x="3915" y="646"/>
                    </a:lnTo>
                    <a:lnTo>
                      <a:pt x="4004" y="624"/>
                    </a:lnTo>
                    <a:lnTo>
                      <a:pt x="4160" y="601"/>
                    </a:lnTo>
                    <a:close/>
                    <a:moveTo>
                      <a:pt x="5984" y="1647"/>
                    </a:moveTo>
                    <a:lnTo>
                      <a:pt x="6050" y="1691"/>
                    </a:lnTo>
                    <a:lnTo>
                      <a:pt x="6139" y="1803"/>
                    </a:lnTo>
                    <a:lnTo>
                      <a:pt x="6161" y="1869"/>
                    </a:lnTo>
                    <a:lnTo>
                      <a:pt x="6139" y="1958"/>
                    </a:lnTo>
                    <a:lnTo>
                      <a:pt x="6117" y="2025"/>
                    </a:lnTo>
                    <a:lnTo>
                      <a:pt x="6095" y="2069"/>
                    </a:lnTo>
                    <a:lnTo>
                      <a:pt x="6006" y="2158"/>
                    </a:lnTo>
                    <a:lnTo>
                      <a:pt x="5872" y="2203"/>
                    </a:lnTo>
                    <a:lnTo>
                      <a:pt x="5783" y="2203"/>
                    </a:lnTo>
                    <a:lnTo>
                      <a:pt x="5694" y="2158"/>
                    </a:lnTo>
                    <a:lnTo>
                      <a:pt x="5628" y="2069"/>
                    </a:lnTo>
                    <a:lnTo>
                      <a:pt x="5583" y="1958"/>
                    </a:lnTo>
                    <a:lnTo>
                      <a:pt x="5605" y="1847"/>
                    </a:lnTo>
                    <a:lnTo>
                      <a:pt x="5650" y="1758"/>
                    </a:lnTo>
                    <a:lnTo>
                      <a:pt x="5761" y="1691"/>
                    </a:lnTo>
                    <a:lnTo>
                      <a:pt x="5872" y="1647"/>
                    </a:lnTo>
                    <a:close/>
                    <a:moveTo>
                      <a:pt x="5450" y="4427"/>
                    </a:move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close/>
                    <a:moveTo>
                      <a:pt x="3848" y="5562"/>
                    </a:moveTo>
                    <a:lnTo>
                      <a:pt x="3937" y="5606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close/>
                    <a:moveTo>
                      <a:pt x="1958" y="6029"/>
                    </a:moveTo>
                    <a:lnTo>
                      <a:pt x="2158" y="6051"/>
                    </a:lnTo>
                    <a:lnTo>
                      <a:pt x="2313" y="6095"/>
                    </a:lnTo>
                    <a:lnTo>
                      <a:pt x="2425" y="6162"/>
                    </a:lnTo>
                    <a:lnTo>
                      <a:pt x="2491" y="6251"/>
                    </a:lnTo>
                    <a:lnTo>
                      <a:pt x="2536" y="6340"/>
                    </a:lnTo>
                    <a:lnTo>
                      <a:pt x="2536" y="6429"/>
                    </a:lnTo>
                    <a:lnTo>
                      <a:pt x="2514" y="6496"/>
                    </a:lnTo>
                    <a:lnTo>
                      <a:pt x="2491" y="6540"/>
                    </a:lnTo>
                    <a:lnTo>
                      <a:pt x="2447" y="6585"/>
                    </a:lnTo>
                    <a:lnTo>
                      <a:pt x="2380" y="6629"/>
                    </a:lnTo>
                    <a:lnTo>
                      <a:pt x="2269" y="6674"/>
                    </a:lnTo>
                    <a:lnTo>
                      <a:pt x="2158" y="6696"/>
                    </a:lnTo>
                    <a:lnTo>
                      <a:pt x="2047" y="6674"/>
                    </a:lnTo>
                    <a:lnTo>
                      <a:pt x="1935" y="6629"/>
                    </a:lnTo>
                    <a:lnTo>
                      <a:pt x="1824" y="6540"/>
                    </a:lnTo>
                    <a:lnTo>
                      <a:pt x="1757" y="6429"/>
                    </a:lnTo>
                    <a:lnTo>
                      <a:pt x="1713" y="6340"/>
                    </a:lnTo>
                    <a:lnTo>
                      <a:pt x="1691" y="6251"/>
                    </a:lnTo>
                    <a:lnTo>
                      <a:pt x="1668" y="6162"/>
                    </a:lnTo>
                    <a:lnTo>
                      <a:pt x="1691" y="6118"/>
                    </a:lnTo>
                    <a:lnTo>
                      <a:pt x="1713" y="6073"/>
                    </a:lnTo>
                    <a:lnTo>
                      <a:pt x="1780" y="6029"/>
                    </a:lnTo>
                    <a:close/>
                    <a:moveTo>
                      <a:pt x="3737" y="1"/>
                    </a:move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806" y="8119"/>
                    </a:lnTo>
                    <a:lnTo>
                      <a:pt x="6095" y="7964"/>
                    </a:lnTo>
                    <a:lnTo>
                      <a:pt x="6384" y="77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close/>
                  </a:path>
                </a:pathLst>
              </a:custGeom>
              <a:solidFill>
                <a:srgbClr val="FFE0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" name="Google Shape;2105;p75"/>
              <p:cNvSpPr/>
              <p:nvPr/>
            </p:nvSpPr>
            <p:spPr>
              <a:xfrm rot="2192941">
                <a:off x="6558517" y="2356349"/>
                <a:ext cx="274321" cy="333956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2492" fill="none" extrusionOk="0">
                    <a:moveTo>
                      <a:pt x="2047" y="1825"/>
                    </a:moveTo>
                    <a:lnTo>
                      <a:pt x="801" y="1"/>
                    </a:lnTo>
                    <a:lnTo>
                      <a:pt x="801" y="1"/>
                    </a:lnTo>
                    <a:lnTo>
                      <a:pt x="557" y="223"/>
                    </a:lnTo>
                    <a:lnTo>
                      <a:pt x="290" y="401"/>
                    </a:lnTo>
                    <a:lnTo>
                      <a:pt x="290" y="401"/>
                    </a:lnTo>
                    <a:lnTo>
                      <a:pt x="134" y="468"/>
                    </a:lnTo>
                    <a:lnTo>
                      <a:pt x="0" y="512"/>
                    </a:lnTo>
                    <a:lnTo>
                      <a:pt x="0" y="512"/>
                    </a:lnTo>
                    <a:lnTo>
                      <a:pt x="156" y="757"/>
                    </a:lnTo>
                    <a:lnTo>
                      <a:pt x="156" y="757"/>
                    </a:lnTo>
                    <a:lnTo>
                      <a:pt x="312" y="1068"/>
                    </a:lnTo>
                    <a:lnTo>
                      <a:pt x="512" y="1513"/>
                    </a:lnTo>
                    <a:lnTo>
                      <a:pt x="512" y="1513"/>
                    </a:lnTo>
                    <a:lnTo>
                      <a:pt x="712" y="2003"/>
                    </a:lnTo>
                    <a:lnTo>
                      <a:pt x="890" y="2492"/>
                    </a:lnTo>
                    <a:lnTo>
                      <a:pt x="890" y="2492"/>
                    </a:lnTo>
                    <a:lnTo>
                      <a:pt x="1202" y="2358"/>
                    </a:lnTo>
                    <a:lnTo>
                      <a:pt x="1491" y="2203"/>
                    </a:lnTo>
                    <a:lnTo>
                      <a:pt x="1780" y="2025"/>
                    </a:lnTo>
                    <a:lnTo>
                      <a:pt x="2047" y="182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Google Shape;2106;p75"/>
              <p:cNvSpPr/>
              <p:nvPr/>
            </p:nvSpPr>
            <p:spPr>
              <a:xfrm rot="2192941">
                <a:off x="6218846" y="1507590"/>
                <a:ext cx="998651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fill="none" extrusionOk="0">
                    <a:moveTo>
                      <a:pt x="6984" y="1891"/>
                    </a:move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494" y="8253"/>
                    </a:lnTo>
                    <a:lnTo>
                      <a:pt x="5316" y="7764"/>
                    </a:lnTo>
                    <a:lnTo>
                      <a:pt x="5116" y="7274"/>
                    </a:lnTo>
                    <a:lnTo>
                      <a:pt x="5116" y="7274"/>
                    </a:lnTo>
                    <a:lnTo>
                      <a:pt x="4916" y="6829"/>
                    </a:lnTo>
                    <a:lnTo>
                      <a:pt x="4760" y="6518"/>
                    </a:lnTo>
                    <a:lnTo>
                      <a:pt x="4760" y="6518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lnTo>
                      <a:pt x="3715" y="5562"/>
                    </a:lnTo>
                    <a:lnTo>
                      <a:pt x="3782" y="5562"/>
                    </a:lnTo>
                    <a:lnTo>
                      <a:pt x="3848" y="5562"/>
                    </a:lnTo>
                    <a:lnTo>
                      <a:pt x="3937" y="5606"/>
                    </a:lnTo>
                    <a:lnTo>
                      <a:pt x="4071" y="5673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738" y="6229"/>
                    </a:lnTo>
                    <a:lnTo>
                      <a:pt x="4894" y="6162"/>
                    </a:lnTo>
                    <a:lnTo>
                      <a:pt x="4894" y="6162"/>
                    </a:lnTo>
                    <a:lnTo>
                      <a:pt x="5161" y="5984"/>
                    </a:lnTo>
                    <a:lnTo>
                      <a:pt x="5405" y="5762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lnTo>
                      <a:pt x="5361" y="4427"/>
                    </a:lnTo>
                    <a:lnTo>
                      <a:pt x="5450" y="4427"/>
                    </a:ln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6651" y="75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Google Shape;2107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1424" y="1135"/>
                    </a:moveTo>
                    <a:lnTo>
                      <a:pt x="1424" y="1135"/>
                    </a:lnTo>
                    <a:lnTo>
                      <a:pt x="1335" y="1090"/>
                    </a:lnTo>
                    <a:lnTo>
                      <a:pt x="1068" y="979"/>
                    </a:lnTo>
                    <a:lnTo>
                      <a:pt x="90" y="534"/>
                    </a:lnTo>
                    <a:lnTo>
                      <a:pt x="90" y="534"/>
                    </a:lnTo>
                    <a:lnTo>
                      <a:pt x="23" y="401"/>
                    </a:lnTo>
                    <a:lnTo>
                      <a:pt x="1" y="290"/>
                    </a:lnTo>
                    <a:lnTo>
                      <a:pt x="1" y="178"/>
                    </a:lnTo>
                    <a:lnTo>
                      <a:pt x="45" y="112"/>
                    </a:lnTo>
                    <a:lnTo>
                      <a:pt x="112" y="45"/>
                    </a:lnTo>
                    <a:lnTo>
                      <a:pt x="201" y="23"/>
                    </a:lnTo>
                    <a:lnTo>
                      <a:pt x="357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690" y="23"/>
                    </a:lnTo>
                    <a:lnTo>
                      <a:pt x="846" y="45"/>
                    </a:lnTo>
                    <a:lnTo>
                      <a:pt x="1002" y="89"/>
                    </a:lnTo>
                    <a:lnTo>
                      <a:pt x="1135" y="156"/>
                    </a:lnTo>
                    <a:lnTo>
                      <a:pt x="1246" y="245"/>
                    </a:lnTo>
                    <a:lnTo>
                      <a:pt x="1358" y="334"/>
                    </a:lnTo>
                    <a:lnTo>
                      <a:pt x="1447" y="423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580" y="712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935"/>
                    </a:lnTo>
                    <a:lnTo>
                      <a:pt x="1558" y="1024"/>
                    </a:lnTo>
                    <a:lnTo>
                      <a:pt x="1491" y="1068"/>
                    </a:lnTo>
                    <a:lnTo>
                      <a:pt x="1424" y="113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" name="Google Shape;2108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45" y="423"/>
                    </a:moveTo>
                    <a:lnTo>
                      <a:pt x="45" y="423"/>
                    </a:lnTo>
                    <a:lnTo>
                      <a:pt x="0" y="312"/>
                    </a:lnTo>
                    <a:lnTo>
                      <a:pt x="22" y="201"/>
                    </a:lnTo>
                    <a:lnTo>
                      <a:pt x="67" y="112"/>
                    </a:lnTo>
                    <a:lnTo>
                      <a:pt x="178" y="45"/>
                    </a:lnTo>
                    <a:lnTo>
                      <a:pt x="178" y="45"/>
                    </a:lnTo>
                    <a:lnTo>
                      <a:pt x="289" y="1"/>
                    </a:lnTo>
                    <a:lnTo>
                      <a:pt x="401" y="1"/>
                    </a:lnTo>
                    <a:lnTo>
                      <a:pt x="467" y="45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578" y="223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34" y="379"/>
                    </a:lnTo>
                    <a:lnTo>
                      <a:pt x="512" y="423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289" y="557"/>
                    </a:lnTo>
                    <a:lnTo>
                      <a:pt x="200" y="557"/>
                    </a:lnTo>
                    <a:lnTo>
                      <a:pt x="111" y="512"/>
                    </a:lnTo>
                    <a:lnTo>
                      <a:pt x="45" y="42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Google Shape;2109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712" y="601"/>
                    </a:moveTo>
                    <a:lnTo>
                      <a:pt x="712" y="601"/>
                    </a:lnTo>
                    <a:lnTo>
                      <a:pt x="601" y="646"/>
                    </a:lnTo>
                    <a:lnTo>
                      <a:pt x="490" y="668"/>
                    </a:lnTo>
                    <a:lnTo>
                      <a:pt x="379" y="646"/>
                    </a:lnTo>
                    <a:lnTo>
                      <a:pt x="267" y="601"/>
                    </a:lnTo>
                    <a:lnTo>
                      <a:pt x="267" y="601"/>
                    </a:lnTo>
                    <a:lnTo>
                      <a:pt x="156" y="5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45" y="312"/>
                    </a:lnTo>
                    <a:lnTo>
                      <a:pt x="23" y="223"/>
                    </a:lnTo>
                    <a:lnTo>
                      <a:pt x="0" y="134"/>
                    </a:lnTo>
                    <a:lnTo>
                      <a:pt x="23" y="90"/>
                    </a:lnTo>
                    <a:lnTo>
                      <a:pt x="45" y="45"/>
                    </a:lnTo>
                    <a:lnTo>
                      <a:pt x="112" y="1"/>
                    </a:lnTo>
                    <a:lnTo>
                      <a:pt x="178" y="1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490" y="23"/>
                    </a:lnTo>
                    <a:lnTo>
                      <a:pt x="645" y="67"/>
                    </a:lnTo>
                    <a:lnTo>
                      <a:pt x="757" y="134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868" y="312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46" y="468"/>
                    </a:lnTo>
                    <a:lnTo>
                      <a:pt x="823" y="512"/>
                    </a:lnTo>
                    <a:lnTo>
                      <a:pt x="779" y="557"/>
                    </a:lnTo>
                    <a:lnTo>
                      <a:pt x="712" y="601"/>
                    </a:lnTo>
                    <a:lnTo>
                      <a:pt x="712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Google Shape;2110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extrusionOk="0">
                    <a:moveTo>
                      <a:pt x="1713" y="0"/>
                    </a:move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  <a:close/>
                  </a:path>
                </a:pathLst>
              </a:custGeom>
              <a:solidFill>
                <a:srgbClr val="DBC7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Google Shape;2111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fill="none" extrusionOk="0">
                    <a:moveTo>
                      <a:pt x="1713" y="0"/>
                    </a:moveTo>
                    <a:lnTo>
                      <a:pt x="1713" y="0"/>
                    </a:lnTo>
                    <a:lnTo>
                      <a:pt x="1469" y="201"/>
                    </a:ln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646" y="1246"/>
                    </a:lnTo>
                    <a:lnTo>
                      <a:pt x="646" y="1246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824" y="1758"/>
                    </a:lnTo>
                    <a:lnTo>
                      <a:pt x="1224" y="1557"/>
                    </a:lnTo>
                    <a:lnTo>
                      <a:pt x="1224" y="1557"/>
                    </a:lnTo>
                    <a:lnTo>
                      <a:pt x="824" y="1758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1980" y="1090"/>
                    </a:lnTo>
                    <a:lnTo>
                      <a:pt x="1980" y="1090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558" y="734"/>
                    </a:lnTo>
                    <a:lnTo>
                      <a:pt x="1157" y="979"/>
                    </a:lnTo>
                    <a:lnTo>
                      <a:pt x="1157" y="979"/>
                    </a:lnTo>
                    <a:lnTo>
                      <a:pt x="1558" y="7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Google Shape;2112;p75"/>
              <p:cNvSpPr/>
              <p:nvPr/>
            </p:nvSpPr>
            <p:spPr>
              <a:xfrm rot="2192941">
                <a:off x="6680511" y="2797011"/>
                <a:ext cx="15009" cy="911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68" fill="none" extrusionOk="0">
                    <a:moveTo>
                      <a:pt x="0" y="67"/>
                    </a:moveTo>
                    <a:lnTo>
                      <a:pt x="0" y="67"/>
                    </a:lnTo>
                    <a:lnTo>
                      <a:pt x="111" y="1"/>
                    </a:lnTo>
                    <a:lnTo>
                      <a:pt x="111" y="1"/>
                    </a:lnTo>
                    <a:lnTo>
                      <a:pt x="0" y="67"/>
                    </a:lnTo>
                    <a:lnTo>
                      <a:pt x="0" y="6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Google Shape;2113;p75"/>
              <p:cNvSpPr/>
              <p:nvPr/>
            </p:nvSpPr>
            <p:spPr>
              <a:xfrm rot="2192941">
                <a:off x="6478216" y="1616694"/>
                <a:ext cx="602246" cy="816798"/>
              </a:xfrm>
              <a:custGeom>
                <a:avLst/>
                <a:gdLst/>
                <a:ahLst/>
                <a:cxnLst/>
                <a:rect l="l" t="t" r="r" b="b"/>
                <a:pathLst>
                  <a:path w="4494" h="6095" extrusionOk="0">
                    <a:moveTo>
                      <a:pt x="2492" y="0"/>
                    </a:moveTo>
                    <a:lnTo>
                      <a:pt x="2336" y="23"/>
                    </a:lnTo>
                    <a:lnTo>
                      <a:pt x="2247" y="45"/>
                    </a:lnTo>
                    <a:lnTo>
                      <a:pt x="2180" y="112"/>
                    </a:lnTo>
                    <a:lnTo>
                      <a:pt x="2136" y="178"/>
                    </a:lnTo>
                    <a:lnTo>
                      <a:pt x="2136" y="290"/>
                    </a:lnTo>
                    <a:lnTo>
                      <a:pt x="2158" y="401"/>
                    </a:lnTo>
                    <a:lnTo>
                      <a:pt x="2225" y="534"/>
                    </a:lnTo>
                    <a:lnTo>
                      <a:pt x="3203" y="979"/>
                    </a:lnTo>
                    <a:lnTo>
                      <a:pt x="3470" y="1090"/>
                    </a:lnTo>
                    <a:lnTo>
                      <a:pt x="3559" y="1135"/>
                    </a:lnTo>
                    <a:lnTo>
                      <a:pt x="3626" y="1068"/>
                    </a:lnTo>
                    <a:lnTo>
                      <a:pt x="3693" y="1024"/>
                    </a:lnTo>
                    <a:lnTo>
                      <a:pt x="3715" y="935"/>
                    </a:lnTo>
                    <a:lnTo>
                      <a:pt x="3737" y="868"/>
                    </a:lnTo>
                    <a:lnTo>
                      <a:pt x="3715" y="712"/>
                    </a:lnTo>
                    <a:lnTo>
                      <a:pt x="3670" y="556"/>
                    </a:lnTo>
                    <a:lnTo>
                      <a:pt x="3582" y="423"/>
                    </a:lnTo>
                    <a:lnTo>
                      <a:pt x="3493" y="334"/>
                    </a:lnTo>
                    <a:lnTo>
                      <a:pt x="3381" y="245"/>
                    </a:lnTo>
                    <a:lnTo>
                      <a:pt x="3270" y="156"/>
                    </a:lnTo>
                    <a:lnTo>
                      <a:pt x="3137" y="89"/>
                    </a:lnTo>
                    <a:lnTo>
                      <a:pt x="2981" y="45"/>
                    </a:lnTo>
                    <a:lnTo>
                      <a:pt x="2825" y="23"/>
                    </a:lnTo>
                    <a:lnTo>
                      <a:pt x="2647" y="0"/>
                    </a:lnTo>
                    <a:close/>
                    <a:moveTo>
                      <a:pt x="4204" y="1046"/>
                    </a:moveTo>
                    <a:lnTo>
                      <a:pt x="4093" y="1090"/>
                    </a:lnTo>
                    <a:lnTo>
                      <a:pt x="3982" y="1157"/>
                    </a:lnTo>
                    <a:lnTo>
                      <a:pt x="3937" y="1246"/>
                    </a:lnTo>
                    <a:lnTo>
                      <a:pt x="3915" y="1357"/>
                    </a:lnTo>
                    <a:lnTo>
                      <a:pt x="3960" y="1468"/>
                    </a:lnTo>
                    <a:lnTo>
                      <a:pt x="4026" y="1557"/>
                    </a:lnTo>
                    <a:lnTo>
                      <a:pt x="4115" y="1602"/>
                    </a:lnTo>
                    <a:lnTo>
                      <a:pt x="4204" y="1602"/>
                    </a:lnTo>
                    <a:lnTo>
                      <a:pt x="4338" y="1557"/>
                    </a:lnTo>
                    <a:lnTo>
                      <a:pt x="4427" y="1468"/>
                    </a:lnTo>
                    <a:lnTo>
                      <a:pt x="4449" y="1424"/>
                    </a:lnTo>
                    <a:lnTo>
                      <a:pt x="4471" y="1357"/>
                    </a:lnTo>
                    <a:lnTo>
                      <a:pt x="4493" y="1268"/>
                    </a:lnTo>
                    <a:lnTo>
                      <a:pt x="4471" y="1202"/>
                    </a:lnTo>
                    <a:lnTo>
                      <a:pt x="4382" y="1090"/>
                    </a:lnTo>
                    <a:lnTo>
                      <a:pt x="4316" y="1046"/>
                    </a:lnTo>
                    <a:close/>
                    <a:moveTo>
                      <a:pt x="112" y="5428"/>
                    </a:moveTo>
                    <a:lnTo>
                      <a:pt x="45" y="5472"/>
                    </a:lnTo>
                    <a:lnTo>
                      <a:pt x="23" y="5517"/>
                    </a:lnTo>
                    <a:lnTo>
                      <a:pt x="0" y="5561"/>
                    </a:lnTo>
                    <a:lnTo>
                      <a:pt x="23" y="5650"/>
                    </a:lnTo>
                    <a:lnTo>
                      <a:pt x="45" y="5739"/>
                    </a:lnTo>
                    <a:lnTo>
                      <a:pt x="89" y="5828"/>
                    </a:lnTo>
                    <a:lnTo>
                      <a:pt x="156" y="5939"/>
                    </a:lnTo>
                    <a:lnTo>
                      <a:pt x="267" y="6028"/>
                    </a:lnTo>
                    <a:lnTo>
                      <a:pt x="379" y="6073"/>
                    </a:lnTo>
                    <a:lnTo>
                      <a:pt x="490" y="6095"/>
                    </a:lnTo>
                    <a:lnTo>
                      <a:pt x="601" y="6073"/>
                    </a:lnTo>
                    <a:lnTo>
                      <a:pt x="712" y="6028"/>
                    </a:lnTo>
                    <a:lnTo>
                      <a:pt x="779" y="5984"/>
                    </a:lnTo>
                    <a:lnTo>
                      <a:pt x="823" y="5939"/>
                    </a:lnTo>
                    <a:lnTo>
                      <a:pt x="846" y="5895"/>
                    </a:lnTo>
                    <a:lnTo>
                      <a:pt x="868" y="5828"/>
                    </a:lnTo>
                    <a:lnTo>
                      <a:pt x="868" y="5739"/>
                    </a:lnTo>
                    <a:lnTo>
                      <a:pt x="823" y="5650"/>
                    </a:lnTo>
                    <a:lnTo>
                      <a:pt x="757" y="5561"/>
                    </a:lnTo>
                    <a:lnTo>
                      <a:pt x="645" y="5494"/>
                    </a:lnTo>
                    <a:lnTo>
                      <a:pt x="490" y="5450"/>
                    </a:lnTo>
                    <a:lnTo>
                      <a:pt x="290" y="54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" name="Google Shape;2114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267" y="601"/>
                    </a:moveTo>
                    <a:lnTo>
                      <a:pt x="267" y="601"/>
                    </a:lnTo>
                    <a:lnTo>
                      <a:pt x="379" y="646"/>
                    </a:lnTo>
                    <a:lnTo>
                      <a:pt x="490" y="668"/>
                    </a:lnTo>
                    <a:lnTo>
                      <a:pt x="601" y="646"/>
                    </a:lnTo>
                    <a:lnTo>
                      <a:pt x="712" y="601"/>
                    </a:lnTo>
                    <a:lnTo>
                      <a:pt x="712" y="601"/>
                    </a:lnTo>
                    <a:lnTo>
                      <a:pt x="779" y="557"/>
                    </a:lnTo>
                    <a:lnTo>
                      <a:pt x="823" y="512"/>
                    </a:lnTo>
                    <a:lnTo>
                      <a:pt x="846" y="468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68" y="312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757" y="134"/>
                    </a:lnTo>
                    <a:lnTo>
                      <a:pt x="645" y="67"/>
                    </a:lnTo>
                    <a:lnTo>
                      <a:pt x="490" y="23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178" y="1"/>
                    </a:lnTo>
                    <a:lnTo>
                      <a:pt x="112" y="1"/>
                    </a:lnTo>
                    <a:lnTo>
                      <a:pt x="45" y="45"/>
                    </a:lnTo>
                    <a:lnTo>
                      <a:pt x="23" y="90"/>
                    </a:lnTo>
                    <a:lnTo>
                      <a:pt x="0" y="134"/>
                    </a:lnTo>
                    <a:lnTo>
                      <a:pt x="23" y="223"/>
                    </a:lnTo>
                    <a:lnTo>
                      <a:pt x="45" y="3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156" y="512"/>
                    </a:lnTo>
                    <a:lnTo>
                      <a:pt x="267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Google Shape;2115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178" y="45"/>
                    </a:moveTo>
                    <a:lnTo>
                      <a:pt x="178" y="45"/>
                    </a:lnTo>
                    <a:lnTo>
                      <a:pt x="67" y="112"/>
                    </a:lnTo>
                    <a:lnTo>
                      <a:pt x="22" y="201"/>
                    </a:lnTo>
                    <a:lnTo>
                      <a:pt x="0" y="312"/>
                    </a:lnTo>
                    <a:lnTo>
                      <a:pt x="45" y="423"/>
                    </a:lnTo>
                    <a:lnTo>
                      <a:pt x="45" y="423"/>
                    </a:lnTo>
                    <a:lnTo>
                      <a:pt x="111" y="512"/>
                    </a:lnTo>
                    <a:lnTo>
                      <a:pt x="200" y="557"/>
                    </a:lnTo>
                    <a:lnTo>
                      <a:pt x="289" y="557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512" y="423"/>
                    </a:lnTo>
                    <a:lnTo>
                      <a:pt x="534" y="379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78" y="223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467" y="45"/>
                    </a:lnTo>
                    <a:lnTo>
                      <a:pt x="401" y="1"/>
                    </a:lnTo>
                    <a:lnTo>
                      <a:pt x="289" y="1"/>
                    </a:lnTo>
                    <a:lnTo>
                      <a:pt x="178" y="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" name="Google Shape;2116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90" y="534"/>
                    </a:moveTo>
                    <a:lnTo>
                      <a:pt x="90" y="534"/>
                    </a:lnTo>
                    <a:lnTo>
                      <a:pt x="1068" y="979"/>
                    </a:lnTo>
                    <a:lnTo>
                      <a:pt x="1335" y="1090"/>
                    </a:lnTo>
                    <a:lnTo>
                      <a:pt x="1424" y="1135"/>
                    </a:lnTo>
                    <a:lnTo>
                      <a:pt x="1424" y="1135"/>
                    </a:lnTo>
                    <a:lnTo>
                      <a:pt x="1491" y="1068"/>
                    </a:lnTo>
                    <a:lnTo>
                      <a:pt x="1558" y="1024"/>
                    </a:lnTo>
                    <a:lnTo>
                      <a:pt x="1580" y="935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712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447" y="423"/>
                    </a:lnTo>
                    <a:lnTo>
                      <a:pt x="1358" y="334"/>
                    </a:lnTo>
                    <a:lnTo>
                      <a:pt x="1246" y="245"/>
                    </a:lnTo>
                    <a:lnTo>
                      <a:pt x="1135" y="156"/>
                    </a:lnTo>
                    <a:lnTo>
                      <a:pt x="1002" y="89"/>
                    </a:lnTo>
                    <a:lnTo>
                      <a:pt x="846" y="45"/>
                    </a:lnTo>
                    <a:lnTo>
                      <a:pt x="690" y="23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357" y="0"/>
                    </a:lnTo>
                    <a:lnTo>
                      <a:pt x="201" y="23"/>
                    </a:lnTo>
                    <a:lnTo>
                      <a:pt x="112" y="45"/>
                    </a:lnTo>
                    <a:lnTo>
                      <a:pt x="45" y="112"/>
                    </a:lnTo>
                    <a:lnTo>
                      <a:pt x="1" y="178"/>
                    </a:lnTo>
                    <a:lnTo>
                      <a:pt x="1" y="290"/>
                    </a:lnTo>
                    <a:lnTo>
                      <a:pt x="23" y="401"/>
                    </a:lnTo>
                    <a:lnTo>
                      <a:pt x="90" y="534"/>
                    </a:lnTo>
                    <a:lnTo>
                      <a:pt x="90" y="53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" name="Google Shape;2117;p75"/>
              <p:cNvSpPr/>
              <p:nvPr/>
            </p:nvSpPr>
            <p:spPr>
              <a:xfrm rot="2192941">
                <a:off x="7240189" y="1540964"/>
                <a:ext cx="32967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246" h="490" extrusionOk="0">
                    <a:moveTo>
                      <a:pt x="179" y="0"/>
                    </a:moveTo>
                    <a:lnTo>
                      <a:pt x="112" y="23"/>
                    </a:lnTo>
                    <a:lnTo>
                      <a:pt x="68" y="45"/>
                    </a:lnTo>
                    <a:lnTo>
                      <a:pt x="68" y="89"/>
                    </a:lnTo>
                    <a:lnTo>
                      <a:pt x="23" y="245"/>
                    </a:lnTo>
                    <a:lnTo>
                      <a:pt x="1" y="423"/>
                    </a:lnTo>
                    <a:lnTo>
                      <a:pt x="23" y="445"/>
                    </a:lnTo>
                    <a:lnTo>
                      <a:pt x="45" y="490"/>
                    </a:lnTo>
                    <a:lnTo>
                      <a:pt x="90" y="490"/>
                    </a:lnTo>
                    <a:lnTo>
                      <a:pt x="157" y="467"/>
                    </a:lnTo>
                    <a:lnTo>
                      <a:pt x="179" y="445"/>
                    </a:lnTo>
                    <a:lnTo>
                      <a:pt x="201" y="401"/>
                    </a:lnTo>
                    <a:lnTo>
                      <a:pt x="223" y="267"/>
                    </a:lnTo>
                    <a:lnTo>
                      <a:pt x="246" y="112"/>
                    </a:lnTo>
                    <a:lnTo>
                      <a:pt x="246" y="67"/>
                    </a:lnTo>
                    <a:lnTo>
                      <a:pt x="223" y="45"/>
                    </a:lnTo>
                    <a:lnTo>
                      <a:pt x="201" y="23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" name="Google Shape;2118;p75"/>
              <p:cNvSpPr/>
              <p:nvPr/>
            </p:nvSpPr>
            <p:spPr>
              <a:xfrm rot="2192941">
                <a:off x="7326533" y="1447148"/>
                <a:ext cx="44894" cy="10439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779" extrusionOk="0">
                    <a:moveTo>
                      <a:pt x="246" y="0"/>
                    </a:moveTo>
                    <a:lnTo>
                      <a:pt x="179" y="23"/>
                    </a:lnTo>
                    <a:lnTo>
                      <a:pt x="157" y="45"/>
                    </a:lnTo>
                    <a:lnTo>
                      <a:pt x="157" y="89"/>
                    </a:lnTo>
                    <a:lnTo>
                      <a:pt x="134" y="223"/>
                    </a:lnTo>
                    <a:lnTo>
                      <a:pt x="90" y="379"/>
                    </a:lnTo>
                    <a:lnTo>
                      <a:pt x="1" y="668"/>
                    </a:lnTo>
                    <a:lnTo>
                      <a:pt x="1" y="712"/>
                    </a:lnTo>
                    <a:lnTo>
                      <a:pt x="23" y="734"/>
                    </a:lnTo>
                    <a:lnTo>
                      <a:pt x="45" y="757"/>
                    </a:lnTo>
                    <a:lnTo>
                      <a:pt x="68" y="779"/>
                    </a:lnTo>
                    <a:lnTo>
                      <a:pt x="134" y="757"/>
                    </a:lnTo>
                    <a:lnTo>
                      <a:pt x="157" y="734"/>
                    </a:lnTo>
                    <a:lnTo>
                      <a:pt x="179" y="690"/>
                    </a:lnTo>
                    <a:lnTo>
                      <a:pt x="268" y="401"/>
                    </a:lnTo>
                    <a:lnTo>
                      <a:pt x="312" y="223"/>
                    </a:lnTo>
                    <a:lnTo>
                      <a:pt x="335" y="67"/>
                    </a:lnTo>
                    <a:lnTo>
                      <a:pt x="335" y="45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" name="Google Shape;2119;p75"/>
              <p:cNvSpPr/>
              <p:nvPr/>
            </p:nvSpPr>
            <p:spPr>
              <a:xfrm rot="2192941">
                <a:off x="6149548" y="1484596"/>
                <a:ext cx="1046359" cy="1323628"/>
              </a:xfrm>
              <a:custGeom>
                <a:avLst/>
                <a:gdLst/>
                <a:ahLst/>
                <a:cxnLst/>
                <a:rect l="l" t="t" r="r" b="b"/>
                <a:pathLst>
                  <a:path w="7808" h="9877" extrusionOk="0">
                    <a:moveTo>
                      <a:pt x="3959" y="201"/>
                    </a:moveTo>
                    <a:lnTo>
                      <a:pt x="4293" y="223"/>
                    </a:lnTo>
                    <a:lnTo>
                      <a:pt x="4605" y="268"/>
                    </a:lnTo>
                    <a:lnTo>
                      <a:pt x="4916" y="357"/>
                    </a:lnTo>
                    <a:lnTo>
                      <a:pt x="5227" y="446"/>
                    </a:lnTo>
                    <a:lnTo>
                      <a:pt x="5516" y="579"/>
                    </a:lnTo>
                    <a:lnTo>
                      <a:pt x="5806" y="735"/>
                    </a:lnTo>
                    <a:lnTo>
                      <a:pt x="6050" y="913"/>
                    </a:lnTo>
                    <a:lnTo>
                      <a:pt x="6295" y="1113"/>
                    </a:lnTo>
                    <a:lnTo>
                      <a:pt x="6517" y="1335"/>
                    </a:lnTo>
                    <a:lnTo>
                      <a:pt x="6695" y="1580"/>
                    </a:lnTo>
                    <a:lnTo>
                      <a:pt x="6873" y="1847"/>
                    </a:lnTo>
                    <a:lnTo>
                      <a:pt x="7029" y="2114"/>
                    </a:lnTo>
                    <a:lnTo>
                      <a:pt x="7162" y="2403"/>
                    </a:lnTo>
                    <a:lnTo>
                      <a:pt x="7296" y="2737"/>
                    </a:lnTo>
                    <a:lnTo>
                      <a:pt x="7363" y="3070"/>
                    </a:lnTo>
                    <a:lnTo>
                      <a:pt x="7407" y="3404"/>
                    </a:lnTo>
                    <a:lnTo>
                      <a:pt x="7407" y="3738"/>
                    </a:lnTo>
                    <a:lnTo>
                      <a:pt x="7385" y="4071"/>
                    </a:lnTo>
                    <a:lnTo>
                      <a:pt x="7340" y="4405"/>
                    </a:lnTo>
                    <a:lnTo>
                      <a:pt x="7274" y="4739"/>
                    </a:lnTo>
                    <a:lnTo>
                      <a:pt x="7185" y="5094"/>
                    </a:lnTo>
                    <a:lnTo>
                      <a:pt x="7051" y="5628"/>
                    </a:lnTo>
                    <a:lnTo>
                      <a:pt x="6918" y="6207"/>
                    </a:lnTo>
                    <a:lnTo>
                      <a:pt x="6873" y="6496"/>
                    </a:lnTo>
                    <a:lnTo>
                      <a:pt x="6851" y="6785"/>
                    </a:lnTo>
                    <a:lnTo>
                      <a:pt x="6829" y="7074"/>
                    </a:lnTo>
                    <a:lnTo>
                      <a:pt x="6851" y="7341"/>
                    </a:lnTo>
                    <a:lnTo>
                      <a:pt x="6873" y="7474"/>
                    </a:lnTo>
                    <a:lnTo>
                      <a:pt x="6918" y="7563"/>
                    </a:lnTo>
                    <a:lnTo>
                      <a:pt x="7051" y="7719"/>
                    </a:lnTo>
                    <a:lnTo>
                      <a:pt x="7162" y="7897"/>
                    </a:lnTo>
                    <a:lnTo>
                      <a:pt x="7207" y="7986"/>
                    </a:lnTo>
                    <a:lnTo>
                      <a:pt x="7318" y="8208"/>
                    </a:lnTo>
                    <a:lnTo>
                      <a:pt x="7385" y="8320"/>
                    </a:lnTo>
                    <a:lnTo>
                      <a:pt x="7429" y="8453"/>
                    </a:lnTo>
                    <a:lnTo>
                      <a:pt x="7474" y="8475"/>
                    </a:lnTo>
                    <a:lnTo>
                      <a:pt x="7496" y="8609"/>
                    </a:lnTo>
                    <a:lnTo>
                      <a:pt x="7496" y="8720"/>
                    </a:lnTo>
                    <a:lnTo>
                      <a:pt x="7474" y="8787"/>
                    </a:lnTo>
                    <a:lnTo>
                      <a:pt x="7452" y="8876"/>
                    </a:lnTo>
                    <a:lnTo>
                      <a:pt x="7385" y="8943"/>
                    </a:lnTo>
                    <a:lnTo>
                      <a:pt x="7318" y="9009"/>
                    </a:lnTo>
                    <a:lnTo>
                      <a:pt x="7140" y="9143"/>
                    </a:lnTo>
                    <a:lnTo>
                      <a:pt x="7096" y="9187"/>
                    </a:lnTo>
                    <a:lnTo>
                      <a:pt x="7073" y="9209"/>
                    </a:lnTo>
                    <a:lnTo>
                      <a:pt x="7073" y="9254"/>
                    </a:lnTo>
                    <a:lnTo>
                      <a:pt x="7118" y="9321"/>
                    </a:lnTo>
                    <a:lnTo>
                      <a:pt x="7118" y="9365"/>
                    </a:lnTo>
                    <a:lnTo>
                      <a:pt x="7118" y="9410"/>
                    </a:lnTo>
                    <a:lnTo>
                      <a:pt x="7096" y="9454"/>
                    </a:lnTo>
                    <a:lnTo>
                      <a:pt x="7051" y="9476"/>
                    </a:lnTo>
                    <a:lnTo>
                      <a:pt x="6896" y="9499"/>
                    </a:lnTo>
                    <a:lnTo>
                      <a:pt x="6673" y="9476"/>
                    </a:lnTo>
                    <a:lnTo>
                      <a:pt x="6629" y="9432"/>
                    </a:lnTo>
                    <a:lnTo>
                      <a:pt x="6584" y="9432"/>
                    </a:lnTo>
                    <a:lnTo>
                      <a:pt x="6339" y="9543"/>
                    </a:lnTo>
                    <a:lnTo>
                      <a:pt x="6250" y="9565"/>
                    </a:lnTo>
                    <a:lnTo>
                      <a:pt x="6162" y="9565"/>
                    </a:lnTo>
                    <a:lnTo>
                      <a:pt x="6095" y="9543"/>
                    </a:lnTo>
                    <a:lnTo>
                      <a:pt x="6006" y="9499"/>
                    </a:lnTo>
                    <a:lnTo>
                      <a:pt x="5917" y="9410"/>
                    </a:lnTo>
                    <a:lnTo>
                      <a:pt x="5806" y="9298"/>
                    </a:lnTo>
                    <a:lnTo>
                      <a:pt x="5717" y="9143"/>
                    </a:lnTo>
                    <a:lnTo>
                      <a:pt x="5561" y="8876"/>
                    </a:lnTo>
                    <a:lnTo>
                      <a:pt x="5427" y="8587"/>
                    </a:lnTo>
                    <a:lnTo>
                      <a:pt x="5383" y="8475"/>
                    </a:lnTo>
                    <a:lnTo>
                      <a:pt x="5368" y="8431"/>
                    </a:lnTo>
                    <a:lnTo>
                      <a:pt x="5383" y="8409"/>
                    </a:lnTo>
                    <a:lnTo>
                      <a:pt x="5361" y="8364"/>
                    </a:lnTo>
                    <a:lnTo>
                      <a:pt x="5339" y="8342"/>
                    </a:lnTo>
                    <a:lnTo>
                      <a:pt x="5316" y="8320"/>
                    </a:lnTo>
                    <a:lnTo>
                      <a:pt x="5311" y="8320"/>
                    </a:lnTo>
                    <a:lnTo>
                      <a:pt x="5116" y="8164"/>
                    </a:lnTo>
                    <a:lnTo>
                      <a:pt x="4894" y="8031"/>
                    </a:lnTo>
                    <a:lnTo>
                      <a:pt x="4649" y="7897"/>
                    </a:lnTo>
                    <a:lnTo>
                      <a:pt x="4404" y="7786"/>
                    </a:lnTo>
                    <a:lnTo>
                      <a:pt x="3871" y="7586"/>
                    </a:lnTo>
                    <a:lnTo>
                      <a:pt x="3359" y="7430"/>
                    </a:lnTo>
                    <a:lnTo>
                      <a:pt x="2825" y="7252"/>
                    </a:lnTo>
                    <a:lnTo>
                      <a:pt x="2314" y="7052"/>
                    </a:lnTo>
                    <a:lnTo>
                      <a:pt x="2047" y="6941"/>
                    </a:lnTo>
                    <a:lnTo>
                      <a:pt x="1824" y="6807"/>
                    </a:lnTo>
                    <a:lnTo>
                      <a:pt x="1580" y="6651"/>
                    </a:lnTo>
                    <a:lnTo>
                      <a:pt x="1379" y="6474"/>
                    </a:lnTo>
                    <a:lnTo>
                      <a:pt x="1135" y="6229"/>
                    </a:lnTo>
                    <a:lnTo>
                      <a:pt x="912" y="5984"/>
                    </a:lnTo>
                    <a:lnTo>
                      <a:pt x="734" y="5717"/>
                    </a:lnTo>
                    <a:lnTo>
                      <a:pt x="579" y="5428"/>
                    </a:lnTo>
                    <a:lnTo>
                      <a:pt x="445" y="5117"/>
                    </a:lnTo>
                    <a:lnTo>
                      <a:pt x="334" y="4805"/>
                    </a:lnTo>
                    <a:lnTo>
                      <a:pt x="267" y="4494"/>
                    </a:lnTo>
                    <a:lnTo>
                      <a:pt x="223" y="4183"/>
                    </a:lnTo>
                    <a:lnTo>
                      <a:pt x="200" y="3849"/>
                    </a:lnTo>
                    <a:lnTo>
                      <a:pt x="200" y="3537"/>
                    </a:lnTo>
                    <a:lnTo>
                      <a:pt x="245" y="3204"/>
                    </a:lnTo>
                    <a:lnTo>
                      <a:pt x="312" y="2892"/>
                    </a:lnTo>
                    <a:lnTo>
                      <a:pt x="401" y="2581"/>
                    </a:lnTo>
                    <a:lnTo>
                      <a:pt x="534" y="2270"/>
                    </a:lnTo>
                    <a:lnTo>
                      <a:pt x="690" y="1980"/>
                    </a:lnTo>
                    <a:lnTo>
                      <a:pt x="868" y="1691"/>
                    </a:lnTo>
                    <a:lnTo>
                      <a:pt x="1090" y="1424"/>
                    </a:lnTo>
                    <a:lnTo>
                      <a:pt x="1313" y="1202"/>
                    </a:lnTo>
                    <a:lnTo>
                      <a:pt x="1557" y="1002"/>
                    </a:lnTo>
                    <a:lnTo>
                      <a:pt x="1824" y="802"/>
                    </a:lnTo>
                    <a:lnTo>
                      <a:pt x="2113" y="646"/>
                    </a:lnTo>
                    <a:lnTo>
                      <a:pt x="2402" y="512"/>
                    </a:lnTo>
                    <a:lnTo>
                      <a:pt x="2692" y="401"/>
                    </a:lnTo>
                    <a:lnTo>
                      <a:pt x="3003" y="312"/>
                    </a:lnTo>
                    <a:lnTo>
                      <a:pt x="3314" y="246"/>
                    </a:lnTo>
                    <a:lnTo>
                      <a:pt x="3648" y="201"/>
                    </a:lnTo>
                    <a:close/>
                    <a:moveTo>
                      <a:pt x="3715" y="1"/>
                    </a:moveTo>
                    <a:lnTo>
                      <a:pt x="3337" y="23"/>
                    </a:lnTo>
                    <a:lnTo>
                      <a:pt x="2959" y="112"/>
                    </a:lnTo>
                    <a:lnTo>
                      <a:pt x="2580" y="223"/>
                    </a:lnTo>
                    <a:lnTo>
                      <a:pt x="2225" y="379"/>
                    </a:lnTo>
                    <a:lnTo>
                      <a:pt x="1891" y="557"/>
                    </a:lnTo>
                    <a:lnTo>
                      <a:pt x="1557" y="779"/>
                    </a:lnTo>
                    <a:lnTo>
                      <a:pt x="1268" y="1024"/>
                    </a:lnTo>
                    <a:lnTo>
                      <a:pt x="1001" y="1291"/>
                    </a:lnTo>
                    <a:lnTo>
                      <a:pt x="757" y="1602"/>
                    </a:lnTo>
                    <a:lnTo>
                      <a:pt x="534" y="1914"/>
                    </a:lnTo>
                    <a:lnTo>
                      <a:pt x="356" y="2270"/>
                    </a:lnTo>
                    <a:lnTo>
                      <a:pt x="200" y="2626"/>
                    </a:lnTo>
                    <a:lnTo>
                      <a:pt x="89" y="2981"/>
                    </a:lnTo>
                    <a:lnTo>
                      <a:pt x="23" y="3382"/>
                    </a:lnTo>
                    <a:lnTo>
                      <a:pt x="0" y="3782"/>
                    </a:lnTo>
                    <a:lnTo>
                      <a:pt x="0" y="4005"/>
                    </a:lnTo>
                    <a:lnTo>
                      <a:pt x="0" y="4227"/>
                    </a:lnTo>
                    <a:lnTo>
                      <a:pt x="45" y="4427"/>
                    </a:lnTo>
                    <a:lnTo>
                      <a:pt x="89" y="4650"/>
                    </a:lnTo>
                    <a:lnTo>
                      <a:pt x="200" y="5094"/>
                    </a:lnTo>
                    <a:lnTo>
                      <a:pt x="378" y="5495"/>
                    </a:lnTo>
                    <a:lnTo>
                      <a:pt x="601" y="5873"/>
                    </a:lnTo>
                    <a:lnTo>
                      <a:pt x="868" y="6251"/>
                    </a:lnTo>
                    <a:lnTo>
                      <a:pt x="1023" y="6407"/>
                    </a:lnTo>
                    <a:lnTo>
                      <a:pt x="1179" y="6563"/>
                    </a:lnTo>
                    <a:lnTo>
                      <a:pt x="1335" y="6718"/>
                    </a:lnTo>
                    <a:lnTo>
                      <a:pt x="1513" y="6852"/>
                    </a:lnTo>
                    <a:lnTo>
                      <a:pt x="1735" y="6985"/>
                    </a:lnTo>
                    <a:lnTo>
                      <a:pt x="1958" y="7119"/>
                    </a:lnTo>
                    <a:lnTo>
                      <a:pt x="2180" y="7230"/>
                    </a:lnTo>
                    <a:lnTo>
                      <a:pt x="2402" y="7319"/>
                    </a:lnTo>
                    <a:lnTo>
                      <a:pt x="2892" y="7474"/>
                    </a:lnTo>
                    <a:lnTo>
                      <a:pt x="3381" y="7630"/>
                    </a:lnTo>
                    <a:lnTo>
                      <a:pt x="3871" y="7786"/>
                    </a:lnTo>
                    <a:lnTo>
                      <a:pt x="4338" y="7964"/>
                    </a:lnTo>
                    <a:lnTo>
                      <a:pt x="4560" y="8075"/>
                    </a:lnTo>
                    <a:lnTo>
                      <a:pt x="4782" y="8186"/>
                    </a:lnTo>
                    <a:lnTo>
                      <a:pt x="5005" y="8320"/>
                    </a:lnTo>
                    <a:lnTo>
                      <a:pt x="5183" y="8458"/>
                    </a:lnTo>
                    <a:lnTo>
                      <a:pt x="5183" y="8542"/>
                    </a:lnTo>
                    <a:lnTo>
                      <a:pt x="5205" y="8653"/>
                    </a:lnTo>
                    <a:lnTo>
                      <a:pt x="5294" y="8876"/>
                    </a:lnTo>
                    <a:lnTo>
                      <a:pt x="5405" y="9076"/>
                    </a:lnTo>
                    <a:lnTo>
                      <a:pt x="5516" y="9276"/>
                    </a:lnTo>
                    <a:lnTo>
                      <a:pt x="5605" y="9454"/>
                    </a:lnTo>
                    <a:lnTo>
                      <a:pt x="5717" y="9610"/>
                    </a:lnTo>
                    <a:lnTo>
                      <a:pt x="5783" y="9699"/>
                    </a:lnTo>
                    <a:lnTo>
                      <a:pt x="5850" y="9743"/>
                    </a:lnTo>
                    <a:lnTo>
                      <a:pt x="5939" y="9788"/>
                    </a:lnTo>
                    <a:lnTo>
                      <a:pt x="6028" y="9810"/>
                    </a:lnTo>
                    <a:lnTo>
                      <a:pt x="6073" y="9810"/>
                    </a:lnTo>
                    <a:lnTo>
                      <a:pt x="6139" y="9788"/>
                    </a:lnTo>
                    <a:lnTo>
                      <a:pt x="6250" y="9743"/>
                    </a:lnTo>
                    <a:lnTo>
                      <a:pt x="6362" y="9699"/>
                    </a:lnTo>
                    <a:lnTo>
                      <a:pt x="6428" y="9677"/>
                    </a:lnTo>
                    <a:lnTo>
                      <a:pt x="6473" y="9677"/>
                    </a:lnTo>
                    <a:lnTo>
                      <a:pt x="6562" y="9699"/>
                    </a:lnTo>
                    <a:lnTo>
                      <a:pt x="6562" y="9721"/>
                    </a:lnTo>
                    <a:lnTo>
                      <a:pt x="6651" y="9788"/>
                    </a:lnTo>
                    <a:lnTo>
                      <a:pt x="6807" y="9854"/>
                    </a:lnTo>
                    <a:lnTo>
                      <a:pt x="6873" y="9877"/>
                    </a:lnTo>
                    <a:lnTo>
                      <a:pt x="6984" y="9877"/>
                    </a:lnTo>
                    <a:lnTo>
                      <a:pt x="7051" y="9854"/>
                    </a:lnTo>
                    <a:lnTo>
                      <a:pt x="7140" y="9810"/>
                    </a:lnTo>
                    <a:lnTo>
                      <a:pt x="7207" y="9765"/>
                    </a:lnTo>
                    <a:lnTo>
                      <a:pt x="7274" y="9699"/>
                    </a:lnTo>
                    <a:lnTo>
                      <a:pt x="7296" y="9654"/>
                    </a:lnTo>
                    <a:lnTo>
                      <a:pt x="7318" y="9610"/>
                    </a:lnTo>
                    <a:lnTo>
                      <a:pt x="7318" y="9499"/>
                    </a:lnTo>
                    <a:lnTo>
                      <a:pt x="7296" y="9410"/>
                    </a:lnTo>
                    <a:lnTo>
                      <a:pt x="7318" y="9321"/>
                    </a:lnTo>
                    <a:lnTo>
                      <a:pt x="7385" y="9187"/>
                    </a:lnTo>
                    <a:lnTo>
                      <a:pt x="7452" y="9098"/>
                    </a:lnTo>
                    <a:lnTo>
                      <a:pt x="7652" y="8943"/>
                    </a:lnTo>
                    <a:lnTo>
                      <a:pt x="7741" y="8854"/>
                    </a:lnTo>
                    <a:lnTo>
                      <a:pt x="7785" y="8765"/>
                    </a:lnTo>
                    <a:lnTo>
                      <a:pt x="7807" y="8653"/>
                    </a:lnTo>
                    <a:lnTo>
                      <a:pt x="7763" y="8498"/>
                    </a:lnTo>
                    <a:lnTo>
                      <a:pt x="7696" y="8364"/>
                    </a:lnTo>
                    <a:lnTo>
                      <a:pt x="7607" y="8253"/>
                    </a:lnTo>
                    <a:lnTo>
                      <a:pt x="7474" y="7942"/>
                    </a:lnTo>
                    <a:lnTo>
                      <a:pt x="7318" y="7675"/>
                    </a:lnTo>
                    <a:lnTo>
                      <a:pt x="7229" y="7541"/>
                    </a:lnTo>
                    <a:lnTo>
                      <a:pt x="7140" y="7452"/>
                    </a:lnTo>
                    <a:lnTo>
                      <a:pt x="7073" y="7319"/>
                    </a:lnTo>
                    <a:lnTo>
                      <a:pt x="7029" y="7163"/>
                    </a:lnTo>
                    <a:lnTo>
                      <a:pt x="7029" y="7007"/>
                    </a:lnTo>
                    <a:lnTo>
                      <a:pt x="7051" y="6852"/>
                    </a:lnTo>
                    <a:lnTo>
                      <a:pt x="7096" y="6518"/>
                    </a:lnTo>
                    <a:lnTo>
                      <a:pt x="7185" y="5984"/>
                    </a:lnTo>
                    <a:lnTo>
                      <a:pt x="7318" y="5473"/>
                    </a:lnTo>
                    <a:lnTo>
                      <a:pt x="7429" y="4961"/>
                    </a:lnTo>
                    <a:lnTo>
                      <a:pt x="7563" y="4449"/>
                    </a:lnTo>
                    <a:lnTo>
                      <a:pt x="7607" y="4027"/>
                    </a:lnTo>
                    <a:lnTo>
                      <a:pt x="7630" y="3626"/>
                    </a:lnTo>
                    <a:lnTo>
                      <a:pt x="7585" y="3226"/>
                    </a:lnTo>
                    <a:lnTo>
                      <a:pt x="7518" y="2848"/>
                    </a:lnTo>
                    <a:lnTo>
                      <a:pt x="7407" y="2470"/>
                    </a:lnTo>
                    <a:lnTo>
                      <a:pt x="7251" y="2114"/>
                    </a:lnTo>
                    <a:lnTo>
                      <a:pt x="7051" y="1780"/>
                    </a:lnTo>
                    <a:lnTo>
                      <a:pt x="6829" y="1447"/>
                    </a:lnTo>
                    <a:lnTo>
                      <a:pt x="6584" y="1158"/>
                    </a:lnTo>
                    <a:lnTo>
                      <a:pt x="6295" y="891"/>
                    </a:lnTo>
                    <a:lnTo>
                      <a:pt x="5984" y="668"/>
                    </a:lnTo>
                    <a:lnTo>
                      <a:pt x="5650" y="446"/>
                    </a:lnTo>
                    <a:lnTo>
                      <a:pt x="5294" y="290"/>
                    </a:lnTo>
                    <a:lnTo>
                      <a:pt x="4916" y="157"/>
                    </a:lnTo>
                    <a:lnTo>
                      <a:pt x="4538" y="45"/>
                    </a:lnTo>
                    <a:lnTo>
                      <a:pt x="411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Google Shape;2120;p75"/>
              <p:cNvSpPr/>
              <p:nvPr/>
            </p:nvSpPr>
            <p:spPr>
              <a:xfrm rot="2192941">
                <a:off x="6479318" y="2151196"/>
                <a:ext cx="459122" cy="548641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4094" extrusionOk="0">
                    <a:moveTo>
                      <a:pt x="1646" y="646"/>
                    </a:moveTo>
                    <a:lnTo>
                      <a:pt x="1713" y="668"/>
                    </a:lnTo>
                    <a:lnTo>
                      <a:pt x="1802" y="713"/>
                    </a:lnTo>
                    <a:lnTo>
                      <a:pt x="2069" y="868"/>
                    </a:lnTo>
                    <a:lnTo>
                      <a:pt x="2024" y="1002"/>
                    </a:lnTo>
                    <a:lnTo>
                      <a:pt x="1957" y="1135"/>
                    </a:lnTo>
                    <a:lnTo>
                      <a:pt x="1868" y="1269"/>
                    </a:lnTo>
                    <a:lnTo>
                      <a:pt x="1846" y="1297"/>
                    </a:lnTo>
                    <a:lnTo>
                      <a:pt x="1846" y="1297"/>
                    </a:lnTo>
                    <a:lnTo>
                      <a:pt x="1824" y="1269"/>
                    </a:lnTo>
                    <a:lnTo>
                      <a:pt x="1735" y="1113"/>
                    </a:lnTo>
                    <a:lnTo>
                      <a:pt x="1646" y="980"/>
                    </a:lnTo>
                    <a:lnTo>
                      <a:pt x="1624" y="824"/>
                    </a:lnTo>
                    <a:lnTo>
                      <a:pt x="1579" y="757"/>
                    </a:lnTo>
                    <a:lnTo>
                      <a:pt x="1579" y="690"/>
                    </a:lnTo>
                    <a:lnTo>
                      <a:pt x="1602" y="668"/>
                    </a:lnTo>
                    <a:lnTo>
                      <a:pt x="1646" y="646"/>
                    </a:lnTo>
                    <a:close/>
                    <a:moveTo>
                      <a:pt x="423" y="1425"/>
                    </a:moveTo>
                    <a:lnTo>
                      <a:pt x="445" y="1447"/>
                    </a:lnTo>
                    <a:lnTo>
                      <a:pt x="489" y="1469"/>
                    </a:lnTo>
                    <a:lnTo>
                      <a:pt x="534" y="1513"/>
                    </a:lnTo>
                    <a:lnTo>
                      <a:pt x="601" y="1536"/>
                    </a:lnTo>
                    <a:lnTo>
                      <a:pt x="667" y="1602"/>
                    </a:lnTo>
                    <a:lnTo>
                      <a:pt x="779" y="1736"/>
                    </a:lnTo>
                    <a:lnTo>
                      <a:pt x="887" y="1898"/>
                    </a:lnTo>
                    <a:lnTo>
                      <a:pt x="887" y="1898"/>
                    </a:lnTo>
                    <a:lnTo>
                      <a:pt x="823" y="1914"/>
                    </a:lnTo>
                    <a:lnTo>
                      <a:pt x="712" y="1914"/>
                    </a:lnTo>
                    <a:lnTo>
                      <a:pt x="601" y="1892"/>
                    </a:lnTo>
                    <a:lnTo>
                      <a:pt x="512" y="1869"/>
                    </a:lnTo>
                    <a:lnTo>
                      <a:pt x="423" y="1825"/>
                    </a:lnTo>
                    <a:lnTo>
                      <a:pt x="334" y="1758"/>
                    </a:lnTo>
                    <a:lnTo>
                      <a:pt x="245" y="1691"/>
                    </a:lnTo>
                    <a:lnTo>
                      <a:pt x="311" y="1536"/>
                    </a:lnTo>
                    <a:lnTo>
                      <a:pt x="334" y="1491"/>
                    </a:lnTo>
                    <a:lnTo>
                      <a:pt x="378" y="1447"/>
                    </a:lnTo>
                    <a:lnTo>
                      <a:pt x="423" y="1425"/>
                    </a:lnTo>
                    <a:close/>
                    <a:moveTo>
                      <a:pt x="1868" y="1"/>
                    </a:moveTo>
                    <a:lnTo>
                      <a:pt x="1757" y="23"/>
                    </a:lnTo>
                    <a:lnTo>
                      <a:pt x="1646" y="68"/>
                    </a:lnTo>
                    <a:lnTo>
                      <a:pt x="1557" y="112"/>
                    </a:lnTo>
                    <a:lnTo>
                      <a:pt x="1468" y="179"/>
                    </a:lnTo>
                    <a:lnTo>
                      <a:pt x="1424" y="268"/>
                    </a:lnTo>
                    <a:lnTo>
                      <a:pt x="1379" y="357"/>
                    </a:lnTo>
                    <a:lnTo>
                      <a:pt x="1357" y="446"/>
                    </a:lnTo>
                    <a:lnTo>
                      <a:pt x="1357" y="557"/>
                    </a:lnTo>
                    <a:lnTo>
                      <a:pt x="1379" y="757"/>
                    </a:lnTo>
                    <a:lnTo>
                      <a:pt x="1468" y="980"/>
                    </a:lnTo>
                    <a:lnTo>
                      <a:pt x="1557" y="1202"/>
                    </a:lnTo>
                    <a:lnTo>
                      <a:pt x="1668" y="1380"/>
                    </a:lnTo>
                    <a:lnTo>
                      <a:pt x="1713" y="1447"/>
                    </a:lnTo>
                    <a:lnTo>
                      <a:pt x="1624" y="1536"/>
                    </a:lnTo>
                    <a:lnTo>
                      <a:pt x="1446" y="1669"/>
                    </a:lnTo>
                    <a:lnTo>
                      <a:pt x="1357" y="1736"/>
                    </a:lnTo>
                    <a:lnTo>
                      <a:pt x="1246" y="1780"/>
                    </a:lnTo>
                    <a:lnTo>
                      <a:pt x="1045" y="1780"/>
                    </a:lnTo>
                    <a:lnTo>
                      <a:pt x="957" y="1647"/>
                    </a:lnTo>
                    <a:lnTo>
                      <a:pt x="868" y="1536"/>
                    </a:lnTo>
                    <a:lnTo>
                      <a:pt x="734" y="1402"/>
                    </a:lnTo>
                    <a:lnTo>
                      <a:pt x="601" y="1291"/>
                    </a:lnTo>
                    <a:lnTo>
                      <a:pt x="423" y="1180"/>
                    </a:lnTo>
                    <a:lnTo>
                      <a:pt x="334" y="1158"/>
                    </a:lnTo>
                    <a:lnTo>
                      <a:pt x="156" y="1158"/>
                    </a:lnTo>
                    <a:lnTo>
                      <a:pt x="89" y="1202"/>
                    </a:lnTo>
                    <a:lnTo>
                      <a:pt x="45" y="1269"/>
                    </a:lnTo>
                    <a:lnTo>
                      <a:pt x="0" y="1336"/>
                    </a:lnTo>
                    <a:lnTo>
                      <a:pt x="0" y="1402"/>
                    </a:lnTo>
                    <a:lnTo>
                      <a:pt x="0" y="1491"/>
                    </a:lnTo>
                    <a:lnTo>
                      <a:pt x="22" y="1669"/>
                    </a:lnTo>
                    <a:lnTo>
                      <a:pt x="89" y="1803"/>
                    </a:lnTo>
                    <a:lnTo>
                      <a:pt x="156" y="1892"/>
                    </a:lnTo>
                    <a:lnTo>
                      <a:pt x="267" y="1981"/>
                    </a:lnTo>
                    <a:lnTo>
                      <a:pt x="378" y="2047"/>
                    </a:lnTo>
                    <a:lnTo>
                      <a:pt x="534" y="2092"/>
                    </a:lnTo>
                    <a:lnTo>
                      <a:pt x="801" y="2092"/>
                    </a:lnTo>
                    <a:lnTo>
                      <a:pt x="957" y="2070"/>
                    </a:lnTo>
                    <a:lnTo>
                      <a:pt x="979" y="2047"/>
                    </a:lnTo>
                    <a:lnTo>
                      <a:pt x="1045" y="2092"/>
                    </a:lnTo>
                    <a:lnTo>
                      <a:pt x="1090" y="2181"/>
                    </a:lnTo>
                    <a:lnTo>
                      <a:pt x="1223" y="2425"/>
                    </a:lnTo>
                    <a:lnTo>
                      <a:pt x="1401" y="2848"/>
                    </a:lnTo>
                    <a:lnTo>
                      <a:pt x="1602" y="3337"/>
                    </a:lnTo>
                    <a:lnTo>
                      <a:pt x="1691" y="3515"/>
                    </a:lnTo>
                    <a:lnTo>
                      <a:pt x="1757" y="3671"/>
                    </a:lnTo>
                    <a:lnTo>
                      <a:pt x="1779" y="3760"/>
                    </a:lnTo>
                    <a:lnTo>
                      <a:pt x="1757" y="3827"/>
                    </a:lnTo>
                    <a:lnTo>
                      <a:pt x="1713" y="3871"/>
                    </a:lnTo>
                    <a:lnTo>
                      <a:pt x="1602" y="3916"/>
                    </a:lnTo>
                    <a:lnTo>
                      <a:pt x="1579" y="3938"/>
                    </a:lnTo>
                    <a:lnTo>
                      <a:pt x="1557" y="3960"/>
                    </a:lnTo>
                    <a:lnTo>
                      <a:pt x="1535" y="4027"/>
                    </a:lnTo>
                    <a:lnTo>
                      <a:pt x="1557" y="4071"/>
                    </a:lnTo>
                    <a:lnTo>
                      <a:pt x="1579" y="4094"/>
                    </a:lnTo>
                    <a:lnTo>
                      <a:pt x="1646" y="4094"/>
                    </a:lnTo>
                    <a:lnTo>
                      <a:pt x="1935" y="4027"/>
                    </a:lnTo>
                    <a:lnTo>
                      <a:pt x="2002" y="3982"/>
                    </a:lnTo>
                    <a:lnTo>
                      <a:pt x="2024" y="3938"/>
                    </a:lnTo>
                    <a:lnTo>
                      <a:pt x="2024" y="3893"/>
                    </a:lnTo>
                    <a:lnTo>
                      <a:pt x="1824" y="3382"/>
                    </a:lnTo>
                    <a:lnTo>
                      <a:pt x="1624" y="2870"/>
                    </a:lnTo>
                    <a:lnTo>
                      <a:pt x="1379" y="2381"/>
                    </a:lnTo>
                    <a:lnTo>
                      <a:pt x="1183" y="1989"/>
                    </a:lnTo>
                    <a:lnTo>
                      <a:pt x="1183" y="1989"/>
                    </a:lnTo>
                    <a:lnTo>
                      <a:pt x="1290" y="1936"/>
                    </a:lnTo>
                    <a:lnTo>
                      <a:pt x="1513" y="1825"/>
                    </a:lnTo>
                    <a:lnTo>
                      <a:pt x="1713" y="1691"/>
                    </a:lnTo>
                    <a:lnTo>
                      <a:pt x="1811" y="1593"/>
                    </a:lnTo>
                    <a:lnTo>
                      <a:pt x="3003" y="3337"/>
                    </a:lnTo>
                    <a:lnTo>
                      <a:pt x="3047" y="3360"/>
                    </a:lnTo>
                    <a:lnTo>
                      <a:pt x="3114" y="3360"/>
                    </a:lnTo>
                    <a:lnTo>
                      <a:pt x="3159" y="3337"/>
                    </a:lnTo>
                    <a:lnTo>
                      <a:pt x="3381" y="3137"/>
                    </a:lnTo>
                    <a:lnTo>
                      <a:pt x="3403" y="3093"/>
                    </a:lnTo>
                    <a:lnTo>
                      <a:pt x="3425" y="3070"/>
                    </a:lnTo>
                    <a:lnTo>
                      <a:pt x="3403" y="3026"/>
                    </a:lnTo>
                    <a:lnTo>
                      <a:pt x="3403" y="3004"/>
                    </a:lnTo>
                    <a:lnTo>
                      <a:pt x="3336" y="2982"/>
                    </a:lnTo>
                    <a:lnTo>
                      <a:pt x="3292" y="2982"/>
                    </a:lnTo>
                    <a:lnTo>
                      <a:pt x="3270" y="3004"/>
                    </a:lnTo>
                    <a:lnTo>
                      <a:pt x="3115" y="3130"/>
                    </a:lnTo>
                    <a:lnTo>
                      <a:pt x="3115" y="3130"/>
                    </a:lnTo>
                    <a:lnTo>
                      <a:pt x="2469" y="2181"/>
                    </a:lnTo>
                    <a:lnTo>
                      <a:pt x="2224" y="1869"/>
                    </a:lnTo>
                    <a:lnTo>
                      <a:pt x="2113" y="1714"/>
                    </a:lnTo>
                    <a:lnTo>
                      <a:pt x="2024" y="1558"/>
                    </a:lnTo>
                    <a:lnTo>
                      <a:pt x="1980" y="1491"/>
                    </a:lnTo>
                    <a:lnTo>
                      <a:pt x="1935" y="1447"/>
                    </a:lnTo>
                    <a:lnTo>
                      <a:pt x="1935" y="1402"/>
                    </a:lnTo>
                    <a:lnTo>
                      <a:pt x="1980" y="1380"/>
                    </a:lnTo>
                    <a:lnTo>
                      <a:pt x="2069" y="1269"/>
                    </a:lnTo>
                    <a:lnTo>
                      <a:pt x="2180" y="1069"/>
                    </a:lnTo>
                    <a:lnTo>
                      <a:pt x="2247" y="913"/>
                    </a:lnTo>
                    <a:lnTo>
                      <a:pt x="2269" y="713"/>
                    </a:lnTo>
                    <a:lnTo>
                      <a:pt x="2247" y="513"/>
                    </a:lnTo>
                    <a:lnTo>
                      <a:pt x="2224" y="312"/>
                    </a:lnTo>
                    <a:lnTo>
                      <a:pt x="2180" y="246"/>
                    </a:lnTo>
                    <a:lnTo>
                      <a:pt x="2135" y="157"/>
                    </a:lnTo>
                    <a:lnTo>
                      <a:pt x="2091" y="90"/>
                    </a:lnTo>
                    <a:lnTo>
                      <a:pt x="2024" y="45"/>
                    </a:lnTo>
                    <a:lnTo>
                      <a:pt x="1957" y="23"/>
                    </a:lnTo>
                    <a:lnTo>
                      <a:pt x="18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Google Shape;2121;p75"/>
              <p:cNvSpPr/>
              <p:nvPr/>
            </p:nvSpPr>
            <p:spPr>
              <a:xfrm rot="2192941">
                <a:off x="7448105" y="2042316"/>
                <a:ext cx="68748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90" extrusionOk="0">
                    <a:moveTo>
                      <a:pt x="379" y="0"/>
                    </a:moveTo>
                    <a:lnTo>
                      <a:pt x="356" y="22"/>
                    </a:lnTo>
                    <a:lnTo>
                      <a:pt x="201" y="178"/>
                    </a:lnTo>
                    <a:lnTo>
                      <a:pt x="23" y="312"/>
                    </a:lnTo>
                    <a:lnTo>
                      <a:pt x="1" y="356"/>
                    </a:lnTo>
                    <a:lnTo>
                      <a:pt x="1" y="401"/>
                    </a:lnTo>
                    <a:lnTo>
                      <a:pt x="23" y="445"/>
                    </a:lnTo>
                    <a:lnTo>
                      <a:pt x="90" y="490"/>
                    </a:lnTo>
                    <a:lnTo>
                      <a:pt x="134" y="467"/>
                    </a:lnTo>
                    <a:lnTo>
                      <a:pt x="156" y="445"/>
                    </a:lnTo>
                    <a:lnTo>
                      <a:pt x="312" y="312"/>
                    </a:lnTo>
                    <a:lnTo>
                      <a:pt x="468" y="156"/>
                    </a:lnTo>
                    <a:lnTo>
                      <a:pt x="490" y="111"/>
                    </a:lnTo>
                    <a:lnTo>
                      <a:pt x="512" y="67"/>
                    </a:lnTo>
                    <a:lnTo>
                      <a:pt x="468" y="22"/>
                    </a:lnTo>
                    <a:lnTo>
                      <a:pt x="4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" name="Google Shape;2122;p75"/>
              <p:cNvSpPr/>
              <p:nvPr/>
            </p:nvSpPr>
            <p:spPr>
              <a:xfrm rot="2192941">
                <a:off x="7315888" y="2043486"/>
                <a:ext cx="92468" cy="77726"/>
              </a:xfrm>
              <a:custGeom>
                <a:avLst/>
                <a:gdLst/>
                <a:ahLst/>
                <a:cxnLst/>
                <a:rect l="l" t="t" r="r" b="b"/>
                <a:pathLst>
                  <a:path w="690" h="580" extrusionOk="0">
                    <a:moveTo>
                      <a:pt x="601" y="1"/>
                    </a:moveTo>
                    <a:lnTo>
                      <a:pt x="556" y="23"/>
                    </a:lnTo>
                    <a:lnTo>
                      <a:pt x="45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0" y="535"/>
                    </a:lnTo>
                    <a:lnTo>
                      <a:pt x="22" y="579"/>
                    </a:lnTo>
                    <a:lnTo>
                      <a:pt x="89" y="579"/>
                    </a:lnTo>
                    <a:lnTo>
                      <a:pt x="134" y="557"/>
                    </a:lnTo>
                    <a:lnTo>
                      <a:pt x="645" y="179"/>
                    </a:lnTo>
                    <a:lnTo>
                      <a:pt x="667" y="157"/>
                    </a:lnTo>
                    <a:lnTo>
                      <a:pt x="690" y="112"/>
                    </a:lnTo>
                    <a:lnTo>
                      <a:pt x="667" y="45"/>
                    </a:lnTo>
                    <a:lnTo>
                      <a:pt x="645" y="23"/>
                    </a:lnTo>
                    <a:lnTo>
                      <a:pt x="62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" name="Google Shape;2123;p75"/>
              <p:cNvSpPr/>
              <p:nvPr/>
            </p:nvSpPr>
            <p:spPr>
              <a:xfrm rot="2192941">
                <a:off x="6992895" y="2627234"/>
                <a:ext cx="92468" cy="41811"/>
              </a:xfrm>
              <a:custGeom>
                <a:avLst/>
                <a:gdLst/>
                <a:ahLst/>
                <a:cxnLst/>
                <a:rect l="l" t="t" r="r" b="b"/>
                <a:pathLst>
                  <a:path w="690" h="312" extrusionOk="0">
                    <a:moveTo>
                      <a:pt x="45" y="0"/>
                    </a:moveTo>
                    <a:lnTo>
                      <a:pt x="0" y="67"/>
                    </a:lnTo>
                    <a:lnTo>
                      <a:pt x="0" y="134"/>
                    </a:lnTo>
                    <a:lnTo>
                      <a:pt x="23" y="156"/>
                    </a:lnTo>
                    <a:lnTo>
                      <a:pt x="45" y="178"/>
                    </a:lnTo>
                    <a:lnTo>
                      <a:pt x="556" y="312"/>
                    </a:lnTo>
                    <a:lnTo>
                      <a:pt x="645" y="312"/>
                    </a:lnTo>
                    <a:lnTo>
                      <a:pt x="690" y="245"/>
                    </a:lnTo>
                    <a:lnTo>
                      <a:pt x="690" y="178"/>
                    </a:lnTo>
                    <a:lnTo>
                      <a:pt x="668" y="156"/>
                    </a:lnTo>
                    <a:lnTo>
                      <a:pt x="623" y="134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Google Shape;2124;p75"/>
              <p:cNvSpPr/>
              <p:nvPr/>
            </p:nvSpPr>
            <p:spPr>
              <a:xfrm rot="2192941">
                <a:off x="7101740" y="2749180"/>
                <a:ext cx="53872" cy="4194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13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45" y="201"/>
                    </a:lnTo>
                    <a:lnTo>
                      <a:pt x="156" y="245"/>
                    </a:lnTo>
                    <a:lnTo>
                      <a:pt x="268" y="290"/>
                    </a:lnTo>
                    <a:lnTo>
                      <a:pt x="290" y="312"/>
                    </a:lnTo>
                    <a:lnTo>
                      <a:pt x="334" y="312"/>
                    </a:lnTo>
                    <a:lnTo>
                      <a:pt x="379" y="245"/>
                    </a:lnTo>
                    <a:lnTo>
                      <a:pt x="401" y="179"/>
                    </a:lnTo>
                    <a:lnTo>
                      <a:pt x="401" y="156"/>
                    </a:lnTo>
                    <a:lnTo>
                      <a:pt x="357" y="134"/>
                    </a:lnTo>
                    <a:lnTo>
                      <a:pt x="245" y="68"/>
                    </a:lnTo>
                    <a:lnTo>
                      <a:pt x="112" y="23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5" name="Google Shape;2125;p75"/>
              <p:cNvSpPr/>
              <p:nvPr/>
            </p:nvSpPr>
            <p:spPr>
              <a:xfrm rot="2192941">
                <a:off x="6666108" y="2783249"/>
                <a:ext cx="38863" cy="32967"/>
              </a:xfrm>
              <a:custGeom>
                <a:avLst/>
                <a:gdLst/>
                <a:ahLst/>
                <a:cxnLst/>
                <a:rect l="l" t="t" r="r" b="b"/>
                <a:pathLst>
                  <a:path w="290" h="246" extrusionOk="0">
                    <a:moveTo>
                      <a:pt x="157" y="1"/>
                    </a:moveTo>
                    <a:lnTo>
                      <a:pt x="45" y="90"/>
                    </a:lnTo>
                    <a:lnTo>
                      <a:pt x="23" y="112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23" y="223"/>
                    </a:lnTo>
                    <a:lnTo>
                      <a:pt x="90" y="245"/>
                    </a:lnTo>
                    <a:lnTo>
                      <a:pt x="134" y="245"/>
                    </a:lnTo>
                    <a:lnTo>
                      <a:pt x="179" y="223"/>
                    </a:lnTo>
                    <a:lnTo>
                      <a:pt x="245" y="156"/>
                    </a:lnTo>
                    <a:lnTo>
                      <a:pt x="290" y="134"/>
                    </a:lnTo>
                    <a:lnTo>
                      <a:pt x="290" y="112"/>
                    </a:lnTo>
                    <a:lnTo>
                      <a:pt x="290" y="45"/>
                    </a:lnTo>
                    <a:lnTo>
                      <a:pt x="24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" name="Google Shape;2126;p75"/>
              <p:cNvSpPr/>
              <p:nvPr/>
            </p:nvSpPr>
            <p:spPr>
              <a:xfrm rot="2192941">
                <a:off x="6659516" y="2679665"/>
                <a:ext cx="140176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757" extrusionOk="0">
                    <a:moveTo>
                      <a:pt x="957" y="0"/>
                    </a:moveTo>
                    <a:lnTo>
                      <a:pt x="912" y="22"/>
                    </a:lnTo>
                    <a:lnTo>
                      <a:pt x="490" y="312"/>
                    </a:lnTo>
                    <a:lnTo>
                      <a:pt x="45" y="578"/>
                    </a:lnTo>
                    <a:lnTo>
                      <a:pt x="22" y="601"/>
                    </a:lnTo>
                    <a:lnTo>
                      <a:pt x="0" y="623"/>
                    </a:lnTo>
                    <a:lnTo>
                      <a:pt x="22" y="690"/>
                    </a:lnTo>
                    <a:lnTo>
                      <a:pt x="22" y="734"/>
                    </a:lnTo>
                    <a:lnTo>
                      <a:pt x="67" y="734"/>
                    </a:lnTo>
                    <a:lnTo>
                      <a:pt x="89" y="756"/>
                    </a:lnTo>
                    <a:lnTo>
                      <a:pt x="134" y="734"/>
                    </a:lnTo>
                    <a:lnTo>
                      <a:pt x="579" y="467"/>
                    </a:lnTo>
                    <a:lnTo>
                      <a:pt x="1001" y="178"/>
                    </a:lnTo>
                    <a:lnTo>
                      <a:pt x="1023" y="156"/>
                    </a:lnTo>
                    <a:lnTo>
                      <a:pt x="1046" y="134"/>
                    </a:lnTo>
                    <a:lnTo>
                      <a:pt x="1023" y="45"/>
                    </a:lnTo>
                    <a:lnTo>
                      <a:pt x="1001" y="22"/>
                    </a:lnTo>
                    <a:lnTo>
                      <a:pt x="979" y="22"/>
                    </a:lnTo>
                    <a:lnTo>
                      <a:pt x="957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7" name="Google Shape;2127;p75"/>
              <p:cNvSpPr/>
              <p:nvPr/>
            </p:nvSpPr>
            <p:spPr>
              <a:xfrm rot="2192941">
                <a:off x="6735329" y="2781074"/>
                <a:ext cx="59769" cy="4784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7" extrusionOk="0">
                    <a:moveTo>
                      <a:pt x="356" y="0"/>
                    </a:moveTo>
                    <a:lnTo>
                      <a:pt x="312" y="23"/>
                    </a:lnTo>
                    <a:lnTo>
                      <a:pt x="45" y="178"/>
                    </a:lnTo>
                    <a:lnTo>
                      <a:pt x="23" y="223"/>
                    </a:lnTo>
                    <a:lnTo>
                      <a:pt x="0" y="245"/>
                    </a:lnTo>
                    <a:lnTo>
                      <a:pt x="0" y="312"/>
                    </a:lnTo>
                    <a:lnTo>
                      <a:pt x="23" y="334"/>
                    </a:lnTo>
                    <a:lnTo>
                      <a:pt x="67" y="356"/>
                    </a:lnTo>
                    <a:lnTo>
                      <a:pt x="134" y="356"/>
                    </a:lnTo>
                    <a:lnTo>
                      <a:pt x="401" y="178"/>
                    </a:lnTo>
                    <a:lnTo>
                      <a:pt x="423" y="156"/>
                    </a:lnTo>
                    <a:lnTo>
                      <a:pt x="445" y="112"/>
                    </a:lnTo>
                    <a:lnTo>
                      <a:pt x="445" y="45"/>
                    </a:lnTo>
                    <a:lnTo>
                      <a:pt x="423" y="23"/>
                    </a:lnTo>
                    <a:lnTo>
                      <a:pt x="401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" name="Google Shape;2128;p75"/>
              <p:cNvSpPr/>
              <p:nvPr/>
            </p:nvSpPr>
            <p:spPr>
              <a:xfrm rot="2192941">
                <a:off x="6711424" y="1232078"/>
                <a:ext cx="41945" cy="50790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79" extrusionOk="0">
                    <a:moveTo>
                      <a:pt x="90" y="1"/>
                    </a:moveTo>
                    <a:lnTo>
                      <a:pt x="23" y="45"/>
                    </a:lnTo>
                    <a:lnTo>
                      <a:pt x="1" y="112"/>
                    </a:lnTo>
                    <a:lnTo>
                      <a:pt x="1" y="156"/>
                    </a:lnTo>
                    <a:lnTo>
                      <a:pt x="1" y="179"/>
                    </a:lnTo>
                    <a:lnTo>
                      <a:pt x="134" y="334"/>
                    </a:lnTo>
                    <a:lnTo>
                      <a:pt x="157" y="357"/>
                    </a:lnTo>
                    <a:lnTo>
                      <a:pt x="201" y="379"/>
                    </a:lnTo>
                    <a:lnTo>
                      <a:pt x="268" y="357"/>
                    </a:lnTo>
                    <a:lnTo>
                      <a:pt x="312" y="290"/>
                    </a:lnTo>
                    <a:lnTo>
                      <a:pt x="312" y="268"/>
                    </a:lnTo>
                    <a:lnTo>
                      <a:pt x="290" y="223"/>
                    </a:lnTo>
                    <a:lnTo>
                      <a:pt x="157" y="45"/>
                    </a:lnTo>
                    <a:lnTo>
                      <a:pt x="112" y="23"/>
                    </a:lnTo>
                    <a:lnTo>
                      <a:pt x="90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" name="Google Shape;2129;p75"/>
              <p:cNvSpPr/>
              <p:nvPr/>
            </p:nvSpPr>
            <p:spPr>
              <a:xfrm rot="2192941">
                <a:off x="6037870" y="1623620"/>
                <a:ext cx="50790" cy="2707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202" extrusionOk="0">
                    <a:moveTo>
                      <a:pt x="89" y="1"/>
                    </a:moveTo>
                    <a:lnTo>
                      <a:pt x="45" y="23"/>
                    </a:lnTo>
                    <a:lnTo>
                      <a:pt x="0" y="68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2" y="157"/>
                    </a:lnTo>
                    <a:lnTo>
                      <a:pt x="67" y="179"/>
                    </a:lnTo>
                    <a:lnTo>
                      <a:pt x="267" y="201"/>
                    </a:lnTo>
                    <a:lnTo>
                      <a:pt x="312" y="201"/>
                    </a:lnTo>
                    <a:lnTo>
                      <a:pt x="334" y="179"/>
                    </a:lnTo>
                    <a:lnTo>
                      <a:pt x="378" y="112"/>
                    </a:lnTo>
                    <a:lnTo>
                      <a:pt x="378" y="90"/>
                    </a:lnTo>
                    <a:lnTo>
                      <a:pt x="378" y="45"/>
                    </a:lnTo>
                    <a:lnTo>
                      <a:pt x="356" y="23"/>
                    </a:lnTo>
                    <a:lnTo>
                      <a:pt x="312" y="23"/>
                    </a:lnTo>
                    <a:lnTo>
                      <a:pt x="134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0" name="Google Shape;2130;p75"/>
              <p:cNvSpPr/>
              <p:nvPr/>
            </p:nvSpPr>
            <p:spPr>
              <a:xfrm rot="2192941">
                <a:off x="6109261" y="1705384"/>
                <a:ext cx="98498" cy="26936"/>
              </a:xfrm>
              <a:custGeom>
                <a:avLst/>
                <a:gdLst/>
                <a:ahLst/>
                <a:cxnLst/>
                <a:rect l="l" t="t" r="r" b="b"/>
                <a:pathLst>
                  <a:path w="735" h="201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0" y="90"/>
                    </a:lnTo>
                    <a:lnTo>
                      <a:pt x="23" y="156"/>
                    </a:lnTo>
                    <a:lnTo>
                      <a:pt x="45" y="179"/>
                    </a:lnTo>
                    <a:lnTo>
                      <a:pt x="89" y="179"/>
                    </a:lnTo>
                    <a:lnTo>
                      <a:pt x="312" y="201"/>
                    </a:lnTo>
                    <a:lnTo>
                      <a:pt x="468" y="179"/>
                    </a:lnTo>
                    <a:lnTo>
                      <a:pt x="668" y="179"/>
                    </a:lnTo>
                    <a:lnTo>
                      <a:pt x="712" y="112"/>
                    </a:lnTo>
                    <a:lnTo>
                      <a:pt x="734" y="67"/>
                    </a:lnTo>
                    <a:lnTo>
                      <a:pt x="712" y="45"/>
                    </a:lnTo>
                    <a:lnTo>
                      <a:pt x="690" y="23"/>
                    </a:lnTo>
                    <a:lnTo>
                      <a:pt x="6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" name="Google Shape;2131;p75"/>
              <p:cNvSpPr/>
              <p:nvPr/>
            </p:nvSpPr>
            <p:spPr>
              <a:xfrm rot="2192941">
                <a:off x="6701766" y="1361710"/>
                <a:ext cx="65799" cy="65799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91" extrusionOk="0">
                    <a:moveTo>
                      <a:pt x="112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12"/>
                    </a:lnTo>
                    <a:lnTo>
                      <a:pt x="23" y="134"/>
                    </a:lnTo>
                    <a:lnTo>
                      <a:pt x="156" y="312"/>
                    </a:lnTo>
                    <a:lnTo>
                      <a:pt x="312" y="468"/>
                    </a:lnTo>
                    <a:lnTo>
                      <a:pt x="357" y="490"/>
                    </a:lnTo>
                    <a:lnTo>
                      <a:pt x="379" y="490"/>
                    </a:lnTo>
                    <a:lnTo>
                      <a:pt x="446" y="468"/>
                    </a:lnTo>
                    <a:lnTo>
                      <a:pt x="490" y="401"/>
                    </a:lnTo>
                    <a:lnTo>
                      <a:pt x="490" y="357"/>
                    </a:lnTo>
                    <a:lnTo>
                      <a:pt x="468" y="335"/>
                    </a:lnTo>
                    <a:lnTo>
                      <a:pt x="312" y="201"/>
                    </a:lnTo>
                    <a:lnTo>
                      <a:pt x="179" y="23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" name="Google Shape;2132;p75"/>
              <p:cNvSpPr/>
              <p:nvPr/>
            </p:nvSpPr>
            <p:spPr>
              <a:xfrm rot="2192941">
                <a:off x="6301375" y="2519096"/>
                <a:ext cx="35915" cy="6271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468" extrusionOk="0">
                    <a:moveTo>
                      <a:pt x="179" y="1"/>
                    </a:moveTo>
                    <a:lnTo>
                      <a:pt x="112" y="23"/>
                    </a:lnTo>
                    <a:lnTo>
                      <a:pt x="90" y="45"/>
                    </a:lnTo>
                    <a:lnTo>
                      <a:pt x="68" y="68"/>
                    </a:lnTo>
                    <a:lnTo>
                      <a:pt x="23" y="357"/>
                    </a:lnTo>
                    <a:lnTo>
                      <a:pt x="1" y="401"/>
                    </a:lnTo>
                    <a:lnTo>
                      <a:pt x="23" y="423"/>
                    </a:lnTo>
                    <a:lnTo>
                      <a:pt x="45" y="446"/>
                    </a:lnTo>
                    <a:lnTo>
                      <a:pt x="90" y="468"/>
                    </a:lnTo>
                    <a:lnTo>
                      <a:pt x="157" y="446"/>
                    </a:lnTo>
                    <a:lnTo>
                      <a:pt x="179" y="423"/>
                    </a:lnTo>
                    <a:lnTo>
                      <a:pt x="201" y="379"/>
                    </a:lnTo>
                    <a:lnTo>
                      <a:pt x="268" y="112"/>
                    </a:lnTo>
                    <a:lnTo>
                      <a:pt x="268" y="68"/>
                    </a:lnTo>
                    <a:lnTo>
                      <a:pt x="246" y="45"/>
                    </a:lnTo>
                    <a:lnTo>
                      <a:pt x="223" y="23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3" name="Google Shape;2133;p75"/>
              <p:cNvSpPr/>
              <p:nvPr/>
            </p:nvSpPr>
            <p:spPr>
              <a:xfrm rot="2192941">
                <a:off x="5942464" y="2179552"/>
                <a:ext cx="62717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579" extrusionOk="0">
                    <a:moveTo>
                      <a:pt x="356" y="0"/>
                    </a:moveTo>
                    <a:lnTo>
                      <a:pt x="311" y="45"/>
                    </a:lnTo>
                    <a:lnTo>
                      <a:pt x="22" y="423"/>
                    </a:lnTo>
                    <a:lnTo>
                      <a:pt x="0" y="445"/>
                    </a:lnTo>
                    <a:lnTo>
                      <a:pt x="0" y="490"/>
                    </a:lnTo>
                    <a:lnTo>
                      <a:pt x="22" y="556"/>
                    </a:lnTo>
                    <a:lnTo>
                      <a:pt x="67" y="579"/>
                    </a:lnTo>
                    <a:lnTo>
                      <a:pt x="89" y="579"/>
                    </a:lnTo>
                    <a:lnTo>
                      <a:pt x="134" y="556"/>
                    </a:lnTo>
                    <a:lnTo>
                      <a:pt x="156" y="534"/>
                    </a:lnTo>
                    <a:lnTo>
                      <a:pt x="445" y="156"/>
                    </a:lnTo>
                    <a:lnTo>
                      <a:pt x="467" y="134"/>
                    </a:lnTo>
                    <a:lnTo>
                      <a:pt x="467" y="89"/>
                    </a:lnTo>
                    <a:lnTo>
                      <a:pt x="445" y="22"/>
                    </a:ln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4" name="Google Shape;2134;p75"/>
              <p:cNvSpPr/>
              <p:nvPr/>
            </p:nvSpPr>
            <p:spPr>
              <a:xfrm rot="2192941">
                <a:off x="6073776" y="2151002"/>
                <a:ext cx="74644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557" extrusionOk="0">
                    <a:moveTo>
                      <a:pt x="467" y="1"/>
                    </a:moveTo>
                    <a:lnTo>
                      <a:pt x="445" y="23"/>
                    </a:lnTo>
                    <a:lnTo>
                      <a:pt x="312" y="112"/>
                    </a:lnTo>
                    <a:lnTo>
                      <a:pt x="223" y="201"/>
                    </a:lnTo>
                    <a:lnTo>
                      <a:pt x="22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22" y="535"/>
                    </a:lnTo>
                    <a:lnTo>
                      <a:pt x="45" y="557"/>
                    </a:lnTo>
                    <a:lnTo>
                      <a:pt x="111" y="557"/>
                    </a:lnTo>
                    <a:lnTo>
                      <a:pt x="156" y="535"/>
                    </a:lnTo>
                    <a:lnTo>
                      <a:pt x="334" y="334"/>
                    </a:lnTo>
                    <a:lnTo>
                      <a:pt x="423" y="268"/>
                    </a:lnTo>
                    <a:lnTo>
                      <a:pt x="512" y="179"/>
                    </a:lnTo>
                    <a:lnTo>
                      <a:pt x="556" y="156"/>
                    </a:lnTo>
                    <a:lnTo>
                      <a:pt x="556" y="112"/>
                    </a:lnTo>
                    <a:lnTo>
                      <a:pt x="556" y="45"/>
                    </a:lnTo>
                    <a:lnTo>
                      <a:pt x="534" y="23"/>
                    </a:lnTo>
                    <a:lnTo>
                      <a:pt x="5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" name="Google Shape;2135;p75"/>
              <p:cNvSpPr/>
              <p:nvPr/>
            </p:nvSpPr>
            <p:spPr>
              <a:xfrm rot="2192941">
                <a:off x="6192148" y="2571583"/>
                <a:ext cx="50924" cy="137227"/>
              </a:xfrm>
              <a:custGeom>
                <a:avLst/>
                <a:gdLst/>
                <a:ahLst/>
                <a:cxnLst/>
                <a:rect l="l" t="t" r="r" b="b"/>
                <a:pathLst>
                  <a:path w="380" h="1024" extrusionOk="0">
                    <a:moveTo>
                      <a:pt x="312" y="1"/>
                    </a:moveTo>
                    <a:lnTo>
                      <a:pt x="246" y="23"/>
                    </a:lnTo>
                    <a:lnTo>
                      <a:pt x="201" y="45"/>
                    </a:lnTo>
                    <a:lnTo>
                      <a:pt x="201" y="67"/>
                    </a:lnTo>
                    <a:lnTo>
                      <a:pt x="1" y="913"/>
                    </a:lnTo>
                    <a:lnTo>
                      <a:pt x="1" y="957"/>
                    </a:lnTo>
                    <a:lnTo>
                      <a:pt x="23" y="1002"/>
                    </a:lnTo>
                    <a:lnTo>
                      <a:pt x="45" y="1024"/>
                    </a:lnTo>
                    <a:lnTo>
                      <a:pt x="134" y="1024"/>
                    </a:lnTo>
                    <a:lnTo>
                      <a:pt x="157" y="1002"/>
                    </a:lnTo>
                    <a:lnTo>
                      <a:pt x="179" y="957"/>
                    </a:lnTo>
                    <a:lnTo>
                      <a:pt x="268" y="534"/>
                    </a:lnTo>
                    <a:lnTo>
                      <a:pt x="379" y="112"/>
                    </a:lnTo>
                    <a:lnTo>
                      <a:pt x="379" y="67"/>
                    </a:lnTo>
                    <a:lnTo>
                      <a:pt x="357" y="45"/>
                    </a:lnTo>
                    <a:lnTo>
                      <a:pt x="335" y="23"/>
                    </a:lnTo>
                    <a:lnTo>
                      <a:pt x="3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6" name="Google Shape;2136;p75"/>
              <p:cNvSpPr/>
              <p:nvPr/>
            </p:nvSpPr>
            <p:spPr>
              <a:xfrm rot="2192941">
                <a:off x="6515736" y="2682424"/>
                <a:ext cx="83489" cy="4476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34" extrusionOk="0">
                    <a:moveTo>
                      <a:pt x="512" y="0"/>
                    </a:moveTo>
                    <a:lnTo>
                      <a:pt x="89" y="156"/>
                    </a:lnTo>
                    <a:lnTo>
                      <a:pt x="44" y="178"/>
                    </a:lnTo>
                    <a:lnTo>
                      <a:pt x="22" y="200"/>
                    </a:lnTo>
                    <a:lnTo>
                      <a:pt x="0" y="267"/>
                    </a:lnTo>
                    <a:lnTo>
                      <a:pt x="22" y="289"/>
                    </a:lnTo>
                    <a:lnTo>
                      <a:pt x="44" y="312"/>
                    </a:lnTo>
                    <a:lnTo>
                      <a:pt x="89" y="334"/>
                    </a:lnTo>
                    <a:lnTo>
                      <a:pt x="111" y="334"/>
                    </a:lnTo>
                    <a:lnTo>
                      <a:pt x="556" y="178"/>
                    </a:lnTo>
                    <a:lnTo>
                      <a:pt x="578" y="156"/>
                    </a:lnTo>
                    <a:lnTo>
                      <a:pt x="601" y="134"/>
                    </a:lnTo>
                    <a:lnTo>
                      <a:pt x="623" y="45"/>
                    </a:lnTo>
                    <a:lnTo>
                      <a:pt x="601" y="22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" name="Google Shape;2137;p75"/>
              <p:cNvSpPr/>
              <p:nvPr/>
            </p:nvSpPr>
            <p:spPr>
              <a:xfrm rot="2192941">
                <a:off x="6589887" y="2828556"/>
                <a:ext cx="101446" cy="6874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513" extrusionOk="0">
                    <a:moveTo>
                      <a:pt x="645" y="0"/>
                    </a:moveTo>
                    <a:lnTo>
                      <a:pt x="623" y="23"/>
                    </a:lnTo>
                    <a:lnTo>
                      <a:pt x="334" y="178"/>
                    </a:lnTo>
                    <a:lnTo>
                      <a:pt x="67" y="312"/>
                    </a:lnTo>
                    <a:lnTo>
                      <a:pt x="23" y="334"/>
                    </a:lnTo>
                    <a:lnTo>
                      <a:pt x="0" y="379"/>
                    </a:lnTo>
                    <a:lnTo>
                      <a:pt x="0" y="445"/>
                    </a:lnTo>
                    <a:lnTo>
                      <a:pt x="0" y="468"/>
                    </a:lnTo>
                    <a:lnTo>
                      <a:pt x="23" y="490"/>
                    </a:lnTo>
                    <a:lnTo>
                      <a:pt x="67" y="512"/>
                    </a:lnTo>
                    <a:lnTo>
                      <a:pt x="89" y="490"/>
                    </a:lnTo>
                    <a:lnTo>
                      <a:pt x="401" y="356"/>
                    </a:lnTo>
                    <a:lnTo>
                      <a:pt x="712" y="178"/>
                    </a:lnTo>
                    <a:lnTo>
                      <a:pt x="734" y="156"/>
                    </a:lnTo>
                    <a:lnTo>
                      <a:pt x="757" y="112"/>
                    </a:lnTo>
                    <a:lnTo>
                      <a:pt x="734" y="45"/>
                    </a:lnTo>
                    <a:lnTo>
                      <a:pt x="712" y="23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8" name="Google Shape;2138;p75"/>
              <p:cNvSpPr/>
              <p:nvPr/>
            </p:nvSpPr>
            <p:spPr>
              <a:xfrm rot="2192941">
                <a:off x="6581351" y="2600337"/>
                <a:ext cx="178905" cy="113373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46" extrusionOk="0">
                    <a:moveTo>
                      <a:pt x="1246" y="1"/>
                    </a:moveTo>
                    <a:lnTo>
                      <a:pt x="1201" y="23"/>
                    </a:lnTo>
                    <a:lnTo>
                      <a:pt x="934" y="201"/>
                    </a:lnTo>
                    <a:lnTo>
                      <a:pt x="668" y="379"/>
                    </a:lnTo>
                    <a:lnTo>
                      <a:pt x="356" y="535"/>
                    </a:lnTo>
                    <a:lnTo>
                      <a:pt x="67" y="668"/>
                    </a:lnTo>
                    <a:lnTo>
                      <a:pt x="22" y="690"/>
                    </a:lnTo>
                    <a:lnTo>
                      <a:pt x="0" y="712"/>
                    </a:lnTo>
                    <a:lnTo>
                      <a:pt x="0" y="779"/>
                    </a:lnTo>
                    <a:lnTo>
                      <a:pt x="0" y="801"/>
                    </a:lnTo>
                    <a:lnTo>
                      <a:pt x="22" y="846"/>
                    </a:lnTo>
                    <a:lnTo>
                      <a:pt x="89" y="846"/>
                    </a:lnTo>
                    <a:lnTo>
                      <a:pt x="423" y="712"/>
                    </a:lnTo>
                    <a:lnTo>
                      <a:pt x="712" y="557"/>
                    </a:lnTo>
                    <a:lnTo>
                      <a:pt x="1023" y="379"/>
                    </a:lnTo>
                    <a:lnTo>
                      <a:pt x="1290" y="179"/>
                    </a:lnTo>
                    <a:lnTo>
                      <a:pt x="1313" y="134"/>
                    </a:lnTo>
                    <a:lnTo>
                      <a:pt x="1335" y="112"/>
                    </a:lnTo>
                    <a:lnTo>
                      <a:pt x="1313" y="45"/>
                    </a:lnTo>
                    <a:lnTo>
                      <a:pt x="131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9" name="Google Shape;2139;p75"/>
              <p:cNvSpPr/>
              <p:nvPr/>
            </p:nvSpPr>
            <p:spPr>
              <a:xfrm rot="2192941">
                <a:off x="6511944" y="2745524"/>
                <a:ext cx="122352" cy="71696"/>
              </a:xfrm>
              <a:custGeom>
                <a:avLst/>
                <a:gdLst/>
                <a:ahLst/>
                <a:cxnLst/>
                <a:rect l="l" t="t" r="r" b="b"/>
                <a:pathLst>
                  <a:path w="913" h="535" extrusionOk="0">
                    <a:moveTo>
                      <a:pt x="823" y="0"/>
                    </a:moveTo>
                    <a:lnTo>
                      <a:pt x="779" y="23"/>
                    </a:lnTo>
                    <a:lnTo>
                      <a:pt x="423" y="200"/>
                    </a:lnTo>
                    <a:lnTo>
                      <a:pt x="67" y="356"/>
                    </a:lnTo>
                    <a:lnTo>
                      <a:pt x="22" y="378"/>
                    </a:lnTo>
                    <a:lnTo>
                      <a:pt x="0" y="401"/>
                    </a:lnTo>
                    <a:lnTo>
                      <a:pt x="0" y="467"/>
                    </a:lnTo>
                    <a:lnTo>
                      <a:pt x="0" y="512"/>
                    </a:lnTo>
                    <a:lnTo>
                      <a:pt x="22" y="534"/>
                    </a:lnTo>
                    <a:lnTo>
                      <a:pt x="111" y="534"/>
                    </a:lnTo>
                    <a:lnTo>
                      <a:pt x="490" y="378"/>
                    </a:lnTo>
                    <a:lnTo>
                      <a:pt x="868" y="178"/>
                    </a:lnTo>
                    <a:lnTo>
                      <a:pt x="890" y="156"/>
                    </a:lnTo>
                    <a:lnTo>
                      <a:pt x="912" y="111"/>
                    </a:lnTo>
                    <a:lnTo>
                      <a:pt x="912" y="45"/>
                    </a:lnTo>
                    <a:lnTo>
                      <a:pt x="890" y="23"/>
                    </a:lnTo>
                    <a:lnTo>
                      <a:pt x="8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0146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2301" y="736600"/>
            <a:ext cx="11341099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>
                <a:latin typeface="+mj-lt"/>
              </a:rPr>
              <a:t>YÊU CẦU CẦN ĐẠT:</a:t>
            </a:r>
            <a:endParaRPr lang="vi-VN" sz="3200" dirty="0" smtClean="0">
              <a:latin typeface="+mj-lt"/>
            </a:endParaRPr>
          </a:p>
          <a:p>
            <a:r>
              <a:rPr lang="vi-VN" sz="3200" dirty="0" smtClean="0">
                <a:latin typeface="+mj-lt"/>
              </a:rPr>
              <a:t>- Nhận dạng được các hình đã học.</a:t>
            </a:r>
          </a:p>
          <a:p>
            <a:r>
              <a:rPr lang="vi-VN" sz="3200" dirty="0" smtClean="0">
                <a:latin typeface="+mj-lt"/>
              </a:rPr>
              <a:t>- Thực hiện được vẽ đoạn thẳng có độ dài cho trước.</a:t>
            </a:r>
          </a:p>
          <a:p>
            <a:r>
              <a:rPr lang="vi-VN" sz="3200" dirty="0" smtClean="0">
                <a:latin typeface="+mj-lt"/>
              </a:rPr>
              <a:t>- Thực hiện thao tác tư duy ở mức độ đơn giản, đặc biệt là khả năng quan sát.</a:t>
            </a:r>
          </a:p>
          <a:p>
            <a:r>
              <a:rPr lang="vi-VN" sz="3200" dirty="0" smtClean="0">
                <a:latin typeface="+mj-lt"/>
              </a:rPr>
              <a:t>- Xác định cách thức giải quyết vấn đề.</a:t>
            </a:r>
          </a:p>
          <a:p>
            <a:r>
              <a:rPr lang="vi-VN" sz="3200" dirty="0" smtClean="0">
                <a:latin typeface="+mj-lt"/>
              </a:rPr>
              <a:t>- Thực hiện và trình bày giải pháp cho vấn đề.</a:t>
            </a:r>
          </a:p>
          <a:p>
            <a:r>
              <a:rPr lang="vi-VN" sz="3200" dirty="0" smtClean="0">
                <a:latin typeface="+mj-lt"/>
              </a:rPr>
              <a:t>- Rèn luyện tính cẩn thận, nhanh nhẹn.</a:t>
            </a:r>
          </a:p>
          <a:p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0056" y="449949"/>
            <a:ext cx="3815255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7 cm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17876"/>
            <a:ext cx="2116381" cy="8552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7047" y="1336101"/>
            <a:ext cx="3815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799" y="3699618"/>
            <a:ext cx="11130455" cy="291138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7046" y="1875811"/>
            <a:ext cx="11130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046" y="2403561"/>
            <a:ext cx="11130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7 cm.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7046" y="2905761"/>
            <a:ext cx="11130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7cm.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49086" y="4974771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79887" y="5061857"/>
            <a:ext cx="9480331" cy="893379"/>
            <a:chOff x="3196229" y="3187211"/>
            <a:chExt cx="9480331" cy="893379"/>
          </a:xfrm>
        </p:grpSpPr>
        <p:sp>
          <p:nvSpPr>
            <p:cNvPr id="13" name="Rectangle 12"/>
            <p:cNvSpPr/>
            <p:nvPr/>
          </p:nvSpPr>
          <p:spPr>
            <a:xfrm>
              <a:off x="3196229" y="3187211"/>
              <a:ext cx="9480331" cy="893379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34107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0050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0050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5994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19379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78815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3825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9768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757123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81655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87599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93543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99486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05430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11373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17317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3196229" y="3559300"/>
              <a:ext cx="8138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0 cm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63741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40075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9951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58947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18383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76512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6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3464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7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9669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8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155630" y="3553897"/>
              <a:ext cx="4966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10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587410" y="3545596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9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749989" y="3545596"/>
              <a:ext cx="563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11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0344350" y="3553897"/>
              <a:ext cx="563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12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916496" y="3541364"/>
              <a:ext cx="5722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13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1527851" y="3541364"/>
              <a:ext cx="542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14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1232611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12120674" y="3538245"/>
              <a:ext cx="542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15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7" name="Oval 46"/>
          <p:cNvSpPr/>
          <p:nvPr/>
        </p:nvSpPr>
        <p:spPr>
          <a:xfrm>
            <a:off x="5007423" y="4974768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38" b="90000" l="4844" r="90000">
                        <a14:foregroundMark x1="75000" y1="13594" x2="76719" y2="30938"/>
                        <a14:foregroundMark x1="66719" y1="20000" x2="75469" y2="27656"/>
                        <a14:foregroundMark x1="64688" y1="21250" x2="75469" y2="10469"/>
                        <a14:foregroundMark x1="75469" y1="10469" x2="87813" y2="22969"/>
                        <a14:foregroundMark x1="88750" y1="22969" x2="33594" y2="78281"/>
                        <a14:foregroundMark x1="33594" y1="78281" x2="17031" y2="82031"/>
                        <a14:foregroundMark x1="17031" y1="82031" x2="20469" y2="65313"/>
                        <a14:foregroundMark x1="20938" y1="64844" x2="65000" y2="20156"/>
                        <a14:foregroundMark x1="70000" y1="15937" x2="85313" y2="26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01" y="4135496"/>
            <a:ext cx="1064109" cy="1064109"/>
          </a:xfrm>
          <a:prstGeom prst="rect">
            <a:avLst/>
          </a:prstGeom>
        </p:spPr>
      </p:pic>
      <p:cxnSp>
        <p:nvCxnSpPr>
          <p:cNvPr id="50" name="Straight Connector 49"/>
          <p:cNvCxnSpPr/>
          <p:nvPr/>
        </p:nvCxnSpPr>
        <p:spPr>
          <a:xfrm>
            <a:off x="894370" y="5029198"/>
            <a:ext cx="416052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44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44444E-6 L 0.34415 4.44444E-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8" grpId="0"/>
      <p:bldP spid="9" grpId="0"/>
      <p:bldP spid="10" grpId="0"/>
      <p:bldP spid="11" grpId="0" animBg="1"/>
      <p:bldP spid="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874686" y="621412"/>
            <a:ext cx="583414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Vẽ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thẳng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41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27277" y="55686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grpSp>
        <p:nvGrpSpPr>
          <p:cNvPr id="42" name="组合 23"/>
          <p:cNvGrpSpPr/>
          <p:nvPr/>
        </p:nvGrpSpPr>
        <p:grpSpPr>
          <a:xfrm>
            <a:off x="-11723" y="6172197"/>
            <a:ext cx="12203723" cy="784416"/>
            <a:chOff x="-17585" y="5729324"/>
            <a:chExt cx="12203723" cy="1123362"/>
          </a:xfrm>
        </p:grpSpPr>
        <p:pic>
          <p:nvPicPr>
            <p:cNvPr id="43" name="图片 25"/>
            <p:cNvPicPr>
              <a:picLocks noChangeAspect="1"/>
            </p:cNvPicPr>
            <p:nvPr/>
          </p:nvPicPr>
          <p:blipFill rotWithShape="1">
            <a:blip r:embed="rId4" cstate="print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44" name="图片 24"/>
            <p:cNvPicPr>
              <a:picLocks noChangeAspect="1"/>
            </p:cNvPicPr>
            <p:nvPr/>
          </p:nvPicPr>
          <p:blipFill rotWithShape="1">
            <a:blip r:embed="rId4" cstate="print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45" name="Text Box 1"/>
          <p:cNvSpPr txBox="1"/>
          <p:nvPr/>
        </p:nvSpPr>
        <p:spPr>
          <a:xfrm>
            <a:off x="4494229" y="665970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sp>
        <p:nvSpPr>
          <p:cNvPr id="46" name="Flowchart: Document 45"/>
          <p:cNvSpPr/>
          <p:nvPr/>
        </p:nvSpPr>
        <p:spPr>
          <a:xfrm>
            <a:off x="0" y="150350"/>
            <a:ext cx="12192000" cy="30584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Flowchart: Document 46"/>
          <p:cNvSpPr/>
          <p:nvPr/>
        </p:nvSpPr>
        <p:spPr>
          <a:xfrm>
            <a:off x="0" y="-87088"/>
            <a:ext cx="12192000" cy="412897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17720" y="1474526"/>
            <a:ext cx="3586293" cy="523220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a. AB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9 cm.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28607" y="3463388"/>
            <a:ext cx="3575407" cy="523220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b. CD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12 cm.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604322" y="2419888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435123" y="2506974"/>
            <a:ext cx="9480331" cy="893379"/>
            <a:chOff x="3196229" y="3187211"/>
            <a:chExt cx="9480331" cy="893379"/>
          </a:xfrm>
        </p:grpSpPr>
        <p:sp>
          <p:nvSpPr>
            <p:cNvPr id="91" name="Rectangle 90"/>
            <p:cNvSpPr/>
            <p:nvPr/>
          </p:nvSpPr>
          <p:spPr>
            <a:xfrm>
              <a:off x="3196229" y="3187211"/>
              <a:ext cx="9480331" cy="893379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2" name="Straight Connector 91"/>
            <p:cNvCxnSpPr/>
            <p:nvPr/>
          </p:nvCxnSpPr>
          <p:spPr>
            <a:xfrm>
              <a:off x="34107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40050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40050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45994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519379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578815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63825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69768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757123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81655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87599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93543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99486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105430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111373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117317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8" name="TextBox 107"/>
            <p:cNvSpPr txBox="1"/>
            <p:nvPr/>
          </p:nvSpPr>
          <p:spPr>
            <a:xfrm>
              <a:off x="3196229" y="3559300"/>
              <a:ext cx="8138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0 cm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3863741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440075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49951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58947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618383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676512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6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73464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7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79669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8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9155630" y="3553897"/>
              <a:ext cx="4966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10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8587410" y="3545596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9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9749989" y="3545596"/>
              <a:ext cx="563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11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10344350" y="3553897"/>
              <a:ext cx="563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12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0916496" y="3541364"/>
              <a:ext cx="5722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13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1527851" y="3541364"/>
              <a:ext cx="542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14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3" name="Straight Connector 122"/>
            <p:cNvCxnSpPr/>
            <p:nvPr/>
          </p:nvCxnSpPr>
          <p:spPr>
            <a:xfrm>
              <a:off x="1232611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4" name="TextBox 123"/>
            <p:cNvSpPr txBox="1"/>
            <p:nvPr/>
          </p:nvSpPr>
          <p:spPr>
            <a:xfrm>
              <a:off x="12120674" y="3538245"/>
              <a:ext cx="542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15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5" name="Oval 124"/>
          <p:cNvSpPr/>
          <p:nvPr/>
        </p:nvSpPr>
        <p:spPr>
          <a:xfrm>
            <a:off x="5949197" y="2419885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38" b="90000" l="4844" r="90000">
                        <a14:foregroundMark x1="75000" y1="13594" x2="76719" y2="30938"/>
                        <a14:foregroundMark x1="66719" y1="20000" x2="75469" y2="27656"/>
                        <a14:foregroundMark x1="64688" y1="21250" x2="75469" y2="10469"/>
                        <a14:foregroundMark x1="75469" y1="10469" x2="87813" y2="22969"/>
                        <a14:foregroundMark x1="88750" y1="22969" x2="33594" y2="78281"/>
                        <a14:foregroundMark x1="33594" y1="78281" x2="17031" y2="82031"/>
                        <a14:foregroundMark x1="17031" y1="82031" x2="20469" y2="65313"/>
                        <a14:foregroundMark x1="20938" y1="64844" x2="65000" y2="20156"/>
                        <a14:foregroundMark x1="70000" y1="15937" x2="85313" y2="26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37" y="1580613"/>
            <a:ext cx="1064109" cy="1064109"/>
          </a:xfrm>
          <a:prstGeom prst="rect">
            <a:avLst/>
          </a:prstGeom>
        </p:spPr>
      </p:pic>
      <p:cxnSp>
        <p:nvCxnSpPr>
          <p:cNvPr id="127" name="Straight Connector 126"/>
          <p:cNvCxnSpPr/>
          <p:nvPr/>
        </p:nvCxnSpPr>
        <p:spPr>
          <a:xfrm>
            <a:off x="649606" y="2474315"/>
            <a:ext cx="529959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9" name="Oval 128"/>
          <p:cNvSpPr/>
          <p:nvPr/>
        </p:nvSpPr>
        <p:spPr>
          <a:xfrm>
            <a:off x="636977" y="4716770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0" name="Group 129"/>
          <p:cNvGrpSpPr/>
          <p:nvPr/>
        </p:nvGrpSpPr>
        <p:grpSpPr>
          <a:xfrm>
            <a:off x="467778" y="4803856"/>
            <a:ext cx="9480331" cy="893379"/>
            <a:chOff x="3196229" y="3187211"/>
            <a:chExt cx="9480331" cy="893379"/>
          </a:xfrm>
        </p:grpSpPr>
        <p:sp>
          <p:nvSpPr>
            <p:cNvPr id="131" name="Rectangle 130"/>
            <p:cNvSpPr/>
            <p:nvPr/>
          </p:nvSpPr>
          <p:spPr>
            <a:xfrm>
              <a:off x="3196229" y="3187211"/>
              <a:ext cx="9480331" cy="893379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2" name="Straight Connector 131"/>
            <p:cNvCxnSpPr/>
            <p:nvPr/>
          </p:nvCxnSpPr>
          <p:spPr>
            <a:xfrm>
              <a:off x="34107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40050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40050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45994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519379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578815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63825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69768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757123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81655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87599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93543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99486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105430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111373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117317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8" name="TextBox 147"/>
            <p:cNvSpPr txBox="1"/>
            <p:nvPr/>
          </p:nvSpPr>
          <p:spPr>
            <a:xfrm>
              <a:off x="3196229" y="3559300"/>
              <a:ext cx="8138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0 cm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3863741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440075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49951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558947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618383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676512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6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73464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7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79669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8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9155630" y="3553897"/>
              <a:ext cx="4966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10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8587410" y="3545596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9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9749989" y="3545596"/>
              <a:ext cx="563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11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10344350" y="3553897"/>
              <a:ext cx="563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12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10916496" y="3541364"/>
              <a:ext cx="5722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13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11527851" y="3541364"/>
              <a:ext cx="542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14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3" name="Straight Connector 162"/>
            <p:cNvCxnSpPr/>
            <p:nvPr/>
          </p:nvCxnSpPr>
          <p:spPr>
            <a:xfrm>
              <a:off x="1232611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4" name="TextBox 163"/>
            <p:cNvSpPr txBox="1"/>
            <p:nvPr/>
          </p:nvSpPr>
          <p:spPr>
            <a:xfrm>
              <a:off x="12120674" y="3538245"/>
              <a:ext cx="542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15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5" name="Oval 164"/>
          <p:cNvSpPr/>
          <p:nvPr/>
        </p:nvSpPr>
        <p:spPr>
          <a:xfrm>
            <a:off x="7767113" y="4716767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6" name="Picture 16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38" b="90000" l="4844" r="90000">
                        <a14:foregroundMark x1="75000" y1="13594" x2="76719" y2="30938"/>
                        <a14:foregroundMark x1="66719" y1="20000" x2="75469" y2="27656"/>
                        <a14:foregroundMark x1="64688" y1="21250" x2="75469" y2="10469"/>
                        <a14:foregroundMark x1="75469" y1="10469" x2="87813" y2="22969"/>
                        <a14:foregroundMark x1="88750" y1="22969" x2="33594" y2="78281"/>
                        <a14:foregroundMark x1="33594" y1="78281" x2="17031" y2="82031"/>
                        <a14:foregroundMark x1="17031" y1="82031" x2="20469" y2="65313"/>
                        <a14:foregroundMark x1="20938" y1="64844" x2="65000" y2="20156"/>
                        <a14:foregroundMark x1="70000" y1="15937" x2="85313" y2="26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48" y="3875315"/>
            <a:ext cx="1064109" cy="1064109"/>
          </a:xfrm>
          <a:prstGeom prst="rect">
            <a:avLst/>
          </a:prstGeom>
        </p:spPr>
      </p:pic>
      <p:cxnSp>
        <p:nvCxnSpPr>
          <p:cNvPr id="167" name="Straight Connector 166"/>
          <p:cNvCxnSpPr>
            <a:endCxn id="165" idx="5"/>
          </p:cNvCxnSpPr>
          <p:nvPr/>
        </p:nvCxnSpPr>
        <p:spPr>
          <a:xfrm>
            <a:off x="682261" y="4771196"/>
            <a:ext cx="714989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9" name="TextBox 168"/>
          <p:cNvSpPr txBox="1"/>
          <p:nvPr/>
        </p:nvSpPr>
        <p:spPr>
          <a:xfrm>
            <a:off x="509691" y="2727908"/>
            <a:ext cx="483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5832698" y="2714029"/>
            <a:ext cx="483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2984119" y="2029859"/>
            <a:ext cx="868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9 cm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526818" y="5058309"/>
            <a:ext cx="483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7671102" y="5033779"/>
            <a:ext cx="483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3915362" y="4349093"/>
            <a:ext cx="1225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12 cm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15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0.4418 -1.85185E-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83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58619 4.44444E-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10" y="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 animBg="1"/>
      <p:bldP spid="45" grpId="0"/>
      <p:bldP spid="48" grpId="0" animBg="1"/>
      <p:bldP spid="49" grpId="0" animBg="1"/>
      <p:bldP spid="89" grpId="0" animBg="1"/>
      <p:bldP spid="125" grpId="0" animBg="1"/>
      <p:bldP spid="129" grpId="0" animBg="1"/>
      <p:bldP spid="165" grpId="0" animBg="1"/>
      <p:bldP spid="169" grpId="0"/>
      <p:bldP spid="170" grpId="0"/>
      <p:bldP spid="171" grpId="0"/>
      <p:bldP spid="172" grpId="0"/>
      <p:bldP spid="173" grpId="0"/>
      <p:bldP spid="1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4686" y="621412"/>
            <a:ext cx="662557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dài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thẳng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dưới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đây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5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27277" y="55686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grpSp>
        <p:nvGrpSpPr>
          <p:cNvPr id="6" name="组合 23"/>
          <p:cNvGrpSpPr/>
          <p:nvPr/>
        </p:nvGrpSpPr>
        <p:grpSpPr>
          <a:xfrm>
            <a:off x="0" y="5860286"/>
            <a:ext cx="12203723" cy="1081084"/>
            <a:chOff x="-17585" y="5729324"/>
            <a:chExt cx="12203723" cy="1123362"/>
          </a:xfrm>
        </p:grpSpPr>
        <p:pic>
          <p:nvPicPr>
            <p:cNvPr id="7" name="图片 25"/>
            <p:cNvPicPr>
              <a:picLocks noChangeAspect="1"/>
            </p:cNvPicPr>
            <p:nvPr/>
          </p:nvPicPr>
          <p:blipFill rotWithShape="1">
            <a:blip r:embed="rId3" cstate="print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8" name="图片 24"/>
            <p:cNvPicPr>
              <a:picLocks noChangeAspect="1"/>
            </p:cNvPicPr>
            <p:nvPr/>
          </p:nvPicPr>
          <p:blipFill rotWithShape="1">
            <a:blip r:embed="rId3" cstate="print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9" name="Text Box 1"/>
          <p:cNvSpPr txBox="1"/>
          <p:nvPr/>
        </p:nvSpPr>
        <p:spPr>
          <a:xfrm>
            <a:off x="4300456" y="6513916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sp>
        <p:nvSpPr>
          <p:cNvPr id="10" name="Flowchart: Document 9"/>
          <p:cNvSpPr/>
          <p:nvPr/>
        </p:nvSpPr>
        <p:spPr>
          <a:xfrm>
            <a:off x="0" y="150350"/>
            <a:ext cx="12192000" cy="30584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lowchart: Document 10"/>
          <p:cNvSpPr/>
          <p:nvPr/>
        </p:nvSpPr>
        <p:spPr>
          <a:xfrm>
            <a:off x="0" y="-87088"/>
            <a:ext cx="12192000" cy="412897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95139" y="1685041"/>
            <a:ext cx="4884440" cy="691303"/>
            <a:chOff x="1295139" y="1685041"/>
            <a:chExt cx="4884440" cy="691303"/>
          </a:xfrm>
        </p:grpSpPr>
        <p:grpSp>
          <p:nvGrpSpPr>
            <p:cNvPr id="2" name="Group 1"/>
            <p:cNvGrpSpPr/>
            <p:nvPr/>
          </p:nvGrpSpPr>
          <p:grpSpPr>
            <a:xfrm>
              <a:off x="1671117" y="2017113"/>
              <a:ext cx="4245430" cy="359231"/>
              <a:chOff x="1671117" y="2017113"/>
              <a:chExt cx="4245430" cy="359231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1671117" y="2017113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5840347" y="2300144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59" name="Straight Connector 58"/>
              <p:cNvCxnSpPr/>
              <p:nvPr/>
            </p:nvCxnSpPr>
            <p:spPr>
              <a:xfrm>
                <a:off x="1744687" y="2061598"/>
                <a:ext cx="4119715" cy="268978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/>
            <p:cNvSpPr txBox="1"/>
            <p:nvPr/>
          </p:nvSpPr>
          <p:spPr>
            <a:xfrm>
              <a:off x="1295139" y="1685041"/>
              <a:ext cx="4832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696364" y="1831703"/>
              <a:ext cx="4832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137888" y="3874164"/>
            <a:ext cx="7206336" cy="76203"/>
            <a:chOff x="1137888" y="3874164"/>
            <a:chExt cx="7206336" cy="76203"/>
          </a:xfrm>
        </p:grpSpPr>
        <p:sp>
          <p:nvSpPr>
            <p:cNvPr id="52" name="Oval 51"/>
            <p:cNvSpPr/>
            <p:nvPr/>
          </p:nvSpPr>
          <p:spPr>
            <a:xfrm>
              <a:off x="1137888" y="3874167"/>
              <a:ext cx="76200" cy="76200"/>
            </a:xfrm>
            <a:prstGeom prst="ellipse">
              <a:avLst/>
            </a:prstGeom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8268024" y="3874164"/>
              <a:ext cx="76200" cy="76200"/>
            </a:xfrm>
            <a:prstGeom prst="ellipse">
              <a:avLst/>
            </a:prstGeom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4" name="Straight Connector 53"/>
            <p:cNvCxnSpPr>
              <a:endCxn id="53" idx="5"/>
            </p:cNvCxnSpPr>
            <p:nvPr/>
          </p:nvCxnSpPr>
          <p:spPr>
            <a:xfrm>
              <a:off x="1183172" y="3928593"/>
              <a:ext cx="7149893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842031" y="3423868"/>
            <a:ext cx="483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218468" y="3328875"/>
            <a:ext cx="387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9821146" y="1941184"/>
            <a:ext cx="124387" cy="2476977"/>
            <a:chOff x="10939731" y="1941184"/>
            <a:chExt cx="124387" cy="2476977"/>
          </a:xfrm>
        </p:grpSpPr>
        <p:sp>
          <p:nvSpPr>
            <p:cNvPr id="69" name="Oval 68"/>
            <p:cNvSpPr/>
            <p:nvPr/>
          </p:nvSpPr>
          <p:spPr>
            <a:xfrm>
              <a:off x="10939731" y="1941184"/>
              <a:ext cx="114030" cy="11403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10950088" y="4304131"/>
              <a:ext cx="114030" cy="11403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1" name="Straight Connector 70"/>
            <p:cNvCxnSpPr/>
            <p:nvPr/>
          </p:nvCxnSpPr>
          <p:spPr>
            <a:xfrm rot="5400000">
              <a:off x="9809508" y="3205835"/>
              <a:ext cx="237744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3" name="TextBox 72"/>
          <p:cNvSpPr txBox="1"/>
          <p:nvPr/>
        </p:nvSpPr>
        <p:spPr>
          <a:xfrm>
            <a:off x="9688836" y="1471230"/>
            <a:ext cx="399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9664744" y="4443836"/>
            <a:ext cx="399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133789" y="1674290"/>
            <a:ext cx="868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7 cm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571864" y="3450599"/>
            <a:ext cx="1253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12 cm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9985878" y="2887680"/>
            <a:ext cx="853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 cm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28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5" grpId="0"/>
      <p:bldP spid="76" grpId="0"/>
      <p:bldP spid="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Document 7"/>
          <p:cNvSpPr/>
          <p:nvPr/>
        </p:nvSpPr>
        <p:spPr>
          <a:xfrm>
            <a:off x="0" y="150350"/>
            <a:ext cx="12192000" cy="30584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lowchart: Document 8"/>
          <p:cNvSpPr/>
          <p:nvPr/>
        </p:nvSpPr>
        <p:spPr>
          <a:xfrm>
            <a:off x="0" y="-87088"/>
            <a:ext cx="12192000" cy="412897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4686" y="511684"/>
            <a:ext cx="931173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dài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thẳng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AB, CD, GH, MN, NP: 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1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27277" y="447140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4686" y="1072744"/>
            <a:ext cx="931173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Vẽ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thẳng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dài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vậy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vở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531" t="25951" r="36677" b="12304"/>
          <a:stretch/>
        </p:blipFill>
        <p:spPr>
          <a:xfrm>
            <a:off x="3401569" y="1695796"/>
            <a:ext cx="4279392" cy="516220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 rot="5400000">
            <a:off x="495131" y="4867065"/>
            <a:ext cx="5429265" cy="837774"/>
            <a:chOff x="3124978" y="3187211"/>
            <a:chExt cx="9742984" cy="591291"/>
          </a:xfrm>
        </p:grpSpPr>
        <p:sp>
          <p:nvSpPr>
            <p:cNvPr id="15" name="Rectangle 14"/>
            <p:cNvSpPr/>
            <p:nvPr/>
          </p:nvSpPr>
          <p:spPr>
            <a:xfrm>
              <a:off x="3196229" y="3187212"/>
              <a:ext cx="9480330" cy="591290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34107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0050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0050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5994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19379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78815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3825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9768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757123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1655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87599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93543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99486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05430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11373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17317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3124978" y="3426122"/>
              <a:ext cx="1052634" cy="238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0cm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744372" y="3395879"/>
              <a:ext cx="397363" cy="260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345344" y="3395879"/>
              <a:ext cx="397363" cy="260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923474" y="3395879"/>
              <a:ext cx="397363" cy="260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497358" y="3401076"/>
              <a:ext cx="397363" cy="260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114788" y="3403370"/>
              <a:ext cx="397363" cy="260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661676" y="3401076"/>
              <a:ext cx="397363" cy="260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6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313055" y="3401076"/>
              <a:ext cx="397363" cy="260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7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897864" y="3395878"/>
              <a:ext cx="397363" cy="260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8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912912" y="3395878"/>
              <a:ext cx="793043" cy="260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10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484505" y="3395878"/>
              <a:ext cx="397363" cy="260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9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515408" y="3395878"/>
              <a:ext cx="793043" cy="260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11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167885" y="3390680"/>
              <a:ext cx="793043" cy="260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12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0741714" y="3395878"/>
              <a:ext cx="815254" cy="260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13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1312177" y="3395878"/>
              <a:ext cx="798259" cy="260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14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1232611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11967946" y="3389399"/>
              <a:ext cx="900016" cy="260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15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8922327" y="2202872"/>
            <a:ext cx="2424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AB = 12 cm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 rot="5400000">
            <a:off x="1939849" y="6194371"/>
            <a:ext cx="5429265" cy="837774"/>
            <a:chOff x="3124978" y="3187211"/>
            <a:chExt cx="9742984" cy="591291"/>
          </a:xfrm>
        </p:grpSpPr>
        <p:sp>
          <p:nvSpPr>
            <p:cNvPr id="51" name="Rectangle 50"/>
            <p:cNvSpPr/>
            <p:nvPr/>
          </p:nvSpPr>
          <p:spPr>
            <a:xfrm>
              <a:off x="3196230" y="3187212"/>
              <a:ext cx="9517331" cy="591290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34107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40050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40050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45994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519379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78815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63825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69768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757123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81655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87599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93543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99486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105430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111373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117317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3124978" y="3426122"/>
              <a:ext cx="1052634" cy="238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0cm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744372" y="3395879"/>
              <a:ext cx="397363" cy="260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345344" y="3395879"/>
              <a:ext cx="397363" cy="260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923474" y="3395879"/>
              <a:ext cx="397363" cy="260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497358" y="3401076"/>
              <a:ext cx="397363" cy="260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114788" y="3403370"/>
              <a:ext cx="397363" cy="260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661676" y="3401076"/>
              <a:ext cx="397363" cy="260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6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313055" y="3401076"/>
              <a:ext cx="397363" cy="260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7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897864" y="3395878"/>
              <a:ext cx="397363" cy="260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8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912912" y="3395878"/>
              <a:ext cx="793043" cy="260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10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8484505" y="3395878"/>
              <a:ext cx="397363" cy="260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9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9515408" y="3395878"/>
              <a:ext cx="793043" cy="260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11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0167885" y="3390680"/>
              <a:ext cx="793043" cy="260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12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0741714" y="3395878"/>
              <a:ext cx="815254" cy="260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13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1312177" y="3395878"/>
              <a:ext cx="798259" cy="260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14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1232611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4" name="TextBox 83"/>
            <p:cNvSpPr txBox="1"/>
            <p:nvPr/>
          </p:nvSpPr>
          <p:spPr>
            <a:xfrm>
              <a:off x="11967946" y="3389399"/>
              <a:ext cx="900016" cy="260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15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8922327" y="2819424"/>
            <a:ext cx="2424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CD =   8 cm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6" name="Group 85"/>
          <p:cNvGrpSpPr/>
          <p:nvPr/>
        </p:nvGrpSpPr>
        <p:grpSpPr>
          <a:xfrm rot="5400000">
            <a:off x="3189460" y="4871285"/>
            <a:ext cx="5429265" cy="837774"/>
            <a:chOff x="3124978" y="3187211"/>
            <a:chExt cx="9742984" cy="591291"/>
          </a:xfrm>
        </p:grpSpPr>
        <p:sp>
          <p:nvSpPr>
            <p:cNvPr id="87" name="Rectangle 86"/>
            <p:cNvSpPr/>
            <p:nvPr/>
          </p:nvSpPr>
          <p:spPr>
            <a:xfrm>
              <a:off x="3196230" y="3187212"/>
              <a:ext cx="9517331" cy="591290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8" name="Straight Connector 87"/>
            <p:cNvCxnSpPr/>
            <p:nvPr/>
          </p:nvCxnSpPr>
          <p:spPr>
            <a:xfrm>
              <a:off x="34107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40050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40050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45994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519379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578815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63825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69768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757123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81655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87599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93543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99486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105430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111373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117317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4" name="TextBox 103"/>
            <p:cNvSpPr txBox="1"/>
            <p:nvPr/>
          </p:nvSpPr>
          <p:spPr>
            <a:xfrm>
              <a:off x="3124978" y="3426122"/>
              <a:ext cx="1052634" cy="238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0cm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744372" y="3395879"/>
              <a:ext cx="397363" cy="260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345344" y="3395879"/>
              <a:ext cx="397363" cy="260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923474" y="3395879"/>
              <a:ext cx="397363" cy="260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5497358" y="3401076"/>
              <a:ext cx="397363" cy="260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6114788" y="3403370"/>
              <a:ext cx="397363" cy="260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6661676" y="3401076"/>
              <a:ext cx="397363" cy="260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6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313055" y="3401076"/>
              <a:ext cx="397363" cy="260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7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7897864" y="3395878"/>
              <a:ext cx="397363" cy="260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8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8912912" y="3395878"/>
              <a:ext cx="793043" cy="260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10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8484505" y="3395878"/>
              <a:ext cx="397363" cy="260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9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9515408" y="3395878"/>
              <a:ext cx="793043" cy="260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11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10167885" y="3390680"/>
              <a:ext cx="793043" cy="260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12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0741714" y="3395878"/>
              <a:ext cx="815254" cy="260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13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1312177" y="3395878"/>
              <a:ext cx="798259" cy="260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14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9" name="Straight Connector 118"/>
            <p:cNvCxnSpPr/>
            <p:nvPr/>
          </p:nvCxnSpPr>
          <p:spPr>
            <a:xfrm>
              <a:off x="1232611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0" name="TextBox 119"/>
            <p:cNvSpPr txBox="1"/>
            <p:nvPr/>
          </p:nvSpPr>
          <p:spPr>
            <a:xfrm>
              <a:off x="11967946" y="3389399"/>
              <a:ext cx="900016" cy="260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15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1" name="TextBox 120"/>
          <p:cNvSpPr txBox="1"/>
          <p:nvPr/>
        </p:nvSpPr>
        <p:spPr>
          <a:xfrm>
            <a:off x="8922326" y="3330580"/>
            <a:ext cx="2424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GH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=  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2" name="Group 121"/>
          <p:cNvGrpSpPr/>
          <p:nvPr/>
        </p:nvGrpSpPr>
        <p:grpSpPr>
          <a:xfrm rot="2599810">
            <a:off x="4686879" y="3493377"/>
            <a:ext cx="5429265" cy="837774"/>
            <a:chOff x="3124979" y="3187211"/>
            <a:chExt cx="9742985" cy="591291"/>
          </a:xfrm>
        </p:grpSpPr>
        <p:sp>
          <p:nvSpPr>
            <p:cNvPr id="123" name="Rectangle 122"/>
            <p:cNvSpPr/>
            <p:nvPr/>
          </p:nvSpPr>
          <p:spPr>
            <a:xfrm>
              <a:off x="3196230" y="3187212"/>
              <a:ext cx="9517331" cy="591290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34107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40050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40050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45994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519379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578815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63825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69768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757123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81655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87599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93543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99486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105430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111373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117317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0" name="TextBox 139"/>
            <p:cNvSpPr txBox="1"/>
            <p:nvPr/>
          </p:nvSpPr>
          <p:spPr>
            <a:xfrm>
              <a:off x="3124979" y="3426122"/>
              <a:ext cx="1052634" cy="238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0cm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3744373" y="3395879"/>
              <a:ext cx="397363" cy="260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4345346" y="3395879"/>
              <a:ext cx="397363" cy="260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4923474" y="3395879"/>
              <a:ext cx="397363" cy="260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5497359" y="3401075"/>
              <a:ext cx="397363" cy="260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6114788" y="3403370"/>
              <a:ext cx="397363" cy="260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6661677" y="3401076"/>
              <a:ext cx="397363" cy="260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6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7313055" y="3401076"/>
              <a:ext cx="397363" cy="260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7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7897865" y="3395877"/>
              <a:ext cx="397363" cy="260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8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8912913" y="3395878"/>
              <a:ext cx="793043" cy="260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10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8484508" y="3395877"/>
              <a:ext cx="397363" cy="260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9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9515410" y="3395878"/>
              <a:ext cx="793043" cy="260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11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10167886" y="3390679"/>
              <a:ext cx="793043" cy="260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12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10741715" y="3395878"/>
              <a:ext cx="815254" cy="260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13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11312179" y="3395877"/>
              <a:ext cx="798259" cy="260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14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5" name="Straight Connector 154"/>
            <p:cNvCxnSpPr/>
            <p:nvPr/>
          </p:nvCxnSpPr>
          <p:spPr>
            <a:xfrm>
              <a:off x="1232611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6" name="TextBox 155"/>
            <p:cNvSpPr txBox="1"/>
            <p:nvPr/>
          </p:nvSpPr>
          <p:spPr>
            <a:xfrm>
              <a:off x="11967947" y="3389399"/>
              <a:ext cx="900017" cy="260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15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7" name="TextBox 156"/>
          <p:cNvSpPr txBox="1"/>
          <p:nvPr/>
        </p:nvSpPr>
        <p:spPr>
          <a:xfrm>
            <a:off x="8879054" y="3883574"/>
            <a:ext cx="2424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MN =   7 cm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8" name="Group 157"/>
          <p:cNvGrpSpPr/>
          <p:nvPr/>
        </p:nvGrpSpPr>
        <p:grpSpPr>
          <a:xfrm rot="5400000">
            <a:off x="4349270" y="5529757"/>
            <a:ext cx="5429265" cy="837774"/>
            <a:chOff x="3124978" y="3187211"/>
            <a:chExt cx="9742984" cy="591291"/>
          </a:xfrm>
        </p:grpSpPr>
        <p:sp>
          <p:nvSpPr>
            <p:cNvPr id="159" name="Rectangle 158"/>
            <p:cNvSpPr/>
            <p:nvPr/>
          </p:nvSpPr>
          <p:spPr>
            <a:xfrm>
              <a:off x="3196230" y="3187212"/>
              <a:ext cx="9517331" cy="591290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0" name="Straight Connector 159"/>
            <p:cNvCxnSpPr/>
            <p:nvPr/>
          </p:nvCxnSpPr>
          <p:spPr>
            <a:xfrm>
              <a:off x="34107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40050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>
              <a:off x="40050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>
              <a:off x="45994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>
              <a:off x="519379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>
              <a:off x="578815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>
              <a:off x="63825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>
              <a:off x="69768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>
              <a:off x="757123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>
              <a:off x="81655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>
              <a:off x="87599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93543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>
              <a:off x="99486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105430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>
              <a:off x="111373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>
              <a:off x="117317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6" name="TextBox 175"/>
            <p:cNvSpPr txBox="1"/>
            <p:nvPr/>
          </p:nvSpPr>
          <p:spPr>
            <a:xfrm>
              <a:off x="3124978" y="3426122"/>
              <a:ext cx="1052634" cy="238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0cm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3744372" y="3395879"/>
              <a:ext cx="397363" cy="260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4345344" y="3395879"/>
              <a:ext cx="397363" cy="260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4923474" y="3395879"/>
              <a:ext cx="397363" cy="260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5497358" y="3401076"/>
              <a:ext cx="397363" cy="260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6114788" y="3403370"/>
              <a:ext cx="397363" cy="260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6661676" y="3401076"/>
              <a:ext cx="397363" cy="260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6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7313055" y="3401076"/>
              <a:ext cx="397363" cy="260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7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7897864" y="3395878"/>
              <a:ext cx="397363" cy="260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8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8912912" y="3395878"/>
              <a:ext cx="793043" cy="260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10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8484505" y="3395878"/>
              <a:ext cx="397363" cy="260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9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9515408" y="3395878"/>
              <a:ext cx="793043" cy="260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11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10167885" y="3390680"/>
              <a:ext cx="793043" cy="260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12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10741714" y="3395878"/>
              <a:ext cx="815254" cy="260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13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11312177" y="3395878"/>
              <a:ext cx="798259" cy="260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14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1" name="Straight Connector 190"/>
            <p:cNvCxnSpPr/>
            <p:nvPr/>
          </p:nvCxnSpPr>
          <p:spPr>
            <a:xfrm>
              <a:off x="1232611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2" name="TextBox 191"/>
            <p:cNvSpPr txBox="1"/>
            <p:nvPr/>
          </p:nvSpPr>
          <p:spPr>
            <a:xfrm>
              <a:off x="11967946" y="3389399"/>
              <a:ext cx="900016" cy="260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15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3" name="TextBox 192"/>
          <p:cNvSpPr txBox="1"/>
          <p:nvPr/>
        </p:nvSpPr>
        <p:spPr>
          <a:xfrm>
            <a:off x="8974143" y="4376221"/>
            <a:ext cx="2424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NP =   10 cm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52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85" grpId="0"/>
      <p:bldP spid="121" grpId="0"/>
      <p:bldP spid="157" grpId="0"/>
      <p:bldP spid="19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51" y="893"/>
            <a:ext cx="10367845" cy="68562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24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437</Words>
  <Application>Microsoft Office PowerPoint</Application>
  <PresentationFormat>Widescreen</PresentationFormat>
  <Paragraphs>184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微软雅黑</vt:lpstr>
      <vt:lpstr>Arial</vt:lpstr>
      <vt:lpstr>Arial-Rounded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Techsi.vn</cp:lastModifiedBy>
  <cp:revision>35</cp:revision>
  <dcterms:created xsi:type="dcterms:W3CDTF">2021-06-08T07:59:58Z</dcterms:created>
  <dcterms:modified xsi:type="dcterms:W3CDTF">2022-12-13T04:00:07Z</dcterms:modified>
</cp:coreProperties>
</file>