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292" r:id="rId4"/>
    <p:sldId id="293" r:id="rId5"/>
    <p:sldId id="309" r:id="rId6"/>
    <p:sldId id="310" r:id="rId7"/>
    <p:sldId id="311" r:id="rId8"/>
    <p:sldId id="312" r:id="rId9"/>
    <p:sldId id="313" r:id="rId10"/>
    <p:sldId id="314" r:id="rId11"/>
    <p:sldId id="275" r:id="rId12"/>
    <p:sldId id="315" r:id="rId13"/>
    <p:sldId id="296" r:id="rId14"/>
    <p:sldId id="307" r:id="rId15"/>
  </p:sldIdLst>
  <p:sldSz cx="12192000" cy="6858000"/>
  <p:notesSz cx="6858000" cy="9144000"/>
  <p:custDataLst>
    <p:tags r:id="rId1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BFC8"/>
    <a:srgbClr val="FFD966"/>
    <a:srgbClr val="FEEEBD"/>
    <a:srgbClr val="FCBEC2"/>
    <a:srgbClr val="BDE4E1"/>
    <a:srgbClr val="17A176"/>
    <a:srgbClr val="B6E4FB"/>
    <a:srgbClr val="24C0A2"/>
    <a:srgbClr val="C6EAFA"/>
    <a:srgbClr val="C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94660"/>
  </p:normalViewPr>
  <p:slideViewPr>
    <p:cSldViewPr snapToGrid="0">
      <p:cViewPr varScale="1">
        <p:scale>
          <a:sx n="55" d="100"/>
          <a:sy n="55" d="100"/>
        </p:scale>
        <p:origin x="-370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xmlns="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xmlns="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xmlns="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microsoft.com/office/2007/relationships/hdphoto" Target="../media/hdphoto13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6.png"/><Relationship Id="rId4" Type="http://schemas.microsoft.com/office/2007/relationships/hdphoto" Target="../media/hdphoto1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5" Type="http://schemas.openxmlformats.org/officeDocument/2006/relationships/image" Target="../media/image20.png"/><Relationship Id="rId4" Type="http://schemas.microsoft.com/office/2007/relationships/hdphoto" Target="../media/hdphoto1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5" Type="http://schemas.microsoft.com/office/2007/relationships/hdphoto" Target="../media/hdphoto16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microsoft.com/office/2007/relationships/hdphoto" Target="../media/hdphoto9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49D992B-8D72-4F1C-8B2E-EE9508802A73}"/>
              </a:ext>
            </a:extLst>
          </p:cNvPr>
          <p:cNvSpPr txBox="1"/>
          <p:nvPr/>
        </p:nvSpPr>
        <p:spPr>
          <a:xfrm>
            <a:off x="4988302" y="186355"/>
            <a:ext cx="7191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CỘNG ĐỒNG ĐỊA PHƯƠNG</a:t>
            </a:r>
            <a:endParaRPr lang="vi-VN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xmlns="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xmlns="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xmlns="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xmlns="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xmlns="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xmlns="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xmlns="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xmlns="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xmlns="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xmlns="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xmlns="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xmlns="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xmlns="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xmlns="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xmlns="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xmlns="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xmlns="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xmlns="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xmlns="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xmlns="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xmlns="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xmlns="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xmlns="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xmlns="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xmlns="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xmlns="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xmlns="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xmlns="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xmlns="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xmlns="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xmlns="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xmlns="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xmlns="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xmlns="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xmlns="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xmlns="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xmlns="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xmlns="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xmlns="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xmlns="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xmlns="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xmlns="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xmlns="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xmlns="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xmlns="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9738E0-B68F-4582-998E-0E46AE3F974C}"/>
              </a:ext>
            </a:extLst>
          </p:cNvPr>
          <p:cNvSpPr txBox="1"/>
          <p:nvPr/>
        </p:nvSpPr>
        <p:spPr>
          <a:xfrm>
            <a:off x="-586734" y="4229770"/>
            <a:ext cx="8076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7A176"/>
                </a:solidFill>
                <a:latin typeface="Times New Roman" pitchFamily="18" charset="0"/>
                <a:cs typeface="Times New Roman" pitchFamily="18" charset="0"/>
              </a:rPr>
              <a:t>CÙNG THAM GIA</a:t>
            </a:r>
          </a:p>
          <a:p>
            <a:pPr algn="ctr"/>
            <a:r>
              <a:rPr lang="en-US" sz="6000" dirty="0">
                <a:solidFill>
                  <a:srgbClr val="17A176"/>
                </a:solidFill>
                <a:latin typeface="Times New Roman" pitchFamily="18" charset="0"/>
                <a:cs typeface="Times New Roman" pitchFamily="18" charset="0"/>
              </a:rPr>
              <a:t>GIAO THÔNG</a:t>
            </a:r>
            <a:endParaRPr lang="vi-VN" sz="6000" dirty="0">
              <a:solidFill>
                <a:srgbClr val="17A17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Types transport concept cartoon style Royalty Free Vector">
            <a:extLst>
              <a:ext uri="{FF2B5EF4-FFF2-40B4-BE49-F238E27FC236}">
                <a16:creationId xmlns:a16="http://schemas.microsoft.com/office/drawing/2014/main" xmlns="" id="{A73DC3C5-80A0-47D6-AAED-145C079B3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208"/>
          <a:stretch/>
        </p:blipFill>
        <p:spPr bwMode="auto">
          <a:xfrm>
            <a:off x="6125253" y="1751104"/>
            <a:ext cx="5505450" cy="49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08B05C-2DD8-40E7-8021-343DDEC72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6533" y="335402"/>
            <a:ext cx="10078934" cy="4610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930D8C4-7F5C-4F70-88A5-C5F538994F4C}"/>
              </a:ext>
            </a:extLst>
          </p:cNvPr>
          <p:cNvSpPr txBox="1"/>
          <p:nvPr/>
        </p:nvSpPr>
        <p:spPr>
          <a:xfrm>
            <a:off x="2791971" y="4946752"/>
            <a:ext cx="704157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ray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591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84E742-03E2-4BB5-97FE-CAC7BE27CF54}"/>
              </a:ext>
            </a:extLst>
          </p:cNvPr>
          <p:cNvSpPr txBox="1"/>
          <p:nvPr/>
        </p:nvSpPr>
        <p:spPr>
          <a:xfrm>
            <a:off x="141395" y="2753069"/>
            <a:ext cx="5045204" cy="1951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1880" y="1719257"/>
            <a:ext cx="907027" cy="914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849D7D4-6C6D-46F8-9A35-32B878D8C4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7812" y="1229193"/>
            <a:ext cx="7090680" cy="46619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68690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2DA099-3313-4FEF-B402-7B25B9AFE8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9036" y="1170128"/>
            <a:ext cx="8964118" cy="47835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6F689E-03C2-4C64-BC56-5761FDB5612A}"/>
              </a:ext>
            </a:extLst>
          </p:cNvPr>
          <p:cNvSpPr txBox="1"/>
          <p:nvPr/>
        </p:nvSpPr>
        <p:spPr>
          <a:xfrm>
            <a:off x="1384835" y="255727"/>
            <a:ext cx="9422330" cy="6588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1EFA448-CBCB-4C03-A715-4201E62B8C0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864" y="255727"/>
            <a:ext cx="907027" cy="914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5726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1093434-CEDA-4F70-AD65-FDDA1487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1233596" y="1332337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EDE5A2-A059-4464-B83C-B7115711DD3C}"/>
              </a:ext>
            </a:extLst>
          </p:cNvPr>
          <p:cNvSpPr txBox="1"/>
          <p:nvPr/>
        </p:nvSpPr>
        <p:spPr>
          <a:xfrm>
            <a:off x="2344044" y="1300570"/>
            <a:ext cx="957313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7E60ADA-F5A5-454A-8263-F56AC7D0C9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2115"/>
          <a:stretch/>
        </p:blipFill>
        <p:spPr>
          <a:xfrm>
            <a:off x="-484917" y="3035352"/>
            <a:ext cx="6086475" cy="38226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809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52DD31B-7015-4B0F-B587-29D5C4B70574}"/>
              </a:ext>
            </a:extLst>
          </p:cNvPr>
          <p:cNvGrpSpPr/>
          <p:nvPr/>
        </p:nvGrpSpPr>
        <p:grpSpPr>
          <a:xfrm>
            <a:off x="-2" y="1784469"/>
            <a:ext cx="12192000" cy="5073530"/>
            <a:chOff x="-2" y="1784469"/>
            <a:chExt cx="12192000" cy="507353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009BB758-8416-4191-834F-2E079BAC91BA}"/>
                </a:ext>
              </a:extLst>
            </p:cNvPr>
            <p:cNvGrpSpPr/>
            <p:nvPr/>
          </p:nvGrpSpPr>
          <p:grpSpPr>
            <a:xfrm>
              <a:off x="-2" y="2071077"/>
              <a:ext cx="12192000" cy="4786922"/>
              <a:chOff x="-2" y="2071077"/>
              <a:chExt cx="12192000" cy="4786922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BBBD4B99-6124-4952-B988-FB4152A562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/>
              <a:srcRect t="3127"/>
              <a:stretch/>
            </p:blipFill>
            <p:spPr>
              <a:xfrm>
                <a:off x="3409949" y="2071077"/>
                <a:ext cx="8782049" cy="4786922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DD7C4BF3-6120-412E-9A20-CBA50537F9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/>
              <a:srcRect t="55798" r="81562"/>
              <a:stretch/>
            </p:blipFill>
            <p:spPr>
              <a:xfrm flipH="1">
                <a:off x="-2" y="4673784"/>
                <a:ext cx="3409949" cy="2184215"/>
              </a:xfrm>
              <a:prstGeom prst="rect">
                <a:avLst/>
              </a:prstGeom>
            </p:spPr>
          </p:pic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0B1BF88-B63C-4C57-94EC-6331EED5885F}"/>
                </a:ext>
              </a:extLst>
            </p:cNvPr>
            <p:cNvSpPr/>
            <p:nvPr/>
          </p:nvSpPr>
          <p:spPr>
            <a:xfrm>
              <a:off x="7172322" y="1975691"/>
              <a:ext cx="1000128" cy="4627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AE6E9F4-29F7-4CE4-968D-D6163B92EAED}"/>
                </a:ext>
              </a:extLst>
            </p:cNvPr>
            <p:cNvSpPr/>
            <p:nvPr/>
          </p:nvSpPr>
          <p:spPr>
            <a:xfrm>
              <a:off x="7958059" y="1784469"/>
              <a:ext cx="1000128" cy="4627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7DD2A08-C726-4D41-AD10-E518BACACA14}"/>
                </a:ext>
              </a:extLst>
            </p:cNvPr>
            <p:cNvSpPr/>
            <p:nvPr/>
          </p:nvSpPr>
          <p:spPr>
            <a:xfrm>
              <a:off x="7006060" y="2208942"/>
              <a:ext cx="648093" cy="279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93EDFEB-D736-455E-8614-DD86A4563A9A}"/>
              </a:ext>
            </a:extLst>
          </p:cNvPr>
          <p:cNvSpPr/>
          <p:nvPr/>
        </p:nvSpPr>
        <p:spPr>
          <a:xfrm>
            <a:off x="7930286" y="1792030"/>
            <a:ext cx="1000128" cy="462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9D9CCEF-2B16-4D2E-8383-DE636632A01F}"/>
              </a:ext>
            </a:extLst>
          </p:cNvPr>
          <p:cNvSpPr/>
          <p:nvPr/>
        </p:nvSpPr>
        <p:spPr>
          <a:xfrm>
            <a:off x="6978287" y="2216503"/>
            <a:ext cx="648093" cy="279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904023E-7ED6-4F9A-9961-B6813DC113AB}"/>
              </a:ext>
            </a:extLst>
          </p:cNvPr>
          <p:cNvGrpSpPr/>
          <p:nvPr/>
        </p:nvGrpSpPr>
        <p:grpSpPr>
          <a:xfrm>
            <a:off x="763" y="127119"/>
            <a:ext cx="7533508" cy="3289551"/>
            <a:chOff x="407577" y="1147175"/>
            <a:chExt cx="9157338" cy="420697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496557DC-486B-4016-B9DC-4961878EE160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206970"/>
              <a:chOff x="407576" y="1147175"/>
              <a:chExt cx="10983022" cy="4206970"/>
            </a:xfrm>
          </p:grpSpPr>
          <p:sp>
            <p:nvSpPr>
              <p:cNvPr id="7" name="Cloud 6">
                <a:extLst>
                  <a:ext uri="{FF2B5EF4-FFF2-40B4-BE49-F238E27FC236}">
                    <a16:creationId xmlns:a16="http://schemas.microsoft.com/office/drawing/2014/main" xmlns="" id="{3C99F257-CDEE-499E-916A-21AA369482C3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Cloud 7">
                <a:extLst>
                  <a:ext uri="{FF2B5EF4-FFF2-40B4-BE49-F238E27FC236}">
                    <a16:creationId xmlns:a16="http://schemas.microsoft.com/office/drawing/2014/main" xmlns="" id="{92CE1B0B-2DE8-48BD-8026-12661EDBA906}"/>
                  </a:ext>
                </a:extLst>
              </p:cNvPr>
              <p:cNvSpPr/>
              <p:nvPr/>
            </p:nvSpPr>
            <p:spPr>
              <a:xfrm>
                <a:off x="1332197" y="1325516"/>
                <a:ext cx="10058401" cy="3849496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41AF9794-198A-4828-8EF5-BB95B72B4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C9D0A0C-61E1-49E6-BA8B-FA485E584825}"/>
                </a:ext>
              </a:extLst>
            </p:cNvPr>
            <p:cNvSpPr txBox="1"/>
            <p:nvPr/>
          </p:nvSpPr>
          <p:spPr>
            <a:xfrm>
              <a:off x="2301837" y="1818404"/>
              <a:ext cx="5920998" cy="2952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tuân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thủ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tiện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giao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đảm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xung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quanh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x-none" sz="24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18448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73" y="526473"/>
            <a:ext cx="1133301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Nêu được các quy định khi đi trên một số phương tiện giao thông 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(Vídụ;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xe máy, xe buýt, đò, thuyền,...) và chia sẻ với những người xung quanh cùng thực hiện.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Dự đoán/nhận biết đưọccác tình huốngnguyhiểPPT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thể xảy rakhi thamgia giao thông.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Biết cách xử lí những tình huống đơn giản xảy ra khi bản thân hoặc người thân tham gia giao thông.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Năng lực giao tiếp, hợp tác, năng lực giải quyết vấn đề và sáng tạo.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Chấp hành tốt các quy định khi tham gia giao thông. 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Tuyên truyển và hướng dẫn người khác biết chấp hành các quy định về trật tự an toàn giao thông.</a:t>
            </a: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5194DB-9AED-409E-8ABC-5DEEF8F166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1350066" y="1254137"/>
            <a:ext cx="1108212" cy="1085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90CC0F-B717-4466-A442-A4516191E3D4}"/>
              </a:ext>
            </a:extLst>
          </p:cNvPr>
          <p:cNvSpPr txBox="1"/>
          <p:nvPr/>
        </p:nvSpPr>
        <p:spPr>
          <a:xfrm>
            <a:off x="2153477" y="1385880"/>
            <a:ext cx="924881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C4947A2-B5D6-4A4F-8BD3-7AF9228825CE}"/>
              </a:ext>
            </a:extLst>
          </p:cNvPr>
          <p:cNvGrpSpPr/>
          <p:nvPr/>
        </p:nvGrpSpPr>
        <p:grpSpPr>
          <a:xfrm>
            <a:off x="-242619" y="3081267"/>
            <a:ext cx="6990522" cy="4425118"/>
            <a:chOff x="-229958" y="3096257"/>
            <a:chExt cx="6990522" cy="4425118"/>
          </a:xfrm>
        </p:grpSpPr>
        <p:pic>
          <p:nvPicPr>
            <p:cNvPr id="2064" name="Picture 16" descr="Traffic jam clipart 2 » Clipart Station">
              <a:extLst>
                <a:ext uri="{FF2B5EF4-FFF2-40B4-BE49-F238E27FC236}">
                  <a16:creationId xmlns:a16="http://schemas.microsoft.com/office/drawing/2014/main" xmlns="" id="{7A5D791A-8F0B-45C6-9150-5E79DF52F8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8234"/>
            <a:stretch/>
          </p:blipFill>
          <p:spPr bwMode="auto">
            <a:xfrm>
              <a:off x="-229958" y="3096258"/>
              <a:ext cx="6166063" cy="4425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6" descr="Traffic jam clipart 2 » Clipart Station">
              <a:extLst>
                <a:ext uri="{FF2B5EF4-FFF2-40B4-BE49-F238E27FC236}">
                  <a16:creationId xmlns:a16="http://schemas.microsoft.com/office/drawing/2014/main" xmlns="" id="{4F937133-4B06-4284-A82F-27C42879E6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35411" b="92823" l="80270" r="97808">
                          <a14:foregroundMark x1="92484" y1="66830" x2="86111" y2="85458"/>
                          <a14:foregroundMark x1="84150" y1="78105" x2="84150" y2="78105"/>
                          <a14:foregroundMark x1="83497" y1="77614" x2="90523" y2="66340"/>
                          <a14:backgroundMark x1="94608" y1="48529" x2="82190" y2="575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8078" t="28234"/>
            <a:stretch/>
          </p:blipFill>
          <p:spPr bwMode="auto">
            <a:xfrm flipH="1">
              <a:off x="5408842" y="3096257"/>
              <a:ext cx="1351722" cy="4425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16" descr="Traffic jam clipart 2 » Clipart Station">
            <a:extLst>
              <a:ext uri="{FF2B5EF4-FFF2-40B4-BE49-F238E27FC236}">
                <a16:creationId xmlns:a16="http://schemas.microsoft.com/office/drawing/2014/main" xmlns="" id="{56DD4957-064C-479F-B998-11253664A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48" t="-560" r="748" b="71581"/>
          <a:stretch/>
        </p:blipFill>
        <p:spPr bwMode="auto">
          <a:xfrm>
            <a:off x="5816074" y="-248831"/>
            <a:ext cx="6166063" cy="178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17EE3290-E550-416D-A065-DBDC5B70D9C9}"/>
              </a:ext>
            </a:extLst>
          </p:cNvPr>
          <p:cNvGrpSpPr/>
          <p:nvPr/>
        </p:nvGrpSpPr>
        <p:grpSpPr>
          <a:xfrm>
            <a:off x="9023744" y="2594149"/>
            <a:ext cx="2538500" cy="4425117"/>
            <a:chOff x="7340019" y="2471730"/>
            <a:chExt cx="2538500" cy="4425117"/>
          </a:xfrm>
        </p:grpSpPr>
        <p:pic>
          <p:nvPicPr>
            <p:cNvPr id="31" name="Picture 16" descr="Traffic jam clipart 2 » Clipart Station">
              <a:extLst>
                <a:ext uri="{FF2B5EF4-FFF2-40B4-BE49-F238E27FC236}">
                  <a16:creationId xmlns:a16="http://schemas.microsoft.com/office/drawing/2014/main" xmlns="" id="{3FE8FCE7-DE6F-4FC1-ADDC-6C9F7AA02B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35411" b="92823" l="2480" r="22319">
                          <a14:backgroundMark x1="13399" y1="55719" x2="13399" y2="55719"/>
                          <a14:backgroundMark x1="12418" y1="57353" x2="9804" y2="49346"/>
                          <a14:backgroundMark x1="18464" y1="54739" x2="16340" y2="42810"/>
                          <a14:backgroundMark x1="14542" y1="62745" x2="19935" y2="74183"/>
                          <a14:backgroundMark x1="15033" y1="72386" x2="16503" y2="728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8234" r="75201"/>
            <a:stretch/>
          </p:blipFill>
          <p:spPr bwMode="auto">
            <a:xfrm>
              <a:off x="8349413" y="2471730"/>
              <a:ext cx="1529106" cy="4425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6" descr="Traffic jam clipart 2 » Clipart Station">
              <a:extLst>
                <a:ext uri="{FF2B5EF4-FFF2-40B4-BE49-F238E27FC236}">
                  <a16:creationId xmlns:a16="http://schemas.microsoft.com/office/drawing/2014/main" xmlns="" id="{12D111F7-89B8-4774-877E-68F862F57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35411" b="92823" l="2480" r="22319">
                          <a14:backgroundMark x1="13399" y1="55719" x2="13399" y2="55719"/>
                          <a14:backgroundMark x1="12418" y1="57353" x2="9804" y2="49346"/>
                          <a14:backgroundMark x1="18464" y1="54739" x2="16340" y2="42810"/>
                          <a14:backgroundMark x1="14542" y1="62745" x2="19935" y2="74183"/>
                          <a14:backgroundMark x1="15033" y1="72386" x2="16503" y2="728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8234" r="75201"/>
            <a:stretch/>
          </p:blipFill>
          <p:spPr bwMode="auto">
            <a:xfrm flipH="1">
              <a:off x="7340019" y="2471730"/>
              <a:ext cx="1529106" cy="4425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7360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057" y="1729496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6795DDD-0136-4C7F-965B-5352A5B953FD}"/>
              </a:ext>
            </a:extLst>
          </p:cNvPr>
          <p:cNvSpPr txBox="1"/>
          <p:nvPr/>
        </p:nvSpPr>
        <p:spPr>
          <a:xfrm>
            <a:off x="1013138" y="1423214"/>
            <a:ext cx="10677794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D4FA5D-2F77-4BE7-9098-1C284C7977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352" y="2854188"/>
            <a:ext cx="5338769" cy="3539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ECAD78-FD61-4108-A998-F5F31FAB5DD9}"/>
              </a:ext>
            </a:extLst>
          </p:cNvPr>
          <p:cNvSpPr txBox="1"/>
          <p:nvPr/>
        </p:nvSpPr>
        <p:spPr>
          <a:xfrm>
            <a:off x="5951121" y="3800204"/>
            <a:ext cx="550138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3377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35E48D-EBB9-4C25-A1BE-FEB56EF076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939" y="184331"/>
            <a:ext cx="5139320" cy="3368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F3C73D-4B88-4401-856A-D1F09BA6B5DC}"/>
              </a:ext>
            </a:extLst>
          </p:cNvPr>
          <p:cNvSpPr txBox="1"/>
          <p:nvPr/>
        </p:nvSpPr>
        <p:spPr>
          <a:xfrm>
            <a:off x="5741259" y="1209665"/>
            <a:ext cx="550138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72D640-2F4E-47C8-A045-F65FB7027C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1672" y="2481899"/>
            <a:ext cx="5644708" cy="36161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F82B5B-37F2-4135-857A-8112D4B49F6C}"/>
              </a:ext>
            </a:extLst>
          </p:cNvPr>
          <p:cNvSpPr txBox="1"/>
          <p:nvPr/>
        </p:nvSpPr>
        <p:spPr>
          <a:xfrm>
            <a:off x="-56585" y="3986186"/>
            <a:ext cx="7026328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phao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2826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F3C73D-4B88-4401-856A-D1F09BA6B5DC}"/>
              </a:ext>
            </a:extLst>
          </p:cNvPr>
          <p:cNvSpPr txBox="1"/>
          <p:nvPr/>
        </p:nvSpPr>
        <p:spPr>
          <a:xfrm>
            <a:off x="54962" y="1000692"/>
            <a:ext cx="64008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F82B5B-37F2-4135-857A-8112D4B49F6C}"/>
              </a:ext>
            </a:extLst>
          </p:cNvPr>
          <p:cNvSpPr txBox="1"/>
          <p:nvPr/>
        </p:nvSpPr>
        <p:spPr>
          <a:xfrm>
            <a:off x="6455762" y="4121097"/>
            <a:ext cx="46885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buýt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lấn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E79A7C-A3F0-42A4-B25E-4A81FCFC32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5762" y="191031"/>
            <a:ext cx="5482931" cy="3511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F4F9910-828F-4875-B0BB-1DCF195593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62" y="3115518"/>
            <a:ext cx="6162675" cy="2981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8447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F70DAD7-08BF-45CB-9952-0D7B006BAD7B}"/>
              </a:ext>
            </a:extLst>
          </p:cNvPr>
          <p:cNvSpPr txBox="1"/>
          <p:nvPr/>
        </p:nvSpPr>
        <p:spPr>
          <a:xfrm>
            <a:off x="113728" y="328642"/>
            <a:ext cx="1067779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C8C9A18-2482-497E-8D32-FF0B2050E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541" y="178085"/>
            <a:ext cx="894162" cy="9988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75AE80-85E1-48FF-A79A-675893B908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000"/>
          <a:stretch/>
        </p:blipFill>
        <p:spPr>
          <a:xfrm>
            <a:off x="1098085" y="1176968"/>
            <a:ext cx="4233420" cy="36728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D173E90-6EAD-4E66-9EC3-0AA651DBEE28}"/>
              </a:ext>
            </a:extLst>
          </p:cNvPr>
          <p:cNvSpPr txBox="1"/>
          <p:nvPr/>
        </p:nvSpPr>
        <p:spPr>
          <a:xfrm>
            <a:off x="1098085" y="4720704"/>
            <a:ext cx="46885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9856FD-8AD7-4F39-A80A-BF0783549C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458" t="1060" r="-458" b="-1060"/>
          <a:stretch/>
        </p:blipFill>
        <p:spPr>
          <a:xfrm>
            <a:off x="7291521" y="1176968"/>
            <a:ext cx="4233420" cy="36728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BFFEFDD-CF7F-4B89-9381-10AD7846817E}"/>
              </a:ext>
            </a:extLst>
          </p:cNvPr>
          <p:cNvSpPr txBox="1"/>
          <p:nvPr/>
        </p:nvSpPr>
        <p:spPr>
          <a:xfrm>
            <a:off x="7291521" y="4720704"/>
            <a:ext cx="46885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9007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DE01B2-C475-42E5-92E8-2F97A4272C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576" y="420974"/>
            <a:ext cx="9716848" cy="3911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BC2A55-83CF-4D81-8F8C-0E807F4DF568}"/>
              </a:ext>
            </a:extLst>
          </p:cNvPr>
          <p:cNvSpPr txBox="1"/>
          <p:nvPr/>
        </p:nvSpPr>
        <p:spPr>
          <a:xfrm>
            <a:off x="2717023" y="4480861"/>
            <a:ext cx="7041574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4166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79D853-DBD0-404F-9B53-E3697ACC5B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831"/>
          <a:stretch/>
        </p:blipFill>
        <p:spPr>
          <a:xfrm>
            <a:off x="856935" y="886604"/>
            <a:ext cx="4749853" cy="3820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2CC436-90DE-403D-A214-DF32CDCF35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191" r="-360"/>
          <a:stretch/>
        </p:blipFill>
        <p:spPr>
          <a:xfrm>
            <a:off x="6735112" y="886604"/>
            <a:ext cx="4749853" cy="38203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FAB1B9-3601-43D7-942D-EE623E78EF95}"/>
              </a:ext>
            </a:extLst>
          </p:cNvPr>
          <p:cNvSpPr txBox="1"/>
          <p:nvPr/>
        </p:nvSpPr>
        <p:spPr>
          <a:xfrm>
            <a:off x="-281012" y="4706910"/>
            <a:ext cx="704157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phao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9DDDD6-D3F2-4075-AFCC-C01F8A338136}"/>
              </a:ext>
            </a:extLst>
          </p:cNvPr>
          <p:cNvSpPr txBox="1"/>
          <p:nvPr/>
        </p:nvSpPr>
        <p:spPr>
          <a:xfrm>
            <a:off x="6942945" y="4721168"/>
            <a:ext cx="454202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Lao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b="1" dirty="0">
                <a:solidFill>
                  <a:srgbClr val="2FBFC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3347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4.Cungthamgiagiaothong[20210612171433919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436</Words>
  <Application>Microsoft Office PowerPoint</Application>
  <PresentationFormat>Custom</PresentationFormat>
  <Paragraphs>34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171</cp:revision>
  <dcterms:created xsi:type="dcterms:W3CDTF">2021-06-02T02:35:09Z</dcterms:created>
  <dcterms:modified xsi:type="dcterms:W3CDTF">2022-12-04T14:20:26Z</dcterms:modified>
</cp:coreProperties>
</file>