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84" r:id="rId4"/>
    <p:sldId id="281" r:id="rId5"/>
    <p:sldId id="282" r:id="rId6"/>
    <p:sldId id="280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66" d="100"/>
          <a:sy n="66" d="100"/>
        </p:scale>
        <p:origin x="-870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04/06/2021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ÔN TẬP phép cộng, phép trừ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  <a:endParaRPr lang="en-US" sz="32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</a:t>
            </a:r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1: ÔN TẬP PHÉP CỘNG, PHÉP TRỪ TRONG PHẠM VI 20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7: </a:t>
            </a:r>
            <a:endParaRPr lang="en-US" sz="3600" dirty="0" smtClean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phạm vi 20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 n</a:t>
            </a:r>
            <a:r>
              <a:rPr lang="vi-V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cộng, trừ vào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4702" y="1369324"/>
            <a:ext cx="7524974" cy="2663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 sz="2000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92065" y="3598878"/>
            <a:ext cx="8751731" cy="2306622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024697" y="3554842"/>
            <a:ext cx="3009541" cy="2198257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48949" y="3604760"/>
            <a:ext cx="1669118" cy="1777033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8306563" y="2137597"/>
            <a:ext cx="977655" cy="1126536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8182145" y="2959228"/>
            <a:ext cx="1208718" cy="1664039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063747" y="3972223"/>
            <a:ext cx="1474200" cy="17403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72505" y="167590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9311" y="166047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22382" y="167700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78243" y="164196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2505" y="247517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917" y="2435011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81666" y="251623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0839" y="247650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15 - 6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27591" y="170505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8908" y="168147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70800" y="1680301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65850" y="165245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58933" y="247179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79391" y="245830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88451" y="2492348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99600" y="247650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62905" y="234266"/>
            <a:ext cx="2998228" cy="609600"/>
            <a:chOff x="228600" y="190500"/>
            <a:chExt cx="2998228" cy="609600"/>
          </a:xfrm>
        </p:grpSpPr>
        <p:sp>
          <p:nvSpPr>
            <p:cNvPr id="60" name="Rounded Rectangle 59"/>
            <p:cNvSpPr/>
            <p:nvPr/>
          </p:nvSpPr>
          <p:spPr>
            <a:xfrm>
              <a:off x="533400" y="228600"/>
              <a:ext cx="269342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90600" y="328100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12 - 4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07917" y="331512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11 - 7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32268" y="331588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45076" y="326975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28800" y="327761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8200" y="326413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47000" y="329261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83276" y="3269757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114419" y="168147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150862" y="2468763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2133600" y="3246172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152191" y="161837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152191" y="242321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152191" y="327773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5863970" y="1618377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661555" y="1618376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89488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67701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907457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670033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097122" y="-306012"/>
            <a:ext cx="2196079" cy="1690155"/>
            <a:chOff x="7308364" y="-320576"/>
            <a:chExt cx="2196079" cy="1690155"/>
          </a:xfrm>
        </p:grpSpPr>
        <p:pic>
          <p:nvPicPr>
            <p:cNvPr id="52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6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3871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8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3" b="92057" l="38162" r="83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5" t="26032" r="22564" b="17364"/>
          <a:stretch/>
        </p:blipFill>
        <p:spPr bwMode="auto">
          <a:xfrm>
            <a:off x="2362200" y="1257300"/>
            <a:ext cx="4175185" cy="41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152400"/>
            <a:ext cx="6831105" cy="11811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 số 7,5,11,13 là kết quả của những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 tính nào?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41647" y="24345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Freeform 12"/>
          <p:cNvSpPr/>
          <p:nvPr/>
        </p:nvSpPr>
        <p:spPr>
          <a:xfrm>
            <a:off x="3668358" y="2990626"/>
            <a:ext cx="706569" cy="874772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86200" y="3467100"/>
            <a:ext cx="135442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32916" y="3467100"/>
            <a:ext cx="488726" cy="2276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15921" y="3580157"/>
            <a:ext cx="67721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0800000" flipV="1">
            <a:off x="4683776" y="3390900"/>
            <a:ext cx="904977" cy="297863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20640567">
            <a:off x="4286651" y="2345758"/>
            <a:ext cx="595788" cy="1926476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20640567">
            <a:off x="4344762" y="2969841"/>
            <a:ext cx="1140276" cy="1829702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857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62972" r="39134" b="16273"/>
          <a:stretch/>
        </p:blipFill>
        <p:spPr bwMode="auto">
          <a:xfrm>
            <a:off x="6429323" y="3045172"/>
            <a:ext cx="1069675" cy="151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81" b="89974" l="13971" r="65368">
                        <a14:foregroundMark x1="26765" y1="75130" x2="26765" y2="75130"/>
                        <a14:foregroundMark x1="27868" y1="73047" x2="27868" y2="73047"/>
                        <a14:foregroundMark x1="27868" y1="73047" x2="27868" y2="73047"/>
                        <a14:foregroundMark x1="27868" y1="72786" x2="27868" y2="72786"/>
                        <a14:foregroundMark x1="27647" y1="72396" x2="27647" y2="72396"/>
                        <a14:foregroundMark x1="27647" y1="72135" x2="27647" y2="72135"/>
                        <a14:foregroundMark x1="27647" y1="72135" x2="34485" y2="62760"/>
                        <a14:foregroundMark x1="33235" y1="63932" x2="30000" y2="57813"/>
                        <a14:foregroundMark x1="32941" y1="62630" x2="34632" y2="57813"/>
                        <a14:foregroundMark x1="28162" y1="71484" x2="25000" y2="69531"/>
                        <a14:foregroundMark x1="26691" y1="72786" x2="24853" y2="72786"/>
                        <a14:foregroundMark x1="41029" y1="63281" x2="47132" y2="60026"/>
                        <a14:foregroundMark x1="42353" y1="61849" x2="41765" y2="57031"/>
                        <a14:backgroundMark x1="24412" y1="60156" x2="32941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53390" r="47203" b="13119"/>
          <a:stretch/>
        </p:blipFill>
        <p:spPr bwMode="auto">
          <a:xfrm>
            <a:off x="1219200" y="1327514"/>
            <a:ext cx="5209777" cy="34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2667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09800" y="2628900"/>
            <a:ext cx="640080" cy="640080"/>
            <a:chOff x="2137147" y="3436992"/>
            <a:chExt cx="640080" cy="640080"/>
          </a:xfrm>
        </p:grpSpPr>
        <p:sp>
          <p:nvSpPr>
            <p:cNvPr id="30" name="Oval 2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1933" y="3986183"/>
            <a:ext cx="640080" cy="640080"/>
            <a:chOff x="2137147" y="3436992"/>
            <a:chExt cx="640080" cy="640080"/>
          </a:xfrm>
        </p:grpSpPr>
        <p:sp>
          <p:nvSpPr>
            <p:cNvPr id="33" name="Oval 32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86400" y="3845564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6" name="Oval 35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98520" y="14859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9" name="Oval 38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72000" y="2634486"/>
            <a:ext cx="640080" cy="640080"/>
            <a:chOff x="2137147" y="3436992"/>
            <a:chExt cx="640080" cy="640080"/>
          </a:xfrm>
        </p:grpSpPr>
        <p:sp>
          <p:nvSpPr>
            <p:cNvPr id="42" name="Oval 41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477936" y="3995946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482403" y="38481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0" name="Oval 4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5720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398520" y="1497072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4" name="Oval 53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2098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8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5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15" y="3423250"/>
            <a:ext cx="1741030" cy="230033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524615" y="-105170"/>
            <a:ext cx="2393432" cy="1984365"/>
            <a:chOff x="7308364" y="-320576"/>
            <a:chExt cx="2196079" cy="1690155"/>
          </a:xfrm>
        </p:grpSpPr>
        <p:pic>
          <p:nvPicPr>
            <p:cNvPr id="61" name="图片 37896" descr="1-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7895" descr="1-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678241" y="272366"/>
            <a:ext cx="1346714" cy="533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Số?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103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6" grpId="0" animBg="1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24528" r="17292" b="14623"/>
          <a:stretch/>
        </p:blipFill>
        <p:spPr bwMode="auto">
          <a:xfrm>
            <a:off x="2895600" y="1665514"/>
            <a:ext cx="2971800" cy="217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2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1" y="228600"/>
            <a:ext cx="7315199" cy="140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Lớp 2A có 8 bạn học hát. Số bạn học hát nhiều hơn số bạn học võ là 5 bạn. Hỏi lớp 2A có bao nhiêu bạn học võ?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2" y="3238500"/>
            <a:ext cx="5145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hát: 8 bạn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 nhiều hơn học võ: 5 bạn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võ: .... bạn?</a:t>
            </a:r>
            <a:endParaRPr lang="en-US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3238500"/>
            <a:ext cx="745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 2A có số bạn học võ là: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8 – 5 = 3 ( bạn)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Đáp số: 3 bạn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12710" y="155610"/>
            <a:ext cx="2196079" cy="1690155"/>
            <a:chOff x="7308364" y="-320576"/>
            <a:chExt cx="2196079" cy="1690155"/>
          </a:xfrm>
        </p:grpSpPr>
        <p:pic>
          <p:nvPicPr>
            <p:cNvPr id="14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6" name="Straight Connector 15"/>
          <p:cNvCxnSpPr/>
          <p:nvPr/>
        </p:nvCxnSpPr>
        <p:spPr>
          <a:xfrm>
            <a:off x="2684986" y="647700"/>
            <a:ext cx="2344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84986" y="1485900"/>
            <a:ext cx="3563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00961" y="700314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94586" y="1104900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62346" y="1104900"/>
            <a:ext cx="838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62001" y="647700"/>
            <a:ext cx="1981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932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 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20.</a:t>
            </a: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363</Words>
  <Application>Microsoft Office PowerPoint</Application>
  <PresentationFormat>On-screen Show (16:10)</PresentationFormat>
  <Paragraphs>91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123</cp:revision>
  <dcterms:created xsi:type="dcterms:W3CDTF">2021-05-31T07:51:14Z</dcterms:created>
  <dcterms:modified xsi:type="dcterms:W3CDTF">2021-06-04T17:40:01Z</dcterms:modified>
</cp:coreProperties>
</file>