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31" r:id="rId3"/>
    <p:sldId id="257" r:id="rId4"/>
    <p:sldId id="330" r:id="rId5"/>
    <p:sldId id="328" r:id="rId6"/>
    <p:sldId id="329" r:id="rId7"/>
    <p:sldId id="263" r:id="rId8"/>
    <p:sldId id="32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-600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489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8D222BCF-688F-4C89-94B5-B6113E37FE87}"/>
              </a:ext>
            </a:extLst>
          </p:cNvPr>
          <p:cNvSpPr txBox="1"/>
          <p:nvPr/>
        </p:nvSpPr>
        <p:spPr>
          <a:xfrm>
            <a:off x="3079288" y="2228595"/>
            <a:ext cx="6246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ÔN TẬP</a:t>
            </a:r>
          </a:p>
          <a:p>
            <a:pPr algn="ctr"/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CUỐI HỌC KÌ I</a:t>
            </a:r>
            <a:endParaRPr lang="zh-CN" altLang="en-US" sz="6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xmlns="" id="{EBC3826C-470C-4020-AB02-40B3160DDD7B}"/>
              </a:ext>
            </a:extLst>
          </p:cNvPr>
          <p:cNvSpPr txBox="1"/>
          <p:nvPr/>
        </p:nvSpPr>
        <p:spPr>
          <a:xfrm>
            <a:off x="4256098" y="4545520"/>
            <a:ext cx="374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7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5 - 6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908D70-5788-44D1-BA54-7B0E723795C8}"/>
              </a:ext>
            </a:extLst>
          </p:cNvPr>
          <p:cNvSpPr txBox="1"/>
          <p:nvPr/>
        </p:nvSpPr>
        <p:spPr>
          <a:xfrm>
            <a:off x="471841" y="575677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xmlns="" val="18545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46" y="900545"/>
            <a:ext cx="107675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YÊU CẦU CẦN ĐẠT: 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Tìm được từ ngữ chỉ người, chỉ vật, chỉ hoạt động.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 Viết được 2 - 3 câu nói về một nhân vật trong tranh.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 Sử dụng đúng dấu chấm, dấu chấm  hỏi, dấu chấm than  trong câu.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 Hoàn thành các bài tập của phần ôn tập.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 Giúp hình thành và phát triển năng lực văn học: phát triển vốn từ chỉ người, chỉ vật; kĩ năng viết đoạn.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 Biết yêu quý thời gian, yêu quý lao động. 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942304" y="492481"/>
            <a:ext cx="8201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805463-9CF9-4EFC-AE64-EF8FBBEFB951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xmlns="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6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2C688C-95C6-49B1-9FF9-C792BC6C74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28" t="31318" r="45494" b="17674"/>
          <a:stretch/>
        </p:blipFill>
        <p:spPr>
          <a:xfrm>
            <a:off x="806934" y="2179673"/>
            <a:ext cx="5180543" cy="310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B22375-15F4-402C-87CA-A32083FC2A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035" t="31318" r="3546" b="17675"/>
          <a:stretch/>
        </p:blipFill>
        <p:spPr>
          <a:xfrm>
            <a:off x="6308436" y="2875658"/>
            <a:ext cx="4590473" cy="2959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805463-9CF9-4EFC-AE64-EF8FBBEFB951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xmlns="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6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0660632"/>
              </p:ext>
            </p:extLst>
          </p:nvPr>
        </p:nvGraphicFramePr>
        <p:xfrm>
          <a:off x="1936750" y="2367491"/>
          <a:ext cx="8128000" cy="36472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44452314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216036944"/>
                    </a:ext>
                  </a:extLst>
                </a:gridCol>
              </a:tblGrid>
              <a:tr h="6927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baseline="0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2800" baseline="0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aseline="0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aseline="0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baseline="0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2800" baseline="0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aseline="0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800" baseline="0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424566"/>
                  </a:ext>
                </a:extLst>
              </a:tr>
              <a:tr h="27024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508599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942304" y="635356"/>
            <a:ext cx="8201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354" b="86111" l="546" r="52797">
                        <a14:foregroundMark x1="23465" y1="33207" x2="23465" y2="33207"/>
                        <a14:foregroundMark x1="35607" y1="28535" x2="36289" y2="30934"/>
                        <a14:foregroundMark x1="48431" y1="42424" x2="37517" y2="47727"/>
                        <a14:foregroundMark x1="30014" y1="39268" x2="31241" y2="36995"/>
                        <a14:foregroundMark x1="21010" y1="46843" x2="25375" y2="45960"/>
                        <a14:foregroundMark x1="26876" y1="74621" x2="23465" y2="82071"/>
                        <a14:foregroundMark x1="30696" y1="76389" x2="35607" y2="8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49" r="49375" b="18749"/>
          <a:stretch/>
        </p:blipFill>
        <p:spPr>
          <a:xfrm>
            <a:off x="549604" y="2733675"/>
            <a:ext cx="2011024" cy="3028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576" b="82828" l="48977" r="96453">
                        <a14:foregroundMark x1="73397" y1="72980" x2="73397" y2="72980"/>
                        <a14:foregroundMark x1="69031" y1="71212" x2="69031" y2="71212"/>
                        <a14:foregroundMark x1="60573" y1="47222" x2="60573" y2="47222"/>
                        <a14:foregroundMark x1="64393" y1="32197" x2="64393" y2="32197"/>
                        <a14:foregroundMark x1="63165" y1="29924" x2="69714" y2="30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125" t="8624" r="1250" b="17880"/>
          <a:stretch/>
        </p:blipFill>
        <p:spPr>
          <a:xfrm>
            <a:off x="9325646" y="2428875"/>
            <a:ext cx="2126250" cy="3333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0536" y="3177395"/>
            <a:ext cx="4054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gái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nam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nữ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con,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phụ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nữ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6750" y="4490884"/>
            <a:ext cx="3740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quất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cành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đào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đèn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lồng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chậu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đất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nặn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khăn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choàng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… 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5575" y="3319209"/>
            <a:ext cx="29343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dắt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…..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15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1668802" y="566046"/>
            <a:ext cx="9764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– 3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mục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81D51E-7BC8-433D-AF0A-6B5DB1E766D7}"/>
              </a:ext>
            </a:extLst>
          </p:cNvPr>
          <p:cNvSpPr txBox="1"/>
          <p:nvPr/>
        </p:nvSpPr>
        <p:spPr>
          <a:xfrm>
            <a:off x="2071863" y="1345328"/>
            <a:ext cx="120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0BC54C-AFAC-482C-8D92-322B6F921A1A}"/>
              </a:ext>
            </a:extLst>
          </p:cNvPr>
          <p:cNvSpPr txBox="1"/>
          <p:nvPr/>
        </p:nvSpPr>
        <p:spPr>
          <a:xfrm>
            <a:off x="2508921" y="1345328"/>
            <a:ext cx="808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ai?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BCB46C1-FF88-4062-A555-2135CAC86FAA}"/>
              </a:ext>
            </a:extLst>
          </p:cNvPr>
          <p:cNvSpPr txBox="1"/>
          <p:nvPr/>
        </p:nvSpPr>
        <p:spPr>
          <a:xfrm>
            <a:off x="2508921" y="1863000"/>
            <a:ext cx="808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8B2171B-23C2-4322-9F90-1C42AA87B49B}"/>
              </a:ext>
            </a:extLst>
          </p:cNvPr>
          <p:cNvSpPr txBox="1"/>
          <p:nvPr/>
        </p:nvSpPr>
        <p:spPr>
          <a:xfrm>
            <a:off x="2508921" y="2386220"/>
            <a:ext cx="8991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cử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B1BD181-1DC4-4B9A-BE57-5DF9CA4D9EAD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D92C649-C510-4743-A4B9-16003F39D889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xmlns="" id="{1A78472C-A34E-4E93-ABF3-5A01FDBC98A8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7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899" b="97101" l="22442" r="81977">
                        <a14:foregroundMark x1="41860" y1="28502" x2="57791" y2="47947"/>
                        <a14:foregroundMark x1="42791" y1="36836" x2="40814" y2="44686"/>
                        <a14:foregroundMark x1="31977" y1="37319" x2="30116" y2="40821"/>
                        <a14:foregroundMark x1="43372" y1="27778" x2="48488" y2="32488"/>
                        <a14:foregroundMark x1="48023" y1="15338" x2="52326" y2="19807"/>
                        <a14:foregroundMark x1="40698" y1="15700" x2="43721" y2="18116"/>
                        <a14:foregroundMark x1="32442" y1="47464" x2="35698" y2="46981"/>
                        <a14:foregroundMark x1="40000" y1="46256" x2="41279" y2="48430"/>
                        <a14:foregroundMark x1="47442" y1="42874" x2="46977" y2="4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74488" y="1863000"/>
            <a:ext cx="4886580" cy="47047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773781" y="3464351"/>
            <a:ext cx="7525252" cy="1858420"/>
            <a:chOff x="2773781" y="3464351"/>
            <a:chExt cx="7525252" cy="1858420"/>
          </a:xfrm>
        </p:grpSpPr>
        <p:sp>
          <p:nvSpPr>
            <p:cNvPr id="2" name="Rounded Rectangle 1"/>
            <p:cNvSpPr/>
            <p:nvPr/>
          </p:nvSpPr>
          <p:spPr>
            <a:xfrm>
              <a:off x="2773781" y="3464351"/>
              <a:ext cx="7525252" cy="1858420"/>
            </a:xfrm>
            <a:prstGeom prst="roundRect">
              <a:avLst>
                <a:gd name="adj" fmla="val 283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4983" y="3793396"/>
              <a:ext cx="68905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Đây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bác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bán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cây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cảnh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Bác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đang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mời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mọi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người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chợ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mua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quất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đào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Bác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luôn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nở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nụ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cười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tươi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chào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đón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mọi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người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4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213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942304" y="685819"/>
            <a:ext cx="1001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(.) 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(?)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than (!)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0715D8-FEF7-459A-9C8B-6955DEC47BD6}"/>
              </a:ext>
            </a:extLst>
          </p:cNvPr>
          <p:cNvSpPr txBox="1"/>
          <p:nvPr/>
        </p:nvSpPr>
        <p:spPr>
          <a:xfrm>
            <a:off x="1764799" y="1877407"/>
            <a:ext cx="10012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	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	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	- Hay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	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	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DB9D8CC-04A8-4C8D-93EA-95158EB153A5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12F448F1-735A-4030-9F2F-41218F1F22C5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A614522-9889-47DF-8FD2-A35A6CD59B13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8</a:t>
              </a:r>
              <a:endParaRPr lang="en-US" sz="44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2" name="7-Point Star 1"/>
          <p:cNvSpPr/>
          <p:nvPr/>
        </p:nvSpPr>
        <p:spPr>
          <a:xfrm>
            <a:off x="6347040" y="1877407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-Point Star 7"/>
          <p:cNvSpPr/>
          <p:nvPr/>
        </p:nvSpPr>
        <p:spPr>
          <a:xfrm>
            <a:off x="7194765" y="2582257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4451565" y="3384470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8185365" y="3384470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7-Point Star 14"/>
          <p:cNvSpPr/>
          <p:nvPr/>
        </p:nvSpPr>
        <p:spPr>
          <a:xfrm>
            <a:off x="9461715" y="4155995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5639" y="2025252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5739" y="2747189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32539" y="3477844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66339" y="3505764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42689" y="4249369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2" grpId="0" animBg="1"/>
      <p:bldP spid="2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3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F49D113-9499-4BE9-AAAB-4E6EE42E45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BE931D-D368-4713-BCB0-E2A4C2895BC1}"/>
              </a:ext>
            </a:extLst>
          </p:cNvPr>
          <p:cNvSpPr txBox="1"/>
          <p:nvPr/>
        </p:nvSpPr>
        <p:spPr>
          <a:xfrm>
            <a:off x="901700" y="2382730"/>
            <a:ext cx="10198100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an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ủi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57A5A5-8477-4A2A-A95E-18AC4A718E89}"/>
              </a:ext>
            </a:extLst>
          </p:cNvPr>
          <p:cNvSpPr txBox="1"/>
          <p:nvPr/>
        </p:nvSpPr>
        <p:spPr>
          <a:xfrm>
            <a:off x="1131991" y="4233778"/>
            <a:ext cx="6525803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7 - 8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53AB30-D153-4E0E-907A-F126F1E4D7AF}"/>
              </a:ext>
            </a:extLst>
          </p:cNvPr>
          <p:cNvSpPr txBox="1"/>
          <p:nvPr/>
        </p:nvSpPr>
        <p:spPr>
          <a:xfrm>
            <a:off x="987425" y="3326934"/>
            <a:ext cx="1073149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thiệu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8222" y="3931860"/>
            <a:ext cx="3453778" cy="2756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02336" y="600624"/>
            <a:ext cx="3730752" cy="2440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1D02EC1-BC4C-465C-9871-7F98E37280A0}"/>
              </a:ext>
            </a:extLst>
          </p:cNvPr>
          <p:cNvSpPr txBox="1"/>
          <p:nvPr/>
        </p:nvSpPr>
        <p:spPr>
          <a:xfrm rot="21123060">
            <a:off x="2573136" y="2542109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411</Words>
  <Application>Microsoft Office PowerPoint</Application>
  <PresentationFormat>Custom</PresentationFormat>
  <Paragraphs>50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35</cp:revision>
  <dcterms:created xsi:type="dcterms:W3CDTF">2021-07-12T01:24:50Z</dcterms:created>
  <dcterms:modified xsi:type="dcterms:W3CDTF">2023-01-03T22:27:53Z</dcterms:modified>
</cp:coreProperties>
</file>