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1513132" y="4528766"/>
            <a:ext cx="8342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phải bò quãng đường dài số xăng-ti-mét để đến cây chuối là: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Đáp 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296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ngọc anh đoàn</cp:lastModifiedBy>
  <cp:revision>53</cp:revision>
  <dcterms:created xsi:type="dcterms:W3CDTF">2015-05-05T08:02:14Z</dcterms:created>
  <dcterms:modified xsi:type="dcterms:W3CDTF">2022-07-28T01:11:35Z</dcterms:modified>
</cp:coreProperties>
</file>