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7.sv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648927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a:t>
            </a:r>
            <a:r>
              <a:rPr kumimoji="0" lang="en-US" sz="3200" b="0" i="0" u="none" strike="noStrike" kern="0" cap="none" spc="0" normalizeH="0" baseline="0" noProof="0" dirty="0" smtClean="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Hai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a:t>
            </a:r>
            <a:r>
              <a:rPr kumimoji="0" lang="en-US" sz="3200" b="0" i="0" u="none" strike="noStrike" kern="0" cap="none" spc="0" normalizeH="0" baseline="0" noProof="0" dirty="0" smtClean="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9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a:t>
            </a:r>
            <a:r>
              <a:rPr kumimoji="0" lang="en-US" sz="3200" b="0" i="0" u="none" strike="noStrike" kern="0" cap="none" spc="0" normalizeH="0" baseline="0" noProof="0" dirty="0" smtClean="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10 </a:t>
            </a:r>
            <a:r>
              <a:rPr kumimoji="0" lang="en-US" sz="3200" b="0" i="0" u="none" strike="noStrike" kern="0" cap="none" spc="0" normalizeH="0" baseline="0" noProof="0" dirty="0" err="1" smtClean="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r>
              <a:rPr kumimoji="0" lang="en-US" sz="3200" b="0" i="0" u="none" strike="noStrike" kern="0" cap="none" spc="0" normalizeH="0" baseline="0" noProof="0" dirty="0" smtClean="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2023</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399</Words>
  <Application>Microsoft Office PowerPoint</Application>
  <PresentationFormat>Widescreen</PresentationFormat>
  <Paragraphs>60</Paragraphs>
  <Slides>20</Slides>
  <Notes>19</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微软雅黑</vt:lpstr>
      <vt:lpstr>Arial</vt:lpstr>
      <vt:lpstr>Baloo</vt:lpstr>
      <vt:lpstr>Calibri</vt:lpstr>
      <vt:lpstr>Calibri Light</vt:lpstr>
      <vt:lpstr>Coiny</vt:lpstr>
      <vt:lpstr>等线</vt:lpstr>
      <vt:lpstr>Times New Roman</vt:lpstr>
      <vt:lpstr>字魂27号-布丁体</vt:lpstr>
      <vt:lpstr>字魂59号-创粗黑</vt:lpstr>
      <vt:lpstr>思源黑体 CN Light</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19</cp:revision>
  <dcterms:created xsi:type="dcterms:W3CDTF">2022-06-25T00:47:11Z</dcterms:created>
  <dcterms:modified xsi:type="dcterms:W3CDTF">2023-10-09T03:56:38Z</dcterms:modified>
</cp:coreProperties>
</file>