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40"/>
  </p:notesMasterIdLst>
  <p:sldIdLst>
    <p:sldId id="317" r:id="rId2"/>
    <p:sldId id="258" r:id="rId3"/>
    <p:sldId id="353" r:id="rId4"/>
    <p:sldId id="318" r:id="rId5"/>
    <p:sldId id="321" r:id="rId6"/>
    <p:sldId id="322" r:id="rId7"/>
    <p:sldId id="261" r:id="rId8"/>
    <p:sldId id="352" r:id="rId9"/>
    <p:sldId id="325" r:id="rId10"/>
    <p:sldId id="327" r:id="rId11"/>
    <p:sldId id="326" r:id="rId12"/>
    <p:sldId id="329" r:id="rId13"/>
    <p:sldId id="330" r:id="rId14"/>
    <p:sldId id="331" r:id="rId15"/>
    <p:sldId id="332" r:id="rId16"/>
    <p:sldId id="333" r:id="rId17"/>
    <p:sldId id="334" r:id="rId18"/>
    <p:sldId id="335" r:id="rId19"/>
    <p:sldId id="260" r:id="rId20"/>
    <p:sldId id="354" r:id="rId21"/>
    <p:sldId id="337" r:id="rId22"/>
    <p:sldId id="338" r:id="rId23"/>
    <p:sldId id="339" r:id="rId24"/>
    <p:sldId id="340" r:id="rId25"/>
    <p:sldId id="341" r:id="rId26"/>
    <p:sldId id="342" r:id="rId27"/>
    <p:sldId id="343" r:id="rId28"/>
    <p:sldId id="345" r:id="rId29"/>
    <p:sldId id="346" r:id="rId30"/>
    <p:sldId id="347" r:id="rId31"/>
    <p:sldId id="344" r:id="rId32"/>
    <p:sldId id="348" r:id="rId33"/>
    <p:sldId id="349" r:id="rId34"/>
    <p:sldId id="355" r:id="rId35"/>
    <p:sldId id="350" r:id="rId36"/>
    <p:sldId id="351" r:id="rId37"/>
    <p:sldId id="290" r:id="rId38"/>
    <p:sldId id="256" r:id="rId39"/>
  </p:sldIdLst>
  <p:sldSz cx="9144000" cy="5143500" type="screen16x9"/>
  <p:notesSz cx="6858000" cy="9144000"/>
  <p:embeddedFontLst>
    <p:embeddedFont>
      <p:font typeface="Patrick Hand" panose="020B0604020202020204" charset="0"/>
      <p:regular r:id="rId41"/>
    </p:embeddedFont>
    <p:embeddedFont>
      <p:font typeface="Patrick Hand SC" panose="020B0604020202020204" charset="0"/>
      <p:regular r:id="rId42"/>
    </p:embeddedFont>
    <p:embeddedFont>
      <p:font typeface="Calibri" panose="020F0502020204030204" pitchFamily="34" charset="0"/>
      <p:regular r:id="rId43"/>
      <p:bold r:id="rId44"/>
      <p:italic r:id="rId45"/>
      <p:boldItalic r:id="rId46"/>
    </p:embeddedFont>
    <p:embeddedFont>
      <p:font typeface="Cambria" panose="02040503050406030204" pitchFamily="18" charset="0"/>
      <p:regular r:id="rId47"/>
      <p:bold r:id="rId48"/>
      <p:italic r:id="rId49"/>
      <p:boldItalic r:id="rId50"/>
    </p:embeddedFont>
    <p:embeddedFont>
      <p:font typeface="HP001 4 hàng" panose="020B0603050302020204" pitchFamily="34" charset="0"/>
      <p:regular r:id="rId51"/>
      <p:bold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DFD"/>
    <a:srgbClr val="98DF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305385A-E96A-47B9-987A-C939D41442C1}">
  <a:tblStyle styleId="{3305385A-E96A-47B9-987A-C939D41442C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88" autoAdjust="0"/>
    <p:restoredTop sz="92819" autoAdjust="0"/>
  </p:normalViewPr>
  <p:slideViewPr>
    <p:cSldViewPr snapToGrid="0">
      <p:cViewPr varScale="1">
        <p:scale>
          <a:sx n="120" d="100"/>
          <a:sy n="120" d="100"/>
        </p:scale>
        <p:origin x="77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17405065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8417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6125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8921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6152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cae539fd4_4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cae539fd4_4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7941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4112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8446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3102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0199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5408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1490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acae539fd4_4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acae539fd4_4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5778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acae539fd4_4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acae539fd4_4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3773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6527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3"/>
        <p:cNvGrpSpPr/>
        <p:nvPr/>
      </p:nvGrpSpPr>
      <p:grpSpPr>
        <a:xfrm>
          <a:off x="0" y="0"/>
          <a:ext cx="0" cy="0"/>
          <a:chOff x="0" y="0"/>
          <a:chExt cx="0" cy="0"/>
        </a:xfrm>
      </p:grpSpPr>
      <p:sp>
        <p:nvSpPr>
          <p:cNvPr id="1824" name="Google Shape;1824;gacae539fd4_4_9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5" name="Google Shape;1825;gacae539fd4_4_9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7821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1364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7594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8945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6339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4218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0623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7481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7593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10664892">
            <a:off x="-192085" y="-164253"/>
            <a:ext cx="9555239" cy="5361657"/>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1238249" y="1008538"/>
            <a:ext cx="6667500" cy="20526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7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200400" y="3239750"/>
            <a:ext cx="2743200" cy="89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2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1601400" y="2435650"/>
            <a:ext cx="5941200" cy="841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4500">
                <a:solidFill>
                  <a:schemeClr val="accent3"/>
                </a:solidFill>
              </a:defRPr>
            </a:lvl1pPr>
            <a:lvl2pPr lvl="1" algn="ctr">
              <a:spcBef>
                <a:spcPts val="0"/>
              </a:spcBef>
              <a:spcAft>
                <a:spcPts val="0"/>
              </a:spcAft>
              <a:buClr>
                <a:schemeClr val="accent3"/>
              </a:buClr>
              <a:buSzPts val="3600"/>
              <a:buNone/>
              <a:defRPr sz="3600">
                <a:solidFill>
                  <a:schemeClr val="accent3"/>
                </a:solidFill>
              </a:defRPr>
            </a:lvl2pPr>
            <a:lvl3pPr lvl="2" algn="ctr">
              <a:spcBef>
                <a:spcPts val="0"/>
              </a:spcBef>
              <a:spcAft>
                <a:spcPts val="0"/>
              </a:spcAft>
              <a:buClr>
                <a:schemeClr val="accent3"/>
              </a:buClr>
              <a:buSzPts val="3600"/>
              <a:buNone/>
              <a:defRPr sz="3600">
                <a:solidFill>
                  <a:schemeClr val="accent3"/>
                </a:solidFill>
              </a:defRPr>
            </a:lvl3pPr>
            <a:lvl4pPr lvl="3" algn="ctr">
              <a:spcBef>
                <a:spcPts val="0"/>
              </a:spcBef>
              <a:spcAft>
                <a:spcPts val="0"/>
              </a:spcAft>
              <a:buClr>
                <a:schemeClr val="accent3"/>
              </a:buClr>
              <a:buSzPts val="3600"/>
              <a:buNone/>
              <a:defRPr sz="3600">
                <a:solidFill>
                  <a:schemeClr val="accent3"/>
                </a:solidFill>
              </a:defRPr>
            </a:lvl4pPr>
            <a:lvl5pPr lvl="4" algn="ctr">
              <a:spcBef>
                <a:spcPts val="0"/>
              </a:spcBef>
              <a:spcAft>
                <a:spcPts val="0"/>
              </a:spcAft>
              <a:buClr>
                <a:schemeClr val="accent3"/>
              </a:buClr>
              <a:buSzPts val="3600"/>
              <a:buNone/>
              <a:defRPr sz="3600">
                <a:solidFill>
                  <a:schemeClr val="accent3"/>
                </a:solidFill>
              </a:defRPr>
            </a:lvl5pPr>
            <a:lvl6pPr lvl="5" algn="ctr">
              <a:spcBef>
                <a:spcPts val="0"/>
              </a:spcBef>
              <a:spcAft>
                <a:spcPts val="0"/>
              </a:spcAft>
              <a:buClr>
                <a:schemeClr val="accent3"/>
              </a:buClr>
              <a:buSzPts val="3600"/>
              <a:buNone/>
              <a:defRPr sz="3600">
                <a:solidFill>
                  <a:schemeClr val="accent3"/>
                </a:solidFill>
              </a:defRPr>
            </a:lvl6pPr>
            <a:lvl7pPr lvl="6" algn="ctr">
              <a:spcBef>
                <a:spcPts val="0"/>
              </a:spcBef>
              <a:spcAft>
                <a:spcPts val="0"/>
              </a:spcAft>
              <a:buClr>
                <a:schemeClr val="accent3"/>
              </a:buClr>
              <a:buSzPts val="3600"/>
              <a:buNone/>
              <a:defRPr sz="3600">
                <a:solidFill>
                  <a:schemeClr val="accent3"/>
                </a:solidFill>
              </a:defRPr>
            </a:lvl7pPr>
            <a:lvl8pPr lvl="7" algn="ctr">
              <a:spcBef>
                <a:spcPts val="0"/>
              </a:spcBef>
              <a:spcAft>
                <a:spcPts val="0"/>
              </a:spcAft>
              <a:buClr>
                <a:schemeClr val="accent3"/>
              </a:buClr>
              <a:buSzPts val="3600"/>
              <a:buNone/>
              <a:defRPr sz="3600">
                <a:solidFill>
                  <a:schemeClr val="accent3"/>
                </a:solidFill>
              </a:defRPr>
            </a:lvl8pPr>
            <a:lvl9pPr lvl="8" algn="ctr">
              <a:spcBef>
                <a:spcPts val="0"/>
              </a:spcBef>
              <a:spcAft>
                <a:spcPts val="0"/>
              </a:spcAft>
              <a:buClr>
                <a:schemeClr val="accent3"/>
              </a:buClr>
              <a:buSzPts val="3600"/>
              <a:buNone/>
              <a:defRPr sz="3600">
                <a:solidFill>
                  <a:schemeClr val="accent3"/>
                </a:solidFill>
              </a:defRPr>
            </a:lvl9pPr>
          </a:lstStyle>
          <a:p>
            <a:endParaRPr/>
          </a:p>
        </p:txBody>
      </p:sp>
      <p:sp>
        <p:nvSpPr>
          <p:cNvPr id="15" name="Google Shape;15;p3"/>
          <p:cNvSpPr txBox="1">
            <a:spLocks noGrp="1"/>
          </p:cNvSpPr>
          <p:nvPr>
            <p:ph type="subTitle" idx="1"/>
          </p:nvPr>
        </p:nvSpPr>
        <p:spPr>
          <a:xfrm>
            <a:off x="2381400" y="3158500"/>
            <a:ext cx="4381200" cy="4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6" name="Google Shape;16;p3"/>
          <p:cNvSpPr txBox="1">
            <a:spLocks noGrp="1"/>
          </p:cNvSpPr>
          <p:nvPr>
            <p:ph type="title" idx="2" hasCustomPrompt="1"/>
          </p:nvPr>
        </p:nvSpPr>
        <p:spPr>
          <a:xfrm>
            <a:off x="3932700" y="1545775"/>
            <a:ext cx="1278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7000">
                <a:solidFill>
                  <a:schemeClr val="accent3"/>
                </a:solidFill>
              </a:defRPr>
            </a:lvl1pPr>
            <a:lvl2pPr lvl="1" algn="ctr" rtl="0">
              <a:spcBef>
                <a:spcPts val="0"/>
              </a:spcBef>
              <a:spcAft>
                <a:spcPts val="0"/>
              </a:spcAft>
              <a:buClr>
                <a:schemeClr val="accent4"/>
              </a:buClr>
              <a:buSzPts val="5000"/>
              <a:buNone/>
              <a:defRPr sz="5000">
                <a:solidFill>
                  <a:schemeClr val="accent4"/>
                </a:solidFill>
              </a:defRPr>
            </a:lvl2pPr>
            <a:lvl3pPr lvl="2" algn="ctr" rtl="0">
              <a:spcBef>
                <a:spcPts val="0"/>
              </a:spcBef>
              <a:spcAft>
                <a:spcPts val="0"/>
              </a:spcAft>
              <a:buClr>
                <a:schemeClr val="accent4"/>
              </a:buClr>
              <a:buSzPts val="5000"/>
              <a:buNone/>
              <a:defRPr sz="5000">
                <a:solidFill>
                  <a:schemeClr val="accent4"/>
                </a:solidFill>
              </a:defRPr>
            </a:lvl3pPr>
            <a:lvl4pPr lvl="3" algn="ctr" rtl="0">
              <a:spcBef>
                <a:spcPts val="0"/>
              </a:spcBef>
              <a:spcAft>
                <a:spcPts val="0"/>
              </a:spcAft>
              <a:buClr>
                <a:schemeClr val="accent4"/>
              </a:buClr>
              <a:buSzPts val="5000"/>
              <a:buNone/>
              <a:defRPr sz="5000">
                <a:solidFill>
                  <a:schemeClr val="accent4"/>
                </a:solidFill>
              </a:defRPr>
            </a:lvl4pPr>
            <a:lvl5pPr lvl="4" algn="ctr" rtl="0">
              <a:spcBef>
                <a:spcPts val="0"/>
              </a:spcBef>
              <a:spcAft>
                <a:spcPts val="0"/>
              </a:spcAft>
              <a:buClr>
                <a:schemeClr val="accent4"/>
              </a:buClr>
              <a:buSzPts val="5000"/>
              <a:buNone/>
              <a:defRPr sz="5000">
                <a:solidFill>
                  <a:schemeClr val="accent4"/>
                </a:solidFill>
              </a:defRPr>
            </a:lvl5pPr>
            <a:lvl6pPr lvl="5" algn="ctr" rtl="0">
              <a:spcBef>
                <a:spcPts val="0"/>
              </a:spcBef>
              <a:spcAft>
                <a:spcPts val="0"/>
              </a:spcAft>
              <a:buClr>
                <a:schemeClr val="accent4"/>
              </a:buClr>
              <a:buSzPts val="5000"/>
              <a:buNone/>
              <a:defRPr sz="5000">
                <a:solidFill>
                  <a:schemeClr val="accent4"/>
                </a:solidFill>
              </a:defRPr>
            </a:lvl6pPr>
            <a:lvl7pPr lvl="6" algn="ctr" rtl="0">
              <a:spcBef>
                <a:spcPts val="0"/>
              </a:spcBef>
              <a:spcAft>
                <a:spcPts val="0"/>
              </a:spcAft>
              <a:buClr>
                <a:schemeClr val="accent4"/>
              </a:buClr>
              <a:buSzPts val="5000"/>
              <a:buNone/>
              <a:defRPr sz="5000">
                <a:solidFill>
                  <a:schemeClr val="accent4"/>
                </a:solidFill>
              </a:defRPr>
            </a:lvl7pPr>
            <a:lvl8pPr lvl="7" algn="ctr" rtl="0">
              <a:spcBef>
                <a:spcPts val="0"/>
              </a:spcBef>
              <a:spcAft>
                <a:spcPts val="0"/>
              </a:spcAft>
              <a:buClr>
                <a:schemeClr val="accent4"/>
              </a:buClr>
              <a:buSzPts val="5000"/>
              <a:buNone/>
              <a:defRPr sz="5000">
                <a:solidFill>
                  <a:schemeClr val="accent4"/>
                </a:solidFill>
              </a:defRPr>
            </a:lvl8pPr>
            <a:lvl9pPr lvl="8" algn="ctr" rtl="0">
              <a:spcBef>
                <a:spcPts val="0"/>
              </a:spcBef>
              <a:spcAft>
                <a:spcPts val="0"/>
              </a:spcAft>
              <a:buClr>
                <a:schemeClr val="accent4"/>
              </a:buClr>
              <a:buSzPts val="5000"/>
              <a:buNone/>
              <a:defRPr sz="5000">
                <a:solidFill>
                  <a:schemeClr val="accent4"/>
                </a:solidFill>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992625" y="1305975"/>
            <a:ext cx="2950800" cy="1055700"/>
          </a:xfrm>
          <a:prstGeom prst="rect">
            <a:avLst/>
          </a:prstGeom>
        </p:spPr>
        <p:txBody>
          <a:bodyPr spcFirstLastPara="1" wrap="square" lIns="91425" tIns="91425" rIns="91425" bIns="91425" anchor="b" anchorCtr="0">
            <a:noAutofit/>
          </a:bodyPr>
          <a:lstStyle>
            <a:lvl1pPr lvl="0">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endParaRPr/>
          </a:p>
        </p:txBody>
      </p:sp>
      <p:sp>
        <p:nvSpPr>
          <p:cNvPr id="35" name="Google Shape;35;p9"/>
          <p:cNvSpPr txBox="1">
            <a:spLocks noGrp="1"/>
          </p:cNvSpPr>
          <p:nvPr>
            <p:ph type="subTitle" idx="1"/>
          </p:nvPr>
        </p:nvSpPr>
        <p:spPr>
          <a:xfrm>
            <a:off x="992625" y="2449425"/>
            <a:ext cx="2950800" cy="1388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1905000" y="1657350"/>
            <a:ext cx="5334000" cy="1641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10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0" name="Google Shape;40;p11"/>
          <p:cNvSpPr txBox="1">
            <a:spLocks noGrp="1"/>
          </p:cNvSpPr>
          <p:nvPr>
            <p:ph type="body" idx="1"/>
          </p:nvPr>
        </p:nvSpPr>
        <p:spPr>
          <a:xfrm>
            <a:off x="1905000" y="3304625"/>
            <a:ext cx="5334000" cy="5244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800"/>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CUSTOM_16">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4301400" y="3201263"/>
            <a:ext cx="3713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14"/>
          <p:cNvSpPr txBox="1">
            <a:spLocks noGrp="1"/>
          </p:cNvSpPr>
          <p:nvPr>
            <p:ph type="subTitle" idx="1"/>
          </p:nvPr>
        </p:nvSpPr>
        <p:spPr>
          <a:xfrm>
            <a:off x="4301400" y="1293338"/>
            <a:ext cx="3713700" cy="191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5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14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192085" y="-164253"/>
            <a:ext cx="9555239" cy="5361657"/>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5" r:id="rId3"/>
    <p:sldLayoutId id="2147483657" r:id="rId4"/>
    <p:sldLayoutId id="2147483658" r:id="rId5"/>
    <p:sldLayoutId id="2147483660" r:id="rId6"/>
    <p:sldLayoutId id="214748367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 Id="rId5" Type="http://schemas.openxmlformats.org/officeDocument/2006/relationships/image" Target="../media/image8.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4.wdp"/><Relationship Id="rId5" Type="http://schemas.openxmlformats.org/officeDocument/2006/relationships/image" Target="../media/image12.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5.png"/><Relationship Id="rId11" Type="http://schemas.microsoft.com/office/2007/relationships/hdphoto" Target="../media/hdphoto11.wdp"/><Relationship Id="rId5" Type="http://schemas.microsoft.com/office/2007/relationships/hdphoto" Target="../media/hdphoto8.wdp"/><Relationship Id="rId10" Type="http://schemas.openxmlformats.org/officeDocument/2006/relationships/image" Target="../media/image27.png"/><Relationship Id="rId4" Type="http://schemas.openxmlformats.org/officeDocument/2006/relationships/image" Target="../media/image24.png"/><Relationship Id="rId9" Type="http://schemas.microsoft.com/office/2007/relationships/hdphoto" Target="../media/hdphoto10.wdp"/></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7668975" y="1065575"/>
            <a:ext cx="1031008" cy="822965"/>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40"/>
          <p:cNvGrpSpPr/>
          <p:nvPr/>
        </p:nvGrpSpPr>
        <p:grpSpPr>
          <a:xfrm>
            <a:off x="322845" y="1399711"/>
            <a:ext cx="1941885" cy="2248761"/>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0"/>
          <p:cNvGrpSpPr/>
          <p:nvPr/>
        </p:nvGrpSpPr>
        <p:grpSpPr>
          <a:xfrm>
            <a:off x="6789213" y="1221136"/>
            <a:ext cx="2012471" cy="2391463"/>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40"/>
          <p:cNvSpPr/>
          <p:nvPr/>
        </p:nvSpPr>
        <p:spPr>
          <a:xfrm>
            <a:off x="490225" y="449803"/>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 name="Google Shape;446;p40"/>
          <p:cNvGrpSpPr/>
          <p:nvPr/>
        </p:nvGrpSpPr>
        <p:grpSpPr>
          <a:xfrm>
            <a:off x="-1208" y="3506288"/>
            <a:ext cx="9144294" cy="1637222"/>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40"/>
          <p:cNvGrpSpPr/>
          <p:nvPr/>
        </p:nvGrpSpPr>
        <p:grpSpPr>
          <a:xfrm>
            <a:off x="3572082" y="3023058"/>
            <a:ext cx="1999791" cy="956170"/>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40"/>
          <p:cNvSpPr/>
          <p:nvPr/>
        </p:nvSpPr>
        <p:spPr>
          <a:xfrm>
            <a:off x="6542212" y="3762350"/>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0"/>
          <p:cNvSpPr/>
          <p:nvPr/>
        </p:nvSpPr>
        <p:spPr>
          <a:xfrm>
            <a:off x="-14225" y="3762361"/>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 name="Google Shape;492;p40"/>
          <p:cNvGrpSpPr/>
          <p:nvPr/>
        </p:nvGrpSpPr>
        <p:grpSpPr>
          <a:xfrm>
            <a:off x="6771113" y="2827500"/>
            <a:ext cx="1104150" cy="206535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40"/>
          <p:cNvGrpSpPr/>
          <p:nvPr/>
        </p:nvGrpSpPr>
        <p:grpSpPr>
          <a:xfrm>
            <a:off x="1349038" y="2666913"/>
            <a:ext cx="1114025" cy="222592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3" name="Google Shape;613;p40"/>
          <p:cNvSpPr txBox="1">
            <a:spLocks noGrp="1"/>
          </p:cNvSpPr>
          <p:nvPr>
            <p:ph type="title"/>
          </p:nvPr>
        </p:nvSpPr>
        <p:spPr>
          <a:xfrm>
            <a:off x="2062233" y="1032958"/>
            <a:ext cx="4777538" cy="184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000" dirty="0" err="1"/>
              <a:t>Bài</a:t>
            </a:r>
            <a:r>
              <a:rPr lang="en-US" sz="6000" dirty="0"/>
              <a:t> 15: </a:t>
            </a:r>
            <a:br>
              <a:rPr lang="en-US" sz="6000" dirty="0"/>
            </a:br>
            <a:r>
              <a:rPr lang="en-US" sz="6000" dirty="0"/>
              <a:t>NHỮNG CON SAO BIỂN</a:t>
            </a:r>
            <a:endParaRPr sz="6000" b="1" dirty="0"/>
          </a:p>
        </p:txBody>
      </p:sp>
    </p:spTree>
    <p:extLst>
      <p:ext uri="{BB962C8B-B14F-4D97-AF65-F5344CB8AC3E}">
        <p14:creationId xmlns:p14="http://schemas.microsoft.com/office/powerpoint/2010/main" val="2554792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961" y="185267"/>
            <a:ext cx="8873647" cy="5286062"/>
          </a:xfrm>
          <a:prstGeom prst="rect">
            <a:avLst/>
          </a:prstGeom>
          <a:noFill/>
        </p:spPr>
        <p:txBody>
          <a:bodyPr wrap="square" rtlCol="0">
            <a:spAutoFit/>
          </a:bodyPr>
          <a:lstStyle/>
          <a:p>
            <a:pPr algn="ctr"/>
            <a:r>
              <a:rPr lang="en-US" sz="2400">
                <a:solidFill>
                  <a:schemeClr val="accent3"/>
                </a:solidFill>
                <a:latin typeface="Patrick Hand" panose="020B0604020202020204" charset="0"/>
                <a:ea typeface="Cambria" panose="02040503050406030204" pitchFamily="18" charset="0"/>
              </a:rPr>
              <a:t>NHỮNG CON SAO BIỂN</a:t>
            </a:r>
          </a:p>
          <a:p>
            <a:pPr algn="just">
              <a:spcBef>
                <a:spcPts val="300"/>
              </a:spcBef>
            </a:pPr>
            <a:r>
              <a:rPr lang="en-US" sz="2200">
                <a:latin typeface="Patrick Hand" panose="020B0604020202020204" charset="0"/>
                <a:ea typeface="Cambria" panose="02040503050406030204" pitchFamily="18" charset="0"/>
              </a:rPr>
              <a:t>       </a:t>
            </a:r>
            <a:r>
              <a:rPr lang="en-US" sz="2200" spc="-60">
                <a:latin typeface="Patrick Hand" panose="020B0604020202020204" charset="0"/>
                <a:ea typeface="Cambria" panose="02040503050406030204" pitchFamily="18" charset="0"/>
              </a:rPr>
              <a:t>Một người đàn ông đang dạo bộ trên bãi biển khi chiều xuống. Biển đông người, nhưng ông lại chú ý đến một cậu bé cứ liên tục cúi xuống nhặt thứ gì đó lên rồi thả xuống biển.</a:t>
            </a:r>
          </a:p>
          <a:p>
            <a:pPr algn="just">
              <a:spcBef>
                <a:spcPts val="300"/>
              </a:spcBef>
            </a:pPr>
            <a:r>
              <a:rPr lang="en-US" sz="2200" spc="-60">
                <a:latin typeface="Patrick Hand" panose="020B0604020202020204" charset="0"/>
                <a:ea typeface="Cambria" panose="02040503050406030204" pitchFamily="18" charset="0"/>
              </a:rPr>
              <a:t>     Tiến lại gần hơn, ông thấy cậu bé đang nhặt những con sao biển bị thủy triều đánh dạt lên bờ và thả chúng trở về với đại dương.</a:t>
            </a:r>
          </a:p>
          <a:p>
            <a:pPr algn="just">
              <a:spcBef>
                <a:spcPts val="300"/>
              </a:spcBef>
            </a:pPr>
            <a:r>
              <a:rPr lang="en-US" sz="2200" spc="-60">
                <a:latin typeface="Patrick Hand" panose="020B0604020202020204" charset="0"/>
                <a:ea typeface="Cambria" panose="02040503050406030204" pitchFamily="18" charset="0"/>
              </a:rPr>
              <a:t>     - Cháu đang làm gì vậy? – Người đàn ông hỏi.</a:t>
            </a:r>
          </a:p>
          <a:p>
            <a:pPr algn="just">
              <a:spcBef>
                <a:spcPts val="300"/>
              </a:spcBef>
            </a:pPr>
            <a:r>
              <a:rPr lang="en-US" sz="2200" spc="-60">
                <a:latin typeface="Patrick Hand" panose="020B0604020202020204" charset="0"/>
                <a:ea typeface="Cambria" panose="02040503050406030204" pitchFamily="18" charset="0"/>
              </a:rPr>
              <a:t>     Cậu bé trả lời:</a:t>
            </a:r>
          </a:p>
          <a:p>
            <a:pPr algn="just">
              <a:spcBef>
                <a:spcPts val="300"/>
              </a:spcBef>
            </a:pPr>
            <a:r>
              <a:rPr lang="en-US" sz="2200" spc="-60">
                <a:latin typeface="Patrick Hand" panose="020B0604020202020204" charset="0"/>
                <a:ea typeface="Cambria" panose="02040503050406030204" pitchFamily="18" charset="0"/>
              </a:rPr>
              <a:t>     - Những con sao biển này sắp chết vì thiếu nước, cháu muốn giúp chúng.</a:t>
            </a:r>
          </a:p>
          <a:p>
            <a:pPr algn="just">
              <a:spcBef>
                <a:spcPts val="300"/>
              </a:spcBef>
            </a:pPr>
            <a:r>
              <a:rPr lang="en-US" sz="2200" spc="-60">
                <a:latin typeface="Patrick Hand" panose="020B0604020202020204" charset="0"/>
                <a:ea typeface="Cambria" panose="02040503050406030204" pitchFamily="18" charset="0"/>
              </a:rPr>
              <a:t>     - Có hàng ngàn con sao biển như vậy, liệu cháu có thể giúp được tất cả chúng không?</a:t>
            </a:r>
          </a:p>
          <a:p>
            <a:pPr algn="just">
              <a:spcBef>
                <a:spcPts val="300"/>
              </a:spcBef>
            </a:pPr>
            <a:r>
              <a:rPr lang="en-US" sz="2200" spc="-60">
                <a:latin typeface="Patrick Hand" panose="020B0604020202020204" charset="0"/>
                <a:ea typeface="Cambria" panose="02040503050406030204" pitchFamily="18" charset="0"/>
              </a:rPr>
              <a:t>     </a:t>
            </a:r>
            <a:r>
              <a:rPr lang="en-US" sz="2200" spc="-50">
                <a:latin typeface="Patrick Hand" panose="020B0604020202020204" charset="0"/>
                <a:ea typeface="Cambria" panose="02040503050406030204" pitchFamily="18" charset="0"/>
              </a:rPr>
              <a:t>Cậu bé vẫn tiếp tục nhặt những con sao biển khác thả xuống biển và nói với người đàn ông:</a:t>
            </a:r>
          </a:p>
          <a:p>
            <a:pPr algn="just">
              <a:spcBef>
                <a:spcPts val="300"/>
              </a:spcBef>
            </a:pPr>
            <a:r>
              <a:rPr lang="en-US" sz="2200" spc="-60">
                <a:latin typeface="Patrick Hand" panose="020B0604020202020204" charset="0"/>
                <a:ea typeface="Cambria" panose="02040503050406030204" pitchFamily="18" charset="0"/>
              </a:rPr>
              <a:t>     - Cháu cũng biết như vậy, nhưng ít nhất thì cháu cũng cứu được những con sao biển này.</a:t>
            </a:r>
          </a:p>
          <a:p>
            <a:pPr algn="just">
              <a:spcBef>
                <a:spcPts val="300"/>
              </a:spcBef>
            </a:pPr>
            <a:r>
              <a:rPr lang="en-US" sz="2200" spc="-60">
                <a:latin typeface="Patrick Hand" panose="020B0604020202020204" charset="0"/>
                <a:ea typeface="Cambria" panose="02040503050406030204" pitchFamily="18" charset="0"/>
              </a:rPr>
              <a:t>     Người đàn ông trìu mến nhìn cậu bé và cùng cậu cứu những con sao biển.</a:t>
            </a:r>
          </a:p>
          <a:p>
            <a:pPr algn="r">
              <a:spcBef>
                <a:spcPts val="300"/>
              </a:spcBef>
            </a:pPr>
            <a:r>
              <a:rPr lang="en-US" sz="2200" spc="-60">
                <a:latin typeface="Patrick Hand" panose="020B0604020202020204" charset="0"/>
                <a:ea typeface="Cambria" panose="02040503050406030204" pitchFamily="18" charset="0"/>
              </a:rPr>
              <a:t>Theo </a:t>
            </a:r>
            <a:r>
              <a:rPr lang="en-US" sz="2200" i="1" spc="-60">
                <a:latin typeface="Patrick Hand" panose="020B0604020202020204" charset="0"/>
                <a:ea typeface="Cambria" panose="02040503050406030204" pitchFamily="18" charset="0"/>
              </a:rPr>
              <a:t>Hạt giống tâm hồn – Phép màu có giá bao nhiêu?</a:t>
            </a:r>
          </a:p>
          <a:p>
            <a:pPr marL="285750" indent="-285750" algn="just">
              <a:spcBef>
                <a:spcPts val="300"/>
              </a:spcBef>
              <a:buFontTx/>
              <a:buChar char="-"/>
            </a:pPr>
            <a:endParaRPr lang="en-US" sz="2200">
              <a:latin typeface="Patrick Hand" panose="020B0604020202020204" charset="0"/>
              <a:ea typeface="Cambria" panose="02040503050406030204" pitchFamily="18" charset="0"/>
            </a:endParaRPr>
          </a:p>
        </p:txBody>
      </p:sp>
      <p:sp>
        <p:nvSpPr>
          <p:cNvPr id="3" name="Oval 2"/>
          <p:cNvSpPr/>
          <p:nvPr/>
        </p:nvSpPr>
        <p:spPr>
          <a:xfrm>
            <a:off x="51373" y="575353"/>
            <a:ext cx="400692" cy="4212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b="1">
                <a:solidFill>
                  <a:schemeClr val="accent3"/>
                </a:solidFill>
              </a:rPr>
              <a:t>1</a:t>
            </a:r>
          </a:p>
        </p:txBody>
      </p:sp>
      <p:sp>
        <p:nvSpPr>
          <p:cNvPr id="4" name="Oval 3"/>
          <p:cNvSpPr/>
          <p:nvPr/>
        </p:nvSpPr>
        <p:spPr>
          <a:xfrm>
            <a:off x="20550" y="2012022"/>
            <a:ext cx="400692" cy="4212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b="1">
                <a:solidFill>
                  <a:schemeClr val="accent3"/>
                </a:solidFill>
              </a:rPr>
              <a:t>2</a:t>
            </a:r>
          </a:p>
        </p:txBody>
      </p:sp>
      <p:sp>
        <p:nvSpPr>
          <p:cNvPr id="5" name="Oval 4"/>
          <p:cNvSpPr/>
          <p:nvPr/>
        </p:nvSpPr>
        <p:spPr>
          <a:xfrm>
            <a:off x="32728" y="3500233"/>
            <a:ext cx="400692" cy="4212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b="1">
                <a:solidFill>
                  <a:schemeClr val="accent3"/>
                </a:solidFill>
              </a:rPr>
              <a:t>3</a:t>
            </a:r>
          </a:p>
        </p:txBody>
      </p:sp>
    </p:spTree>
    <p:extLst>
      <p:ext uri="{BB962C8B-B14F-4D97-AF65-F5344CB8AC3E}">
        <p14:creationId xmlns:p14="http://schemas.microsoft.com/office/powerpoint/2010/main" val="143384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2">
                                            <p:txEl>
                                              <p:pRg st="1" end="1"/>
                                            </p:txEl>
                                          </p:spTgt>
                                        </p:tgtEl>
                                        <p:attrNameLst>
                                          <p:attrName>style.color</p:attrName>
                                        </p:attrNameLst>
                                      </p:cBhvr>
                                      <p:to>
                                        <a:schemeClr val="accent2"/>
                                      </p:to>
                                    </p:animClr>
                                  </p:childTnLst>
                                </p:cTn>
                              </p:par>
                              <p:par>
                                <p:cTn id="7" presetID="3" presetClass="emph" presetSubtype="2" fill="hold" nodeType="withEffect">
                                  <p:stCondLst>
                                    <p:cond delay="0"/>
                                  </p:stCondLst>
                                  <p:childTnLst>
                                    <p:animClr clrSpc="rgb" dir="cw">
                                      <p:cBhvr override="childStyle">
                                        <p:cTn id="8" dur="2000" fill="hold"/>
                                        <p:tgtEl>
                                          <p:spTgt spid="2">
                                            <p:txEl>
                                              <p:pRg st="2" end="2"/>
                                            </p:txEl>
                                          </p:spTgt>
                                        </p:tgtEl>
                                        <p:attrNameLst>
                                          <p:attrName>style.color</p:attrName>
                                        </p:attrNameLst>
                                      </p:cBhvr>
                                      <p:to>
                                        <a:schemeClr val="accent2"/>
                                      </p:to>
                                    </p:animClr>
                                  </p:childTnLst>
                                </p:cTn>
                              </p:par>
                              <p:par>
                                <p:cTn id="9" presetID="16" presetClass="entr" presetSubtype="2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nodeType="clickEffect">
                                  <p:stCondLst>
                                    <p:cond delay="0"/>
                                  </p:stCondLst>
                                  <p:childTnLst>
                                    <p:animClr clrSpc="rgb" dir="cw">
                                      <p:cBhvr override="childStyle">
                                        <p:cTn id="15" dur="2000" fill="hold"/>
                                        <p:tgtEl>
                                          <p:spTgt spid="2">
                                            <p:txEl>
                                              <p:pRg st="3" end="3"/>
                                            </p:txEl>
                                          </p:spTgt>
                                        </p:tgtEl>
                                        <p:attrNameLst>
                                          <p:attrName>style.color</p:attrName>
                                        </p:attrNameLst>
                                      </p:cBhvr>
                                      <p:to>
                                        <a:srgbClr val="7030A0"/>
                                      </p:to>
                                    </p:animClr>
                                  </p:childTnLst>
                                </p:cTn>
                              </p:par>
                              <p:par>
                                <p:cTn id="16" presetID="3" presetClass="emph" presetSubtype="2" fill="hold" nodeType="withEffect">
                                  <p:stCondLst>
                                    <p:cond delay="0"/>
                                  </p:stCondLst>
                                  <p:childTnLst>
                                    <p:animClr clrSpc="rgb" dir="cw">
                                      <p:cBhvr override="childStyle">
                                        <p:cTn id="17" dur="2000" fill="hold"/>
                                        <p:tgtEl>
                                          <p:spTgt spid="2">
                                            <p:txEl>
                                              <p:pRg st="4" end="4"/>
                                            </p:txEl>
                                          </p:spTgt>
                                        </p:tgtEl>
                                        <p:attrNameLst>
                                          <p:attrName>style.color</p:attrName>
                                        </p:attrNameLst>
                                      </p:cBhvr>
                                      <p:to>
                                        <a:srgbClr val="7030A0"/>
                                      </p:to>
                                    </p:animClr>
                                  </p:childTnLst>
                                </p:cTn>
                              </p:par>
                              <p:par>
                                <p:cTn id="18" presetID="3" presetClass="emph" presetSubtype="2" fill="hold" nodeType="withEffect">
                                  <p:stCondLst>
                                    <p:cond delay="0"/>
                                  </p:stCondLst>
                                  <p:childTnLst>
                                    <p:animClr clrSpc="rgb" dir="cw">
                                      <p:cBhvr override="childStyle">
                                        <p:cTn id="19" dur="2000" fill="hold"/>
                                        <p:tgtEl>
                                          <p:spTgt spid="2">
                                            <p:txEl>
                                              <p:pRg st="5" end="5"/>
                                            </p:txEl>
                                          </p:spTgt>
                                        </p:tgtEl>
                                        <p:attrNameLst>
                                          <p:attrName>style.color</p:attrName>
                                        </p:attrNameLst>
                                      </p:cBhvr>
                                      <p:to>
                                        <a:srgbClr val="7030A0"/>
                                      </p:to>
                                    </p:animClr>
                                  </p:childTnLst>
                                </p:cTn>
                              </p:par>
                              <p:par>
                                <p:cTn id="20" presetID="3" presetClass="emph" presetSubtype="2" fill="hold" nodeType="withEffect">
                                  <p:stCondLst>
                                    <p:cond delay="0"/>
                                  </p:stCondLst>
                                  <p:childTnLst>
                                    <p:animClr clrSpc="rgb" dir="cw">
                                      <p:cBhvr override="childStyle">
                                        <p:cTn id="21" dur="2000" fill="hold"/>
                                        <p:tgtEl>
                                          <p:spTgt spid="2">
                                            <p:txEl>
                                              <p:pRg st="6" end="6"/>
                                            </p:txEl>
                                          </p:spTgt>
                                        </p:tgtEl>
                                        <p:attrNameLst>
                                          <p:attrName>style.color</p:attrName>
                                        </p:attrNameLst>
                                      </p:cBhvr>
                                      <p:to>
                                        <a:srgbClr val="7030A0"/>
                                      </p:to>
                                    </p:animClr>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nodeType="clickEffect">
                                  <p:stCondLst>
                                    <p:cond delay="0"/>
                                  </p:stCondLst>
                                  <p:childTnLst>
                                    <p:animClr clrSpc="rgb" dir="cw">
                                      <p:cBhvr override="childStyle">
                                        <p:cTn id="28" dur="2000" fill="hold"/>
                                        <p:tgtEl>
                                          <p:spTgt spid="2">
                                            <p:txEl>
                                              <p:pRg st="7" end="7"/>
                                            </p:txEl>
                                          </p:spTgt>
                                        </p:tgtEl>
                                        <p:attrNameLst>
                                          <p:attrName>style.color</p:attrName>
                                        </p:attrNameLst>
                                      </p:cBhvr>
                                      <p:to>
                                        <a:srgbClr val="00B0E0"/>
                                      </p:to>
                                    </p:animClr>
                                  </p:childTnLst>
                                </p:cTn>
                              </p:par>
                              <p:par>
                                <p:cTn id="29" presetID="3" presetClass="emph" presetSubtype="2" fill="hold" nodeType="withEffect">
                                  <p:stCondLst>
                                    <p:cond delay="0"/>
                                  </p:stCondLst>
                                  <p:childTnLst>
                                    <p:animClr clrSpc="rgb" dir="cw">
                                      <p:cBhvr override="childStyle">
                                        <p:cTn id="30" dur="2000" fill="hold"/>
                                        <p:tgtEl>
                                          <p:spTgt spid="2">
                                            <p:txEl>
                                              <p:pRg st="8" end="8"/>
                                            </p:txEl>
                                          </p:spTgt>
                                        </p:tgtEl>
                                        <p:attrNameLst>
                                          <p:attrName>style.color</p:attrName>
                                        </p:attrNameLst>
                                      </p:cBhvr>
                                      <p:to>
                                        <a:srgbClr val="00B0E0"/>
                                      </p:to>
                                    </p:animClr>
                                  </p:childTnLst>
                                </p:cTn>
                              </p:par>
                              <p:par>
                                <p:cTn id="31" presetID="3" presetClass="emph" presetSubtype="2" fill="hold" nodeType="withEffect">
                                  <p:stCondLst>
                                    <p:cond delay="0"/>
                                  </p:stCondLst>
                                  <p:childTnLst>
                                    <p:animClr clrSpc="rgb" dir="cw">
                                      <p:cBhvr override="childStyle">
                                        <p:cTn id="32" dur="2000" fill="hold"/>
                                        <p:tgtEl>
                                          <p:spTgt spid="2">
                                            <p:txEl>
                                              <p:pRg st="9" end="9"/>
                                            </p:txEl>
                                          </p:spTgt>
                                        </p:tgtEl>
                                        <p:attrNameLst>
                                          <p:attrName>style.color</p:attrName>
                                        </p:attrNameLst>
                                      </p:cBhvr>
                                      <p:to>
                                        <a:srgbClr val="00B0E0"/>
                                      </p:to>
                                    </p:animClr>
                                  </p:childTnLst>
                                </p:cTn>
                              </p:par>
                              <p:par>
                                <p:cTn id="33" presetID="16" presetClass="entr" presetSubtype="21"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GIF của tuần: Sao biển... đi bộ trên cạ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5 sự thật đáng ngạc nhiên về “Nữ hoàng đáy đại dương”: Sao biển"/>
          <p:cNvPicPr>
            <a:picLocks noChangeAspect="1" noChangeArrowheads="1"/>
          </p:cNvPicPr>
          <p:nvPr/>
        </p:nvPicPr>
        <p:blipFill rotWithShape="1">
          <a:blip r:embed="rId2">
            <a:extLst>
              <a:ext uri="{28A0092B-C50C-407E-A947-70E740481C1C}">
                <a14:useLocalDpi xmlns:a14="http://schemas.microsoft.com/office/drawing/2010/main" val="0"/>
              </a:ext>
            </a:extLst>
          </a:blip>
          <a:srcRect l="10467" r="1637" b="18143"/>
          <a:stretch/>
        </p:blipFill>
        <p:spPr bwMode="auto">
          <a:xfrm>
            <a:off x="1605147" y="320937"/>
            <a:ext cx="3009014" cy="21031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Sao Biển – Năng Lực Tái Tạo Thần Kỳ Và Những Điều Thú Vị"/>
          <p:cNvPicPr>
            <a:picLocks noChangeAspect="1" noChangeArrowheads="1"/>
          </p:cNvPicPr>
          <p:nvPr/>
        </p:nvPicPr>
        <p:blipFill rotWithShape="1">
          <a:blip r:embed="rId3">
            <a:extLst>
              <a:ext uri="{28A0092B-C50C-407E-A947-70E740481C1C}">
                <a14:useLocalDpi xmlns:a14="http://schemas.microsoft.com/office/drawing/2010/main" val="0"/>
              </a:ext>
            </a:extLst>
          </a:blip>
          <a:srcRect l="14186" t="1524" r="12494" b="722"/>
          <a:stretch/>
        </p:blipFill>
        <p:spPr bwMode="auto">
          <a:xfrm>
            <a:off x="5355771" y="320937"/>
            <a:ext cx="2249716" cy="22497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2" name="Picture 8" descr="Sea Star - Aqua Photograph by Al Powell Photography USA"/>
          <p:cNvPicPr>
            <a:picLocks noChangeAspect="1" noChangeArrowheads="1"/>
          </p:cNvPicPr>
          <p:nvPr/>
        </p:nvPicPr>
        <p:blipFill rotWithShape="1">
          <a:blip r:embed="rId4">
            <a:extLst>
              <a:ext uri="{28A0092B-C50C-407E-A947-70E740481C1C}">
                <a14:useLocalDpi xmlns:a14="http://schemas.microsoft.com/office/drawing/2010/main" val="0"/>
              </a:ext>
            </a:extLst>
          </a:blip>
          <a:srcRect l="20958" t="13809" r="18936" b="11059"/>
          <a:stretch/>
        </p:blipFill>
        <p:spPr bwMode="auto">
          <a:xfrm>
            <a:off x="1605147" y="2570653"/>
            <a:ext cx="2278701" cy="22787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4" name="Picture 10" descr="Specieswatch: the strange and amazing common starfish | Marine life | The  Guardian"/>
          <p:cNvPicPr>
            <a:picLocks noChangeAspect="1" noChangeArrowheads="1"/>
          </p:cNvPicPr>
          <p:nvPr/>
        </p:nvPicPr>
        <p:blipFill rotWithShape="1">
          <a:blip r:embed="rId5">
            <a:extLst>
              <a:ext uri="{28A0092B-C50C-407E-A947-70E740481C1C}">
                <a14:useLocalDpi xmlns:a14="http://schemas.microsoft.com/office/drawing/2010/main" val="0"/>
              </a:ext>
            </a:extLst>
          </a:blip>
          <a:srcRect r="18892"/>
          <a:stretch/>
        </p:blipFill>
        <p:spPr bwMode="auto">
          <a:xfrm>
            <a:off x="4595092" y="2746234"/>
            <a:ext cx="3010395" cy="21031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829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5" name="Google Shape;395;p38"/>
          <p:cNvSpPr txBox="1">
            <a:spLocks noGrp="1"/>
          </p:cNvSpPr>
          <p:nvPr>
            <p:ph type="title"/>
          </p:nvPr>
        </p:nvSpPr>
        <p:spPr>
          <a:xfrm>
            <a:off x="-403514" y="170373"/>
            <a:ext cx="5661923" cy="71511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latin typeface="Cambria" panose="02040503050406030204" pitchFamily="18" charset="0"/>
                <a:ea typeface="Cambria" panose="02040503050406030204" pitchFamily="18" charset="0"/>
              </a:rPr>
              <a:t>Trả lời câu hỏi</a:t>
            </a:r>
            <a:endParaRPr sz="3200">
              <a:latin typeface="Cambria" panose="02040503050406030204" pitchFamily="18" charset="0"/>
              <a:ea typeface="Cambria" panose="02040503050406030204" pitchFamily="18" charset="0"/>
            </a:endParaRPr>
          </a:p>
        </p:txBody>
      </p:sp>
      <p:grpSp>
        <p:nvGrpSpPr>
          <p:cNvPr id="398" name="Google Shape;398;p38"/>
          <p:cNvGrpSpPr/>
          <p:nvPr/>
        </p:nvGrpSpPr>
        <p:grpSpPr>
          <a:xfrm flipH="1">
            <a:off x="6961728" y="127974"/>
            <a:ext cx="1779725" cy="884960"/>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232072" y="153745"/>
            <a:ext cx="725025" cy="723262"/>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4" name="Picture 2" descr="Thinking Boy PNG Images | Vector and PSD Files | Free Download on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4167" y1="12667" x2="81083" y2="14250"/>
                        <a14:foregroundMark x1="81083" y1="14250" x2="74167" y2="21167"/>
                        <a14:foregroundMark x1="74667" y1="10000" x2="71500" y2="10000"/>
                        <a14:foregroundMark x1="80500" y1="12667" x2="82667" y2="16417"/>
                        <a14:foregroundMark x1="82667" y1="16417" x2="80000" y2="10000"/>
                        <a14:foregroundMark x1="80000" y1="10000" x2="70500" y2="24333"/>
                        <a14:foregroundMark x1="74667" y1="13250" x2="69917" y2="14833"/>
                        <a14:foregroundMark x1="69917" y1="28583" x2="69917" y2="28583"/>
                        <a14:foregroundMark x1="77333" y1="10583" x2="85250" y2="15833"/>
                        <a14:foregroundMark x1="85250" y1="15833" x2="69917" y2="28583"/>
                      </a14:backgroundRemoval>
                    </a14:imgEffect>
                  </a14:imgLayer>
                </a14:imgProps>
              </a:ext>
              <a:ext uri="{28A0092B-C50C-407E-A947-70E740481C1C}">
                <a14:useLocalDpi xmlns:a14="http://schemas.microsoft.com/office/drawing/2010/main" val="0"/>
              </a:ext>
            </a:extLst>
          </a:blip>
          <a:srcRect/>
          <a:stretch>
            <a:fillRect/>
          </a:stretch>
        </p:blipFill>
        <p:spPr bwMode="auto">
          <a:xfrm>
            <a:off x="-650990" y="2238914"/>
            <a:ext cx="3108729" cy="3108729"/>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38"/>
          <p:cNvSpPr/>
          <p:nvPr/>
        </p:nvSpPr>
        <p:spPr>
          <a:xfrm>
            <a:off x="467944" y="982940"/>
            <a:ext cx="8273509" cy="11001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567735" y="1043603"/>
            <a:ext cx="8139025" cy="954107"/>
          </a:xfrm>
          <a:prstGeom prst="rect">
            <a:avLst/>
          </a:prstGeom>
          <a:noFill/>
        </p:spPr>
        <p:txBody>
          <a:bodyPr wrap="square" rtlCol="0">
            <a:spAutoFit/>
          </a:bodyPr>
          <a:lstStyle/>
          <a:p>
            <a:r>
              <a:rPr lang="vi-VN" sz="2800" b="1">
                <a:solidFill>
                  <a:schemeClr val="bg1">
                    <a:lumMod val="10000"/>
                  </a:schemeClr>
                </a:solidFill>
                <a:latin typeface="Cambria" panose="02040503050406030204" pitchFamily="18" charset="0"/>
                <a:ea typeface="Cambria" panose="02040503050406030204" pitchFamily="18" charset="0"/>
              </a:rPr>
              <a:t>Câu 1: </a:t>
            </a:r>
            <a:r>
              <a:rPr lang="vi-VN" sz="2800">
                <a:solidFill>
                  <a:schemeClr val="bg1">
                    <a:lumMod val="10000"/>
                  </a:schemeClr>
                </a:solidFill>
                <a:latin typeface="Cambria" panose="02040503050406030204" pitchFamily="18" charset="0"/>
                <a:ea typeface="Cambria" panose="02040503050406030204" pitchFamily="18" charset="0"/>
              </a:rPr>
              <a:t>Vì sao biển đông người nhưng người đàn ông lại chú ý đến cậu bé?</a:t>
            </a:r>
            <a:endParaRPr lang="en-US" sz="2800">
              <a:solidFill>
                <a:schemeClr val="bg1">
                  <a:lumMod val="10000"/>
                </a:schemeClr>
              </a:solidFill>
              <a:latin typeface="Cambria" panose="02040503050406030204" pitchFamily="18" charset="0"/>
              <a:ea typeface="Cambria" panose="02040503050406030204" pitchFamily="18" charset="0"/>
            </a:endParaRPr>
          </a:p>
        </p:txBody>
      </p:sp>
      <p:sp>
        <p:nvSpPr>
          <p:cNvPr id="2" name="Rounded Rectangle 1"/>
          <p:cNvSpPr/>
          <p:nvPr/>
        </p:nvSpPr>
        <p:spPr>
          <a:xfrm>
            <a:off x="2235200" y="2618972"/>
            <a:ext cx="6506253" cy="1973943"/>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lumMod val="10000"/>
                  </a:schemeClr>
                </a:solidFill>
                <a:latin typeface="Cambria" panose="02040503050406030204" pitchFamily="18" charset="0"/>
                <a:ea typeface="Cambria" panose="02040503050406030204" pitchFamily="18" charset="0"/>
              </a:rPr>
              <a:t>B</a:t>
            </a:r>
            <a:r>
              <a:rPr lang="vi-VN" sz="2800">
                <a:solidFill>
                  <a:schemeClr val="bg1">
                    <a:lumMod val="10000"/>
                  </a:schemeClr>
                </a:solidFill>
                <a:latin typeface="Cambria" panose="02040503050406030204" pitchFamily="18" charset="0"/>
                <a:ea typeface="Cambria" panose="02040503050406030204" pitchFamily="18" charset="0"/>
              </a:rPr>
              <a:t>iển đông người nhưng người đàn ông lại chú ý đến cậu bé </a:t>
            </a:r>
            <a:r>
              <a:rPr lang="en-US" sz="2800" b="1" i="1">
                <a:solidFill>
                  <a:schemeClr val="bg1">
                    <a:lumMod val="10000"/>
                  </a:schemeClr>
                </a:solidFill>
                <a:latin typeface="Cambria" panose="02040503050406030204" pitchFamily="18" charset="0"/>
                <a:ea typeface="Cambria" panose="02040503050406030204" pitchFamily="18" charset="0"/>
              </a:rPr>
              <a:t>vì ông thấy cậu bé liên tục cúi xuống nhặt thứ gì đó lên rồi thả xuống biển.</a:t>
            </a:r>
          </a:p>
        </p:txBody>
      </p:sp>
    </p:spTree>
    <p:extLst>
      <p:ext uri="{BB962C8B-B14F-4D97-AF65-F5344CB8AC3E}">
        <p14:creationId xmlns:p14="http://schemas.microsoft.com/office/powerpoint/2010/main" val="360015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5" name="Google Shape;395;p38"/>
          <p:cNvSpPr txBox="1">
            <a:spLocks noGrp="1"/>
          </p:cNvSpPr>
          <p:nvPr>
            <p:ph type="title"/>
          </p:nvPr>
        </p:nvSpPr>
        <p:spPr>
          <a:xfrm>
            <a:off x="-403514" y="170373"/>
            <a:ext cx="5661923" cy="71511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latin typeface="Cambria" panose="02040503050406030204" pitchFamily="18" charset="0"/>
                <a:ea typeface="Cambria" panose="02040503050406030204" pitchFamily="18" charset="0"/>
              </a:rPr>
              <a:t>Trả lời câu hỏi</a:t>
            </a:r>
            <a:endParaRPr sz="3200">
              <a:latin typeface="Cambria" panose="02040503050406030204" pitchFamily="18" charset="0"/>
              <a:ea typeface="Cambria" panose="02040503050406030204" pitchFamily="18" charset="0"/>
            </a:endParaRPr>
          </a:p>
        </p:txBody>
      </p:sp>
      <p:grpSp>
        <p:nvGrpSpPr>
          <p:cNvPr id="398" name="Google Shape;398;p38"/>
          <p:cNvGrpSpPr/>
          <p:nvPr/>
        </p:nvGrpSpPr>
        <p:grpSpPr>
          <a:xfrm flipH="1">
            <a:off x="6961728" y="127974"/>
            <a:ext cx="1779725" cy="884960"/>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232072" y="153745"/>
            <a:ext cx="725025" cy="723262"/>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Rounded Rectangle 38"/>
          <p:cNvSpPr/>
          <p:nvPr/>
        </p:nvSpPr>
        <p:spPr>
          <a:xfrm>
            <a:off x="467944" y="982940"/>
            <a:ext cx="8273509" cy="10015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567735" y="1217598"/>
            <a:ext cx="8139025" cy="523220"/>
          </a:xfrm>
          <a:prstGeom prst="rect">
            <a:avLst/>
          </a:prstGeom>
          <a:noFill/>
        </p:spPr>
        <p:txBody>
          <a:bodyPr wrap="square" rtlCol="0">
            <a:spAutoFit/>
          </a:bodyPr>
          <a:lstStyle/>
          <a:p>
            <a:r>
              <a:rPr lang="vi-VN" sz="2800" b="1">
                <a:solidFill>
                  <a:schemeClr val="bg1">
                    <a:lumMod val="10000"/>
                  </a:schemeClr>
                </a:solidFill>
                <a:latin typeface="Cambria" panose="02040503050406030204" pitchFamily="18" charset="0"/>
                <a:ea typeface="Cambria" panose="02040503050406030204" pitchFamily="18" charset="0"/>
              </a:rPr>
              <a:t>Câu </a:t>
            </a:r>
            <a:r>
              <a:rPr lang="en-US" sz="2800" b="1">
                <a:solidFill>
                  <a:schemeClr val="bg1">
                    <a:lumMod val="10000"/>
                  </a:schemeClr>
                </a:solidFill>
                <a:latin typeface="Cambria" panose="02040503050406030204" pitchFamily="18" charset="0"/>
                <a:ea typeface="Cambria" panose="02040503050406030204" pitchFamily="18" charset="0"/>
              </a:rPr>
              <a:t>2</a:t>
            </a:r>
            <a:r>
              <a:rPr lang="vi-VN" sz="2800" b="1">
                <a:solidFill>
                  <a:schemeClr val="bg1">
                    <a:lumMod val="10000"/>
                  </a:schemeClr>
                </a:solidFill>
                <a:latin typeface="Cambria" panose="02040503050406030204" pitchFamily="18" charset="0"/>
                <a:ea typeface="Cambria" panose="02040503050406030204" pitchFamily="18" charset="0"/>
              </a:rPr>
              <a:t>: </a:t>
            </a:r>
            <a:r>
              <a:rPr lang="vi-VN" sz="2800">
                <a:solidFill>
                  <a:schemeClr val="bg1">
                    <a:lumMod val="10000"/>
                  </a:schemeClr>
                </a:solidFill>
                <a:latin typeface="Cambria" panose="02040503050406030204" pitchFamily="18" charset="0"/>
                <a:ea typeface="Cambria" panose="02040503050406030204" pitchFamily="18" charset="0"/>
              </a:rPr>
              <a:t>Khi đến gần ông thấy cậu bé đang làm gì? </a:t>
            </a:r>
            <a:endParaRPr lang="en-US" sz="2800">
              <a:solidFill>
                <a:schemeClr val="bg1">
                  <a:lumMod val="10000"/>
                </a:schemeClr>
              </a:solidFill>
              <a:latin typeface="Cambria" panose="02040503050406030204" pitchFamily="18" charset="0"/>
              <a:ea typeface="Cambria" panose="02040503050406030204" pitchFamily="18" charset="0"/>
            </a:endParaRPr>
          </a:p>
        </p:txBody>
      </p:sp>
      <p:sp>
        <p:nvSpPr>
          <p:cNvPr id="2" name="Rounded Rectangle 1"/>
          <p:cNvSpPr/>
          <p:nvPr/>
        </p:nvSpPr>
        <p:spPr>
          <a:xfrm>
            <a:off x="2046514" y="2565176"/>
            <a:ext cx="6908800" cy="1856290"/>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pc="-60">
                <a:solidFill>
                  <a:schemeClr val="bg1">
                    <a:lumMod val="10000"/>
                  </a:schemeClr>
                </a:solidFill>
                <a:latin typeface="Cambria" panose="02040503050406030204" pitchFamily="18" charset="0"/>
                <a:ea typeface="Cambria" panose="02040503050406030204" pitchFamily="18" charset="0"/>
              </a:rPr>
              <a:t>Khi đến gần, </a:t>
            </a:r>
            <a:r>
              <a:rPr lang="en-US" sz="2800" b="1" i="1" spc="-60">
                <a:solidFill>
                  <a:schemeClr val="bg1">
                    <a:lumMod val="10000"/>
                  </a:schemeClr>
                </a:solidFill>
                <a:latin typeface="Cambria" panose="02040503050406030204" pitchFamily="18" charset="0"/>
                <a:ea typeface="Cambria" panose="02040503050406030204" pitchFamily="18" charset="0"/>
              </a:rPr>
              <a:t>ô</a:t>
            </a:r>
            <a:r>
              <a:rPr lang="vi-VN" sz="2800" b="1" i="1" spc="-60">
                <a:solidFill>
                  <a:schemeClr val="bg1">
                    <a:lumMod val="10000"/>
                  </a:schemeClr>
                </a:solidFill>
                <a:latin typeface="Cambria" panose="02040503050406030204" pitchFamily="18" charset="0"/>
                <a:ea typeface="Cambria" panose="02040503050406030204" pitchFamily="18" charset="0"/>
              </a:rPr>
              <a:t>ng thấy cậu bé đang nhặt những con sao biển bị thủy triều đánh dạt lên bờ và thả chúng trở lại với đại dương. </a:t>
            </a:r>
            <a:endParaRPr lang="en-US" sz="2800" b="1" i="1" spc="-60">
              <a:solidFill>
                <a:schemeClr val="bg1">
                  <a:lumMod val="10000"/>
                </a:schemeClr>
              </a:solidFill>
              <a:latin typeface="Cambria" panose="02040503050406030204" pitchFamily="18" charset="0"/>
              <a:ea typeface="Cambria" panose="02040503050406030204" pitchFamily="18" charset="0"/>
            </a:endParaRPr>
          </a:p>
        </p:txBody>
      </p:sp>
      <p:pic>
        <p:nvPicPr>
          <p:cNvPr id="7170" name="Picture 2" descr="Children Raise Their Hands In Class PNG Image &amp;amp; PSD File Free Download -  Lovepik | 401433736"/>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7209" l="0" r="100000">
                        <a14:foregroundMark x1="46279" y1="73488" x2="60698" y2="72442"/>
                      </a14:backgroundRemoval>
                    </a14:imgEffect>
                  </a14:imgLayer>
                </a14:imgProps>
              </a:ext>
              <a:ext uri="{28A0092B-C50C-407E-A947-70E740481C1C}">
                <a14:useLocalDpi xmlns:a14="http://schemas.microsoft.com/office/drawing/2010/main" val="0"/>
              </a:ext>
            </a:extLst>
          </a:blip>
          <a:srcRect l="19532" r="19162"/>
          <a:stretch/>
        </p:blipFill>
        <p:spPr bwMode="auto">
          <a:xfrm>
            <a:off x="27836" y="2521634"/>
            <a:ext cx="2004164" cy="32690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13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5" name="Google Shape;395;p38"/>
          <p:cNvSpPr txBox="1">
            <a:spLocks noGrp="1"/>
          </p:cNvSpPr>
          <p:nvPr>
            <p:ph type="title"/>
          </p:nvPr>
        </p:nvSpPr>
        <p:spPr>
          <a:xfrm>
            <a:off x="-403514" y="170373"/>
            <a:ext cx="5661923" cy="71511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latin typeface="Cambria" panose="02040503050406030204" pitchFamily="18" charset="0"/>
                <a:ea typeface="Cambria" panose="02040503050406030204" pitchFamily="18" charset="0"/>
              </a:rPr>
              <a:t>Trả lời câu hỏi</a:t>
            </a:r>
            <a:endParaRPr sz="3200">
              <a:latin typeface="Cambria" panose="02040503050406030204" pitchFamily="18" charset="0"/>
              <a:ea typeface="Cambria" panose="02040503050406030204" pitchFamily="18" charset="0"/>
            </a:endParaRPr>
          </a:p>
        </p:txBody>
      </p:sp>
      <p:grpSp>
        <p:nvGrpSpPr>
          <p:cNvPr id="398" name="Google Shape;398;p38"/>
          <p:cNvGrpSpPr/>
          <p:nvPr/>
        </p:nvGrpSpPr>
        <p:grpSpPr>
          <a:xfrm flipH="1">
            <a:off x="6961728" y="127974"/>
            <a:ext cx="1779725" cy="884960"/>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232072" y="153745"/>
            <a:ext cx="725025" cy="723262"/>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4" name="Picture 2" descr="Thinking Boy PNG Images | Vector and PSD Files | Free Download on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13868" y="2216391"/>
            <a:ext cx="3108729" cy="3108729"/>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1880736" y="3104563"/>
            <a:ext cx="6860717" cy="1597461"/>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spc="-60">
                <a:solidFill>
                  <a:schemeClr val="bg1">
                    <a:lumMod val="10000"/>
                  </a:schemeClr>
                </a:solidFill>
                <a:latin typeface="Cambria" panose="02040503050406030204" pitchFamily="18" charset="0"/>
                <a:ea typeface="Cambria" panose="02040503050406030204" pitchFamily="18" charset="0"/>
              </a:rPr>
              <a:t>Cậu làm như vậy </a:t>
            </a:r>
            <a:r>
              <a:rPr lang="vi-VN" sz="2800" b="1" i="1" spc="-60">
                <a:solidFill>
                  <a:schemeClr val="bg1">
                    <a:lumMod val="10000"/>
                  </a:schemeClr>
                </a:solidFill>
                <a:latin typeface="Cambria" panose="02040503050406030204" pitchFamily="18" charset="0"/>
                <a:ea typeface="Cambria" panose="02040503050406030204" pitchFamily="18" charset="0"/>
              </a:rPr>
              <a:t>vì cậu thấy những con sao biển sắp chết vì thiếu nước, cậu muốn giúp chúng.</a:t>
            </a:r>
            <a:endParaRPr lang="en-US" sz="2800" b="1" i="1" spc="-60">
              <a:solidFill>
                <a:schemeClr val="bg1">
                  <a:lumMod val="10000"/>
                </a:schemeClr>
              </a:solidFill>
              <a:latin typeface="Cambria" panose="02040503050406030204" pitchFamily="18" charset="0"/>
              <a:ea typeface="Cambria" panose="02040503050406030204" pitchFamily="18" charset="0"/>
            </a:endParaRPr>
          </a:p>
        </p:txBody>
      </p:sp>
      <p:sp>
        <p:nvSpPr>
          <p:cNvPr id="3" name="Cloud Callout 2"/>
          <p:cNvSpPr/>
          <p:nvPr/>
        </p:nvSpPr>
        <p:spPr>
          <a:xfrm>
            <a:off x="1880736" y="741892"/>
            <a:ext cx="5268197" cy="200591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2373996" y="1336411"/>
            <a:ext cx="4713653" cy="523220"/>
          </a:xfrm>
          <a:prstGeom prst="rect">
            <a:avLst/>
          </a:prstGeom>
          <a:noFill/>
        </p:spPr>
        <p:txBody>
          <a:bodyPr wrap="square" rtlCol="0">
            <a:spAutoFit/>
          </a:bodyPr>
          <a:lstStyle/>
          <a:p>
            <a:r>
              <a:rPr lang="vi-VN" sz="2800" b="1">
                <a:solidFill>
                  <a:schemeClr val="bg1">
                    <a:lumMod val="10000"/>
                  </a:schemeClr>
                </a:solidFill>
                <a:latin typeface="Cambria" panose="02040503050406030204" pitchFamily="18" charset="0"/>
                <a:ea typeface="Cambria" panose="02040503050406030204" pitchFamily="18" charset="0"/>
              </a:rPr>
              <a:t>Vì sao cậu bé làm như vậy?</a:t>
            </a:r>
          </a:p>
        </p:txBody>
      </p:sp>
    </p:spTree>
    <p:extLst>
      <p:ext uri="{BB962C8B-B14F-4D97-AF65-F5344CB8AC3E}">
        <p14:creationId xmlns:p14="http://schemas.microsoft.com/office/powerpoint/2010/main" val="249428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5" name="Google Shape;395;p38"/>
          <p:cNvSpPr txBox="1">
            <a:spLocks noGrp="1"/>
          </p:cNvSpPr>
          <p:nvPr>
            <p:ph type="title"/>
          </p:nvPr>
        </p:nvSpPr>
        <p:spPr>
          <a:xfrm>
            <a:off x="-403514" y="170373"/>
            <a:ext cx="5661923" cy="71511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latin typeface="Cambria" panose="02040503050406030204" pitchFamily="18" charset="0"/>
                <a:ea typeface="Cambria" panose="02040503050406030204" pitchFamily="18" charset="0"/>
              </a:rPr>
              <a:t>Trả lời câu hỏi</a:t>
            </a:r>
            <a:endParaRPr sz="3200">
              <a:latin typeface="Cambria" panose="02040503050406030204" pitchFamily="18" charset="0"/>
              <a:ea typeface="Cambria" panose="02040503050406030204" pitchFamily="18" charset="0"/>
            </a:endParaRPr>
          </a:p>
        </p:txBody>
      </p:sp>
      <p:grpSp>
        <p:nvGrpSpPr>
          <p:cNvPr id="398" name="Google Shape;398;p38"/>
          <p:cNvGrpSpPr/>
          <p:nvPr/>
        </p:nvGrpSpPr>
        <p:grpSpPr>
          <a:xfrm flipH="1">
            <a:off x="6961728" y="127974"/>
            <a:ext cx="1779725" cy="884960"/>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232072" y="153745"/>
            <a:ext cx="725025" cy="723262"/>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Rounded Rectangle 38"/>
          <p:cNvSpPr/>
          <p:nvPr/>
        </p:nvSpPr>
        <p:spPr>
          <a:xfrm>
            <a:off x="467944" y="982940"/>
            <a:ext cx="8273509" cy="11001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567735" y="1200659"/>
            <a:ext cx="8139025" cy="523220"/>
          </a:xfrm>
          <a:prstGeom prst="rect">
            <a:avLst/>
          </a:prstGeom>
          <a:noFill/>
        </p:spPr>
        <p:txBody>
          <a:bodyPr wrap="square" rtlCol="0">
            <a:spAutoFit/>
          </a:bodyPr>
          <a:lstStyle/>
          <a:p>
            <a:r>
              <a:rPr lang="vi-VN" sz="2800" b="1">
                <a:solidFill>
                  <a:schemeClr val="bg1">
                    <a:lumMod val="10000"/>
                  </a:schemeClr>
                </a:solidFill>
                <a:latin typeface="Cambria" panose="02040503050406030204" pitchFamily="18" charset="0"/>
                <a:ea typeface="Cambria" panose="02040503050406030204" pitchFamily="18" charset="0"/>
              </a:rPr>
              <a:t>Câu </a:t>
            </a:r>
            <a:r>
              <a:rPr lang="en-US" sz="2800" b="1">
                <a:solidFill>
                  <a:schemeClr val="bg1">
                    <a:lumMod val="10000"/>
                  </a:schemeClr>
                </a:solidFill>
                <a:latin typeface="Cambria" panose="02040503050406030204" pitchFamily="18" charset="0"/>
                <a:ea typeface="Cambria" panose="02040503050406030204" pitchFamily="18" charset="0"/>
              </a:rPr>
              <a:t>3</a:t>
            </a:r>
            <a:r>
              <a:rPr lang="vi-VN" sz="2800" b="1">
                <a:solidFill>
                  <a:schemeClr val="bg1">
                    <a:lumMod val="10000"/>
                  </a:schemeClr>
                </a:solidFill>
                <a:latin typeface="Cambria" panose="02040503050406030204" pitchFamily="18" charset="0"/>
                <a:ea typeface="Cambria" panose="02040503050406030204" pitchFamily="18" charset="0"/>
              </a:rPr>
              <a:t>: </a:t>
            </a:r>
            <a:r>
              <a:rPr lang="vi-VN" sz="2800">
                <a:solidFill>
                  <a:schemeClr val="bg1">
                    <a:lumMod val="10000"/>
                  </a:schemeClr>
                </a:solidFill>
                <a:latin typeface="Cambria" panose="02040503050406030204" pitchFamily="18" charset="0"/>
                <a:ea typeface="Cambria" panose="02040503050406030204" pitchFamily="18" charset="0"/>
              </a:rPr>
              <a:t>Người đàn ông nói gì về việc làm của cậu bé?</a:t>
            </a:r>
            <a:endParaRPr lang="en-US" sz="2800">
              <a:solidFill>
                <a:schemeClr val="bg1">
                  <a:lumMod val="10000"/>
                </a:schemeClr>
              </a:solidFill>
              <a:latin typeface="Cambria" panose="02040503050406030204" pitchFamily="18" charset="0"/>
              <a:ea typeface="Cambria" panose="02040503050406030204" pitchFamily="18" charset="0"/>
            </a:endParaRPr>
          </a:p>
        </p:txBody>
      </p:sp>
      <p:sp>
        <p:nvSpPr>
          <p:cNvPr id="2" name="Rounded Rectangle 1"/>
          <p:cNvSpPr/>
          <p:nvPr/>
        </p:nvSpPr>
        <p:spPr>
          <a:xfrm>
            <a:off x="2235200" y="2623082"/>
            <a:ext cx="6506253" cy="1566289"/>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a:solidFill>
                  <a:schemeClr val="bg1">
                    <a:lumMod val="10000"/>
                  </a:schemeClr>
                </a:solidFill>
                <a:latin typeface="Cambria" panose="02040503050406030204" pitchFamily="18" charset="0"/>
                <a:ea typeface="Cambria" panose="02040503050406030204" pitchFamily="18" charset="0"/>
              </a:rPr>
              <a:t>Người đàn ông nói: </a:t>
            </a:r>
            <a:r>
              <a:rPr lang="vi-VN" sz="2800" b="1" i="1">
                <a:solidFill>
                  <a:schemeClr val="bg1">
                    <a:lumMod val="10000"/>
                  </a:schemeClr>
                </a:solidFill>
                <a:latin typeface="Cambria" panose="02040503050406030204" pitchFamily="18" charset="0"/>
                <a:ea typeface="Cambria" panose="02040503050406030204" pitchFamily="18" charset="0"/>
              </a:rPr>
              <a:t>Có hàng ngàn con sao biển như vậy, liệu cháu có thể giúp được tất cả chúng không?</a:t>
            </a:r>
            <a:endParaRPr lang="en-US" sz="2800" b="1" i="1">
              <a:solidFill>
                <a:schemeClr val="bg1">
                  <a:lumMod val="10000"/>
                </a:schemeClr>
              </a:solidFill>
              <a:latin typeface="Cambria" panose="02040503050406030204" pitchFamily="18" charset="0"/>
              <a:ea typeface="Cambria" panose="02040503050406030204" pitchFamily="18" charset="0"/>
            </a:endParaRPr>
          </a:p>
        </p:txBody>
      </p:sp>
      <p:pic>
        <p:nvPicPr>
          <p:cNvPr id="38" name="Picture 2" descr="Children Raise Their Hands In Class PNG Image &amp;amp; PSD File Free Download -  Lovepik | 401433736"/>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7209" l="0" r="100000">
                        <a14:foregroundMark x1="46279" y1="73488" x2="60698" y2="72442"/>
                      </a14:backgroundRemoval>
                    </a14:imgEffect>
                  </a14:imgLayer>
                </a14:imgProps>
              </a:ext>
              <a:ext uri="{28A0092B-C50C-407E-A947-70E740481C1C}">
                <a14:useLocalDpi xmlns:a14="http://schemas.microsoft.com/office/drawing/2010/main" val="0"/>
              </a:ext>
            </a:extLst>
          </a:blip>
          <a:srcRect l="19532" r="19162"/>
          <a:stretch/>
        </p:blipFill>
        <p:spPr bwMode="auto">
          <a:xfrm>
            <a:off x="27836" y="2521634"/>
            <a:ext cx="2004164" cy="32690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50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 name="Cloud Callout 2"/>
          <p:cNvSpPr/>
          <p:nvPr/>
        </p:nvSpPr>
        <p:spPr>
          <a:xfrm>
            <a:off x="1952851" y="540893"/>
            <a:ext cx="5859948" cy="220691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Google Shape;395;p38"/>
          <p:cNvSpPr txBox="1">
            <a:spLocks noGrp="1"/>
          </p:cNvSpPr>
          <p:nvPr>
            <p:ph type="title"/>
          </p:nvPr>
        </p:nvSpPr>
        <p:spPr>
          <a:xfrm>
            <a:off x="-403514" y="170373"/>
            <a:ext cx="5661923" cy="71511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latin typeface="Cambria" panose="02040503050406030204" pitchFamily="18" charset="0"/>
                <a:ea typeface="Cambria" panose="02040503050406030204" pitchFamily="18" charset="0"/>
              </a:rPr>
              <a:t>Trả lời câu hỏi</a:t>
            </a:r>
            <a:endParaRPr sz="3200">
              <a:latin typeface="Cambria" panose="02040503050406030204" pitchFamily="18" charset="0"/>
              <a:ea typeface="Cambria" panose="02040503050406030204" pitchFamily="18" charset="0"/>
            </a:endParaRPr>
          </a:p>
        </p:txBody>
      </p:sp>
      <p:grpSp>
        <p:nvGrpSpPr>
          <p:cNvPr id="398" name="Google Shape;398;p38"/>
          <p:cNvGrpSpPr/>
          <p:nvPr/>
        </p:nvGrpSpPr>
        <p:grpSpPr>
          <a:xfrm flipH="1">
            <a:off x="6961728" y="127974"/>
            <a:ext cx="1779725" cy="884960"/>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232072" y="153745"/>
            <a:ext cx="725025" cy="723262"/>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TextBox 39"/>
          <p:cNvSpPr txBox="1"/>
          <p:nvPr/>
        </p:nvSpPr>
        <p:spPr>
          <a:xfrm>
            <a:off x="2296472" y="1070307"/>
            <a:ext cx="5079770" cy="1154227"/>
          </a:xfrm>
          <a:prstGeom prst="rect">
            <a:avLst/>
          </a:prstGeom>
          <a:noFill/>
        </p:spPr>
        <p:txBody>
          <a:bodyPr wrap="square" rtlCol="0">
            <a:spAutoFit/>
          </a:bodyPr>
          <a:lstStyle/>
          <a:p>
            <a:pPr algn="ctr">
              <a:lnSpc>
                <a:spcPct val="130000"/>
              </a:lnSpc>
            </a:pPr>
            <a:r>
              <a:rPr lang="en-US" sz="2800" b="1">
                <a:solidFill>
                  <a:schemeClr val="bg1">
                    <a:lumMod val="10000"/>
                  </a:schemeClr>
                </a:solidFill>
                <a:latin typeface="Cambria" panose="02040503050406030204" pitchFamily="18" charset="0"/>
                <a:ea typeface="Cambria" panose="02040503050406030204" pitchFamily="18" charset="0"/>
              </a:rPr>
              <a:t>Câu 4: </a:t>
            </a:r>
            <a:r>
              <a:rPr lang="vi-VN" sz="2800">
                <a:solidFill>
                  <a:schemeClr val="bg1">
                    <a:lumMod val="10000"/>
                  </a:schemeClr>
                </a:solidFill>
                <a:latin typeface="Cambria" panose="02040503050406030204" pitchFamily="18" charset="0"/>
                <a:ea typeface="Cambria" panose="02040503050406030204" pitchFamily="18" charset="0"/>
              </a:rPr>
              <a:t>Em hãy nói suy nghĩ của mình về việc làm của cậu bé?</a:t>
            </a:r>
          </a:p>
        </p:txBody>
      </p:sp>
      <p:pic>
        <p:nvPicPr>
          <p:cNvPr id="4098" name="Picture 2" descr="Cute Girl Think Stock Illustrations – 3,120 Cute Girl Think Stock  Illustrations, Vectors &amp;amp; Clipart - Dreamstim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 b="99375" l="0" r="100000">
                        <a14:foregroundMark x1="43250" y1="50125" x2="36000" y2="44625"/>
                        <a14:foregroundMark x1="53250" y1="48375" x2="58375" y2="44625"/>
                        <a14:foregroundMark x1="51250" y1="51625" x2="44000" y2="52625"/>
                        <a14:foregroundMark x1="82125" y1="18125" x2="82500" y2="31625"/>
                        <a14:foregroundMark x1="85625" y1="19250" x2="84375" y2="21750"/>
                        <a14:foregroundMark x1="88875" y1="21000" x2="88875" y2="21000"/>
                        <a14:foregroundMark x1="90000" y1="24000" x2="90000" y2="24000"/>
                        <a14:foregroundMark x1="92875" y1="26250" x2="92875" y2="26250"/>
                        <a14:foregroundMark x1="90000" y1="29125" x2="90000" y2="29125"/>
                        <a14:foregroundMark x1="89250" y1="32250" x2="89250" y2="32250"/>
                        <a14:foregroundMark x1="76625" y1="28750" x2="76625" y2="28750"/>
                        <a14:foregroundMark x1="76375" y1="25750" x2="76375" y2="25750"/>
                        <a14:foregroundMark x1="77375" y1="23375" x2="77375" y2="23375"/>
                        <a14:foregroundMark x1="79625" y1="21875" x2="79625" y2="21875"/>
                      </a14:backgroundRemoval>
                    </a14:imgEffect>
                  </a14:imgLayer>
                </a14:imgProps>
              </a:ext>
              <a:ext uri="{28A0092B-C50C-407E-A947-70E740481C1C}">
                <a14:useLocalDpi xmlns:a14="http://schemas.microsoft.com/office/drawing/2010/main" val="0"/>
              </a:ext>
            </a:extLst>
          </a:blip>
          <a:srcRect/>
          <a:stretch>
            <a:fillRect/>
          </a:stretch>
        </p:blipFill>
        <p:spPr bwMode="auto">
          <a:xfrm>
            <a:off x="300393" y="1990984"/>
            <a:ext cx="2741391" cy="2741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205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5" name="Google Shape;395;p38"/>
          <p:cNvSpPr txBox="1">
            <a:spLocks noGrp="1"/>
          </p:cNvSpPr>
          <p:nvPr>
            <p:ph type="title"/>
          </p:nvPr>
        </p:nvSpPr>
        <p:spPr>
          <a:xfrm>
            <a:off x="722496" y="141336"/>
            <a:ext cx="5661923" cy="71511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latin typeface="Cambria" panose="02040503050406030204" pitchFamily="18" charset="0"/>
                <a:ea typeface="Cambria" panose="02040503050406030204" pitchFamily="18" charset="0"/>
              </a:rPr>
              <a:t>Luyện tập theo văn bản đọc</a:t>
            </a:r>
            <a:endParaRPr sz="3200">
              <a:latin typeface="Cambria" panose="02040503050406030204" pitchFamily="18" charset="0"/>
              <a:ea typeface="Cambria" panose="02040503050406030204" pitchFamily="18" charset="0"/>
            </a:endParaRPr>
          </a:p>
        </p:txBody>
      </p:sp>
      <p:grpSp>
        <p:nvGrpSpPr>
          <p:cNvPr id="398" name="Google Shape;398;p38"/>
          <p:cNvGrpSpPr/>
          <p:nvPr/>
        </p:nvGrpSpPr>
        <p:grpSpPr>
          <a:xfrm flipH="1">
            <a:off x="6961728" y="127974"/>
            <a:ext cx="1779725" cy="884960"/>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232072" y="153745"/>
            <a:ext cx="725025" cy="723262"/>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Rounded Rectangle 36"/>
          <p:cNvSpPr/>
          <p:nvPr/>
        </p:nvSpPr>
        <p:spPr>
          <a:xfrm>
            <a:off x="496602" y="968191"/>
            <a:ext cx="8273509" cy="5838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567735" y="1000167"/>
            <a:ext cx="8139025" cy="523220"/>
          </a:xfrm>
          <a:prstGeom prst="rect">
            <a:avLst/>
          </a:prstGeom>
          <a:noFill/>
        </p:spPr>
        <p:txBody>
          <a:bodyPr wrap="square" rtlCol="0">
            <a:spAutoFit/>
          </a:bodyPr>
          <a:lstStyle/>
          <a:p>
            <a:r>
              <a:rPr lang="vi-VN" sz="2800" b="1">
                <a:solidFill>
                  <a:schemeClr val="bg1">
                    <a:lumMod val="10000"/>
                  </a:schemeClr>
                </a:solidFill>
                <a:latin typeface="Cambria" panose="02040503050406030204" pitchFamily="18" charset="0"/>
                <a:ea typeface="Cambria" panose="02040503050406030204" pitchFamily="18" charset="0"/>
              </a:rPr>
              <a:t>Câu 1: </a:t>
            </a:r>
            <a:r>
              <a:rPr lang="en-US" sz="2800" i="1">
                <a:solidFill>
                  <a:schemeClr val="bg1">
                    <a:lumMod val="10000"/>
                  </a:schemeClr>
                </a:solidFill>
                <a:latin typeface="Cambria" panose="02040503050406030204" pitchFamily="18" charset="0"/>
                <a:ea typeface="Cambria" panose="02040503050406030204" pitchFamily="18" charset="0"/>
              </a:rPr>
              <a:t>Những từ ngữ nào dưới đây chỉ hoạt động?</a:t>
            </a:r>
          </a:p>
        </p:txBody>
      </p:sp>
      <p:sp>
        <p:nvSpPr>
          <p:cNvPr id="39" name="Rounded Rectangle 38"/>
          <p:cNvSpPr/>
          <p:nvPr/>
        </p:nvSpPr>
        <p:spPr>
          <a:xfrm>
            <a:off x="455800" y="1751811"/>
            <a:ext cx="2316429" cy="672075"/>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lumMod val="10000"/>
                  </a:schemeClr>
                </a:solidFill>
                <a:latin typeface="Cambria" panose="02040503050406030204" pitchFamily="18" charset="0"/>
                <a:ea typeface="Cambria" panose="02040503050406030204" pitchFamily="18" charset="0"/>
              </a:rPr>
              <a:t>cúi xuống</a:t>
            </a:r>
          </a:p>
        </p:txBody>
      </p:sp>
      <p:sp>
        <p:nvSpPr>
          <p:cNvPr id="41" name="Rounded Rectangle 40"/>
          <p:cNvSpPr/>
          <p:nvPr/>
        </p:nvSpPr>
        <p:spPr>
          <a:xfrm>
            <a:off x="441285" y="2789582"/>
            <a:ext cx="2316429" cy="672075"/>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lumMod val="10000"/>
                  </a:schemeClr>
                </a:solidFill>
                <a:latin typeface="Cambria" panose="02040503050406030204" pitchFamily="18" charset="0"/>
                <a:ea typeface="Cambria" panose="02040503050406030204" pitchFamily="18" charset="0"/>
              </a:rPr>
              <a:t>dạo bộ</a:t>
            </a:r>
          </a:p>
        </p:txBody>
      </p:sp>
      <p:sp>
        <p:nvSpPr>
          <p:cNvPr id="42" name="Rounded Rectangle 41"/>
          <p:cNvSpPr/>
          <p:nvPr/>
        </p:nvSpPr>
        <p:spPr>
          <a:xfrm>
            <a:off x="455799" y="3827354"/>
            <a:ext cx="2316429" cy="672075"/>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lumMod val="10000"/>
                  </a:schemeClr>
                </a:solidFill>
                <a:latin typeface="Cambria" panose="02040503050406030204" pitchFamily="18" charset="0"/>
                <a:ea typeface="Cambria" panose="02040503050406030204" pitchFamily="18" charset="0"/>
              </a:rPr>
              <a:t>biển</a:t>
            </a:r>
          </a:p>
        </p:txBody>
      </p:sp>
      <p:sp>
        <p:nvSpPr>
          <p:cNvPr id="43" name="Rounded Rectangle 42"/>
          <p:cNvSpPr/>
          <p:nvPr/>
        </p:nvSpPr>
        <p:spPr>
          <a:xfrm>
            <a:off x="3393385" y="1751810"/>
            <a:ext cx="2316429" cy="672075"/>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lumMod val="10000"/>
                  </a:schemeClr>
                </a:solidFill>
                <a:latin typeface="Cambria" panose="02040503050406030204" pitchFamily="18" charset="0"/>
                <a:ea typeface="Cambria" panose="02040503050406030204" pitchFamily="18" charset="0"/>
              </a:rPr>
              <a:t>thả</a:t>
            </a:r>
          </a:p>
        </p:txBody>
      </p:sp>
      <p:sp>
        <p:nvSpPr>
          <p:cNvPr id="44" name="Rounded Rectangle 43"/>
          <p:cNvSpPr/>
          <p:nvPr/>
        </p:nvSpPr>
        <p:spPr>
          <a:xfrm>
            <a:off x="3393384" y="2777294"/>
            <a:ext cx="2316429" cy="672075"/>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lumMod val="10000"/>
                  </a:schemeClr>
                </a:solidFill>
                <a:latin typeface="Cambria" panose="02040503050406030204" pitchFamily="18" charset="0"/>
                <a:ea typeface="Cambria" panose="02040503050406030204" pitchFamily="18" charset="0"/>
              </a:rPr>
              <a:t>người đàn ông</a:t>
            </a:r>
          </a:p>
        </p:txBody>
      </p:sp>
      <p:sp>
        <p:nvSpPr>
          <p:cNvPr id="45" name="Rounded Rectangle 44"/>
          <p:cNvSpPr/>
          <p:nvPr/>
        </p:nvSpPr>
        <p:spPr>
          <a:xfrm>
            <a:off x="3393383" y="3880962"/>
            <a:ext cx="2316429" cy="672075"/>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lumMod val="10000"/>
                  </a:schemeClr>
                </a:solidFill>
                <a:latin typeface="Cambria" panose="02040503050406030204" pitchFamily="18" charset="0"/>
                <a:ea typeface="Cambria" panose="02040503050406030204" pitchFamily="18" charset="0"/>
              </a:rPr>
              <a:t>cậu bé</a:t>
            </a:r>
          </a:p>
        </p:txBody>
      </p:sp>
      <p:sp>
        <p:nvSpPr>
          <p:cNvPr id="46" name="Rounded Rectangle 45"/>
          <p:cNvSpPr/>
          <p:nvPr/>
        </p:nvSpPr>
        <p:spPr>
          <a:xfrm>
            <a:off x="6354879" y="1751188"/>
            <a:ext cx="2316429" cy="672075"/>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lumMod val="10000"/>
                  </a:schemeClr>
                </a:solidFill>
                <a:latin typeface="Cambria" panose="02040503050406030204" pitchFamily="18" charset="0"/>
                <a:ea typeface="Cambria" panose="02040503050406030204" pitchFamily="18" charset="0"/>
              </a:rPr>
              <a:t>nhặt</a:t>
            </a:r>
          </a:p>
        </p:txBody>
      </p:sp>
      <p:sp>
        <p:nvSpPr>
          <p:cNvPr id="47" name="Rounded Rectangle 46"/>
          <p:cNvSpPr/>
          <p:nvPr/>
        </p:nvSpPr>
        <p:spPr>
          <a:xfrm>
            <a:off x="6354879" y="2777293"/>
            <a:ext cx="2316429" cy="672075"/>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lumMod val="10000"/>
                  </a:schemeClr>
                </a:solidFill>
                <a:latin typeface="Cambria" panose="02040503050406030204" pitchFamily="18" charset="0"/>
                <a:ea typeface="Cambria" panose="02040503050406030204" pitchFamily="18" charset="0"/>
              </a:rPr>
              <a:t>sao biển</a:t>
            </a:r>
          </a:p>
        </p:txBody>
      </p:sp>
      <p:sp>
        <p:nvSpPr>
          <p:cNvPr id="48" name="Rounded Rectangle 47"/>
          <p:cNvSpPr/>
          <p:nvPr/>
        </p:nvSpPr>
        <p:spPr>
          <a:xfrm>
            <a:off x="6354879" y="3880961"/>
            <a:ext cx="2316429" cy="672075"/>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lumMod val="10000"/>
                  </a:schemeClr>
                </a:solidFill>
                <a:latin typeface="Cambria" panose="02040503050406030204" pitchFamily="18" charset="0"/>
                <a:ea typeface="Cambria" panose="02040503050406030204" pitchFamily="18" charset="0"/>
              </a:rPr>
              <a:t>tiến lại</a:t>
            </a:r>
          </a:p>
        </p:txBody>
      </p:sp>
    </p:spTree>
    <p:extLst>
      <p:ext uri="{BB962C8B-B14F-4D97-AF65-F5344CB8AC3E}">
        <p14:creationId xmlns:p14="http://schemas.microsoft.com/office/powerpoint/2010/main" val="233359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9"/>
                                        </p:tgtEl>
                                        <p:attrNameLst>
                                          <p:attrName>fillcolor</p:attrName>
                                        </p:attrNameLst>
                                      </p:cBhvr>
                                      <p:to>
                                        <a:srgbClr val="FFBF4A"/>
                                      </p:to>
                                    </p:animClr>
                                    <p:set>
                                      <p:cBhvr>
                                        <p:cTn id="7" dur="2000" fill="hold"/>
                                        <p:tgtEl>
                                          <p:spTgt spid="39"/>
                                        </p:tgtEl>
                                        <p:attrNameLst>
                                          <p:attrName>fill.type</p:attrName>
                                        </p:attrNameLst>
                                      </p:cBhvr>
                                      <p:to>
                                        <p:strVal val="solid"/>
                                      </p:to>
                                    </p:set>
                                    <p:set>
                                      <p:cBhvr>
                                        <p:cTn id="8" dur="2000" fill="hold"/>
                                        <p:tgtEl>
                                          <p:spTgt spid="39"/>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41"/>
                                        </p:tgtEl>
                                        <p:attrNameLst>
                                          <p:attrName>fillcolor</p:attrName>
                                        </p:attrNameLst>
                                      </p:cBhvr>
                                      <p:to>
                                        <a:srgbClr val="FFBF4A"/>
                                      </p:to>
                                    </p:animClr>
                                    <p:set>
                                      <p:cBhvr>
                                        <p:cTn id="11" dur="2000" fill="hold"/>
                                        <p:tgtEl>
                                          <p:spTgt spid="41"/>
                                        </p:tgtEl>
                                        <p:attrNameLst>
                                          <p:attrName>fill.type</p:attrName>
                                        </p:attrNameLst>
                                      </p:cBhvr>
                                      <p:to>
                                        <p:strVal val="solid"/>
                                      </p:to>
                                    </p:set>
                                    <p:set>
                                      <p:cBhvr>
                                        <p:cTn id="12" dur="2000" fill="hold"/>
                                        <p:tgtEl>
                                          <p:spTgt spid="41"/>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43"/>
                                        </p:tgtEl>
                                        <p:attrNameLst>
                                          <p:attrName>fillcolor</p:attrName>
                                        </p:attrNameLst>
                                      </p:cBhvr>
                                      <p:to>
                                        <a:srgbClr val="FFBF4A"/>
                                      </p:to>
                                    </p:animClr>
                                    <p:set>
                                      <p:cBhvr>
                                        <p:cTn id="15" dur="2000" fill="hold"/>
                                        <p:tgtEl>
                                          <p:spTgt spid="43"/>
                                        </p:tgtEl>
                                        <p:attrNameLst>
                                          <p:attrName>fill.type</p:attrName>
                                        </p:attrNameLst>
                                      </p:cBhvr>
                                      <p:to>
                                        <p:strVal val="solid"/>
                                      </p:to>
                                    </p:set>
                                    <p:set>
                                      <p:cBhvr>
                                        <p:cTn id="16" dur="2000" fill="hold"/>
                                        <p:tgtEl>
                                          <p:spTgt spid="43"/>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2000" fill="hold"/>
                                        <p:tgtEl>
                                          <p:spTgt spid="46"/>
                                        </p:tgtEl>
                                        <p:attrNameLst>
                                          <p:attrName>fillcolor</p:attrName>
                                        </p:attrNameLst>
                                      </p:cBhvr>
                                      <p:to>
                                        <a:srgbClr val="FFBF4A"/>
                                      </p:to>
                                    </p:animClr>
                                    <p:set>
                                      <p:cBhvr>
                                        <p:cTn id="19" dur="2000" fill="hold"/>
                                        <p:tgtEl>
                                          <p:spTgt spid="46"/>
                                        </p:tgtEl>
                                        <p:attrNameLst>
                                          <p:attrName>fill.type</p:attrName>
                                        </p:attrNameLst>
                                      </p:cBhvr>
                                      <p:to>
                                        <p:strVal val="solid"/>
                                      </p:to>
                                    </p:set>
                                    <p:set>
                                      <p:cBhvr>
                                        <p:cTn id="20" dur="2000" fill="hold"/>
                                        <p:tgtEl>
                                          <p:spTgt spid="46"/>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2000" fill="hold"/>
                                        <p:tgtEl>
                                          <p:spTgt spid="48"/>
                                        </p:tgtEl>
                                        <p:attrNameLst>
                                          <p:attrName>fillcolor</p:attrName>
                                        </p:attrNameLst>
                                      </p:cBhvr>
                                      <p:to>
                                        <a:srgbClr val="FFBF4A"/>
                                      </p:to>
                                    </p:animClr>
                                    <p:set>
                                      <p:cBhvr>
                                        <p:cTn id="23" dur="2000" fill="hold"/>
                                        <p:tgtEl>
                                          <p:spTgt spid="48"/>
                                        </p:tgtEl>
                                        <p:attrNameLst>
                                          <p:attrName>fill.type</p:attrName>
                                        </p:attrNameLst>
                                      </p:cBhvr>
                                      <p:to>
                                        <p:strVal val="solid"/>
                                      </p:to>
                                    </p:set>
                                    <p:set>
                                      <p:cBhvr>
                                        <p:cTn id="24" dur="2000" fill="hold"/>
                                        <p:tgtEl>
                                          <p:spTgt spid="48"/>
                                        </p:tgtEl>
                                        <p:attrNameLst>
                                          <p:attrName>fill.on</p:attrName>
                                        </p:attrNameLst>
                                      </p:cBhvr>
                                      <p:to>
                                        <p:strVal val="true"/>
                                      </p:to>
                                    </p:set>
                                  </p:childTnLst>
                                </p:cTn>
                              </p:par>
                              <p:par>
                                <p:cTn id="25" presetID="10" presetClass="exit" presetSubtype="0" fill="hold" grpId="0" nodeType="withEffect">
                                  <p:stCondLst>
                                    <p:cond delay="0"/>
                                  </p:stCondLst>
                                  <p:childTnLst>
                                    <p:animEffect transition="out" filter="fade">
                                      <p:cBhvr>
                                        <p:cTn id="26" dur="500"/>
                                        <p:tgtEl>
                                          <p:spTgt spid="44"/>
                                        </p:tgtEl>
                                      </p:cBhvr>
                                    </p:animEffect>
                                    <p:set>
                                      <p:cBhvr>
                                        <p:cTn id="27" dur="1" fill="hold">
                                          <p:stCondLst>
                                            <p:cond delay="499"/>
                                          </p:stCondLst>
                                        </p:cTn>
                                        <p:tgtEl>
                                          <p:spTgt spid="44"/>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45"/>
                                        </p:tgtEl>
                                      </p:cBhvr>
                                    </p:animEffect>
                                    <p:set>
                                      <p:cBhvr>
                                        <p:cTn id="33" dur="1" fill="hold">
                                          <p:stCondLst>
                                            <p:cond delay="499"/>
                                          </p:stCondLst>
                                        </p:cTn>
                                        <p:tgtEl>
                                          <p:spTgt spid="45"/>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47"/>
                                        </p:tgtEl>
                                      </p:cBhvr>
                                    </p:animEffect>
                                    <p:set>
                                      <p:cBhvr>
                                        <p:cTn id="36"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P spid="45" grpId="0" animBg="1"/>
      <p:bldP spid="4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5" name="Google Shape;395;p38"/>
          <p:cNvSpPr txBox="1">
            <a:spLocks noGrp="1"/>
          </p:cNvSpPr>
          <p:nvPr>
            <p:ph type="title"/>
          </p:nvPr>
        </p:nvSpPr>
        <p:spPr>
          <a:xfrm>
            <a:off x="722496" y="141336"/>
            <a:ext cx="5661923" cy="71511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latin typeface="Cambria" panose="02040503050406030204" pitchFamily="18" charset="0"/>
                <a:ea typeface="Cambria" panose="02040503050406030204" pitchFamily="18" charset="0"/>
              </a:rPr>
              <a:t>Luyện tập theo văn bản đọc</a:t>
            </a:r>
            <a:endParaRPr sz="3200">
              <a:latin typeface="Cambria" panose="02040503050406030204" pitchFamily="18" charset="0"/>
              <a:ea typeface="Cambria" panose="02040503050406030204" pitchFamily="18" charset="0"/>
            </a:endParaRPr>
          </a:p>
        </p:txBody>
      </p:sp>
      <p:grpSp>
        <p:nvGrpSpPr>
          <p:cNvPr id="398" name="Google Shape;398;p38"/>
          <p:cNvGrpSpPr/>
          <p:nvPr/>
        </p:nvGrpSpPr>
        <p:grpSpPr>
          <a:xfrm flipH="1">
            <a:off x="6961728" y="127974"/>
            <a:ext cx="1779725" cy="884960"/>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232072" y="153745"/>
            <a:ext cx="725025" cy="723262"/>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Rounded Rectangle 36"/>
          <p:cNvSpPr/>
          <p:nvPr/>
        </p:nvSpPr>
        <p:spPr>
          <a:xfrm>
            <a:off x="496602" y="1155875"/>
            <a:ext cx="8273509" cy="1092838"/>
          </a:xfrm>
          <a:prstGeom prst="roundRect">
            <a:avLst>
              <a:gd name="adj" fmla="val 153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751424" y="1187637"/>
            <a:ext cx="8139025" cy="954107"/>
          </a:xfrm>
          <a:prstGeom prst="rect">
            <a:avLst/>
          </a:prstGeom>
          <a:noFill/>
        </p:spPr>
        <p:txBody>
          <a:bodyPr wrap="square" rtlCol="0">
            <a:spAutoFit/>
          </a:bodyPr>
          <a:lstStyle/>
          <a:p>
            <a:r>
              <a:rPr lang="vi-VN" sz="2800" b="1">
                <a:solidFill>
                  <a:schemeClr val="bg1">
                    <a:lumMod val="10000"/>
                  </a:schemeClr>
                </a:solidFill>
                <a:latin typeface="Cambria" panose="02040503050406030204" pitchFamily="18" charset="0"/>
                <a:ea typeface="Cambria" panose="02040503050406030204" pitchFamily="18" charset="0"/>
              </a:rPr>
              <a:t>Câu </a:t>
            </a:r>
            <a:r>
              <a:rPr lang="en-US" sz="2800" b="1">
                <a:solidFill>
                  <a:schemeClr val="bg1">
                    <a:lumMod val="10000"/>
                  </a:schemeClr>
                </a:solidFill>
                <a:latin typeface="Cambria" panose="02040503050406030204" pitchFamily="18" charset="0"/>
                <a:ea typeface="Cambria" panose="02040503050406030204" pitchFamily="18" charset="0"/>
              </a:rPr>
              <a:t>2</a:t>
            </a:r>
            <a:r>
              <a:rPr lang="vi-VN" sz="2800" b="1">
                <a:solidFill>
                  <a:schemeClr val="bg1">
                    <a:lumMod val="10000"/>
                  </a:schemeClr>
                </a:solidFill>
                <a:latin typeface="Cambria" panose="02040503050406030204" pitchFamily="18" charset="0"/>
                <a:ea typeface="Cambria" panose="02040503050406030204" pitchFamily="18" charset="0"/>
              </a:rPr>
              <a:t>: </a:t>
            </a:r>
            <a:r>
              <a:rPr lang="en-US" sz="2800" i="1">
                <a:solidFill>
                  <a:schemeClr val="bg1">
                    <a:lumMod val="10000"/>
                  </a:schemeClr>
                </a:solidFill>
                <a:latin typeface="Cambria" panose="02040503050406030204" pitchFamily="18" charset="0"/>
                <a:ea typeface="Cambria" panose="02040503050406030204" pitchFamily="18" charset="0"/>
              </a:rPr>
              <a:t>Câu văn nào cho biết cậu bé nghĩ việc mình làm là có ích?</a:t>
            </a:r>
          </a:p>
        </p:txBody>
      </p:sp>
      <p:sp>
        <p:nvSpPr>
          <p:cNvPr id="49" name="Rounded Rectangle 48"/>
          <p:cNvSpPr/>
          <p:nvPr/>
        </p:nvSpPr>
        <p:spPr>
          <a:xfrm>
            <a:off x="2314509" y="2692161"/>
            <a:ext cx="6426944" cy="1566289"/>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i="1">
                <a:solidFill>
                  <a:schemeClr val="bg1">
                    <a:lumMod val="10000"/>
                  </a:schemeClr>
                </a:solidFill>
                <a:latin typeface="Cambria" panose="02040503050406030204" pitchFamily="18" charset="0"/>
                <a:ea typeface="Cambria" panose="02040503050406030204" pitchFamily="18" charset="0"/>
              </a:rPr>
              <a:t>          	“ Cháu cũng biết như vậy, nhưng ít nhất thì cháu cũng cứu được những con sao biển này”</a:t>
            </a:r>
            <a:endParaRPr lang="en-US" sz="2800" b="1" i="1">
              <a:solidFill>
                <a:schemeClr val="bg1">
                  <a:lumMod val="10000"/>
                </a:schemeClr>
              </a:solidFill>
              <a:latin typeface="Cambria" panose="02040503050406030204" pitchFamily="18" charset="0"/>
              <a:ea typeface="Cambria" panose="02040503050406030204" pitchFamily="18" charset="0"/>
            </a:endParaRPr>
          </a:p>
        </p:txBody>
      </p:sp>
      <p:pic>
        <p:nvPicPr>
          <p:cNvPr id="8194" name="Picture 2" descr="Big Image - Girl Question Clipart Png - Free Transparent PNG Clipart Images  Download"/>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3" b="100000" l="0" r="100000">
                        <a14:foregroundMark x1="49881" y1="66184" x2="46905" y2="79385"/>
                      </a14:backgroundRemoval>
                    </a14:imgEffect>
                  </a14:imgLayer>
                </a14:imgProps>
              </a:ext>
              <a:ext uri="{28A0092B-C50C-407E-A947-70E740481C1C}">
                <a14:useLocalDpi xmlns:a14="http://schemas.microsoft.com/office/drawing/2010/main" val="0"/>
              </a:ext>
            </a:extLst>
          </a:blip>
          <a:srcRect/>
          <a:stretch>
            <a:fillRect/>
          </a:stretch>
        </p:blipFill>
        <p:spPr bwMode="auto">
          <a:xfrm>
            <a:off x="300393" y="2585744"/>
            <a:ext cx="2001508" cy="2635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16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60" name="Google Shape;360;p37"/>
          <p:cNvSpPr txBox="1">
            <a:spLocks noGrp="1"/>
          </p:cNvSpPr>
          <p:nvPr>
            <p:ph type="subTitle" idx="1"/>
          </p:nvPr>
        </p:nvSpPr>
        <p:spPr>
          <a:xfrm>
            <a:off x="4204885" y="1819453"/>
            <a:ext cx="3713700" cy="1284565"/>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sz="8800" b="1"/>
              <a:t>TIẾT 3</a:t>
            </a:r>
            <a:endParaRPr sz="8800" b="1"/>
          </a:p>
        </p:txBody>
      </p:sp>
      <p:grpSp>
        <p:nvGrpSpPr>
          <p:cNvPr id="361" name="Google Shape;361;p37"/>
          <p:cNvGrpSpPr/>
          <p:nvPr/>
        </p:nvGrpSpPr>
        <p:grpSpPr>
          <a:xfrm flipH="1">
            <a:off x="834308" y="1233078"/>
            <a:ext cx="3214360" cy="2767294"/>
            <a:chOff x="-2314175" y="910675"/>
            <a:chExt cx="2012875" cy="1733025"/>
          </a:xfrm>
        </p:grpSpPr>
        <p:sp>
          <p:nvSpPr>
            <p:cNvPr id="362" name="Google Shape;362;p37"/>
            <p:cNvSpPr/>
            <p:nvPr/>
          </p:nvSpPr>
          <p:spPr>
            <a:xfrm>
              <a:off x="-2265025" y="2299475"/>
              <a:ext cx="747525" cy="219200"/>
            </a:xfrm>
            <a:custGeom>
              <a:avLst/>
              <a:gdLst/>
              <a:ahLst/>
              <a:cxnLst/>
              <a:rect l="l" t="t" r="r" b="b"/>
              <a:pathLst>
                <a:path w="29901" h="8768" extrusionOk="0">
                  <a:moveTo>
                    <a:pt x="2700" y="7847"/>
                  </a:moveTo>
                  <a:cubicBezTo>
                    <a:pt x="3098" y="7763"/>
                    <a:pt x="3453" y="7638"/>
                    <a:pt x="3830" y="7533"/>
                  </a:cubicBezTo>
                  <a:cubicBezTo>
                    <a:pt x="4834" y="7219"/>
                    <a:pt x="5839" y="6926"/>
                    <a:pt x="6885" y="6780"/>
                  </a:cubicBezTo>
                  <a:cubicBezTo>
                    <a:pt x="7533" y="6675"/>
                    <a:pt x="8182" y="6529"/>
                    <a:pt x="8852" y="6466"/>
                  </a:cubicBezTo>
                  <a:cubicBezTo>
                    <a:pt x="9898" y="6298"/>
                    <a:pt x="10944" y="6173"/>
                    <a:pt x="11990" y="6173"/>
                  </a:cubicBezTo>
                  <a:cubicBezTo>
                    <a:pt x="13831" y="6194"/>
                    <a:pt x="15715" y="6194"/>
                    <a:pt x="17577" y="6173"/>
                  </a:cubicBezTo>
                  <a:cubicBezTo>
                    <a:pt x="18560" y="6173"/>
                    <a:pt x="19564" y="6215"/>
                    <a:pt x="20527" y="6403"/>
                  </a:cubicBezTo>
                  <a:cubicBezTo>
                    <a:pt x="20757" y="6466"/>
                    <a:pt x="21008" y="6508"/>
                    <a:pt x="21238" y="6529"/>
                  </a:cubicBezTo>
                  <a:cubicBezTo>
                    <a:pt x="24021" y="6989"/>
                    <a:pt x="26762" y="7449"/>
                    <a:pt x="29440" y="8307"/>
                  </a:cubicBezTo>
                  <a:cubicBezTo>
                    <a:pt x="29587" y="8370"/>
                    <a:pt x="29733" y="8349"/>
                    <a:pt x="29901" y="8349"/>
                  </a:cubicBezTo>
                  <a:cubicBezTo>
                    <a:pt x="29399" y="7052"/>
                    <a:pt x="29064" y="5775"/>
                    <a:pt x="27767" y="5064"/>
                  </a:cubicBezTo>
                  <a:cubicBezTo>
                    <a:pt x="27495" y="5357"/>
                    <a:pt x="27118" y="5462"/>
                    <a:pt x="26679" y="5462"/>
                  </a:cubicBezTo>
                  <a:cubicBezTo>
                    <a:pt x="26386" y="5148"/>
                    <a:pt x="26155" y="4813"/>
                    <a:pt x="25842" y="4583"/>
                  </a:cubicBezTo>
                  <a:cubicBezTo>
                    <a:pt x="25465" y="4269"/>
                    <a:pt x="25088" y="3997"/>
                    <a:pt x="24837" y="3578"/>
                  </a:cubicBezTo>
                  <a:cubicBezTo>
                    <a:pt x="24712" y="3348"/>
                    <a:pt x="24461" y="3244"/>
                    <a:pt x="24189" y="3139"/>
                  </a:cubicBezTo>
                  <a:cubicBezTo>
                    <a:pt x="23833" y="3013"/>
                    <a:pt x="23477" y="2846"/>
                    <a:pt x="23205" y="2532"/>
                  </a:cubicBezTo>
                  <a:cubicBezTo>
                    <a:pt x="23017" y="2344"/>
                    <a:pt x="22745" y="2239"/>
                    <a:pt x="22515" y="2093"/>
                  </a:cubicBezTo>
                  <a:cubicBezTo>
                    <a:pt x="22305" y="1967"/>
                    <a:pt x="22075" y="1884"/>
                    <a:pt x="21887" y="1716"/>
                  </a:cubicBezTo>
                  <a:cubicBezTo>
                    <a:pt x="21531" y="1360"/>
                    <a:pt x="21113" y="1235"/>
                    <a:pt x="20611" y="1088"/>
                  </a:cubicBezTo>
                  <a:cubicBezTo>
                    <a:pt x="19481" y="816"/>
                    <a:pt x="18309" y="565"/>
                    <a:pt x="17242" y="105"/>
                  </a:cubicBezTo>
                  <a:cubicBezTo>
                    <a:pt x="17012" y="0"/>
                    <a:pt x="16719" y="0"/>
                    <a:pt x="16447" y="0"/>
                  </a:cubicBezTo>
                  <a:lnTo>
                    <a:pt x="11300" y="0"/>
                  </a:lnTo>
                  <a:cubicBezTo>
                    <a:pt x="11049" y="0"/>
                    <a:pt x="10756" y="21"/>
                    <a:pt x="10484" y="42"/>
                  </a:cubicBezTo>
                  <a:cubicBezTo>
                    <a:pt x="9479" y="210"/>
                    <a:pt x="8475" y="419"/>
                    <a:pt x="7450" y="565"/>
                  </a:cubicBezTo>
                  <a:cubicBezTo>
                    <a:pt x="6048" y="754"/>
                    <a:pt x="4751" y="1360"/>
                    <a:pt x="3432" y="1884"/>
                  </a:cubicBezTo>
                  <a:cubicBezTo>
                    <a:pt x="3265" y="2595"/>
                    <a:pt x="3014" y="3223"/>
                    <a:pt x="2575" y="3767"/>
                  </a:cubicBezTo>
                  <a:cubicBezTo>
                    <a:pt x="1884" y="4604"/>
                    <a:pt x="1424" y="5587"/>
                    <a:pt x="838" y="6508"/>
                  </a:cubicBezTo>
                  <a:cubicBezTo>
                    <a:pt x="419" y="7198"/>
                    <a:pt x="231" y="7930"/>
                    <a:pt x="1" y="8767"/>
                  </a:cubicBezTo>
                  <a:cubicBezTo>
                    <a:pt x="273" y="8684"/>
                    <a:pt x="503" y="8684"/>
                    <a:pt x="650" y="8579"/>
                  </a:cubicBezTo>
                  <a:cubicBezTo>
                    <a:pt x="1319" y="8161"/>
                    <a:pt x="1989" y="7993"/>
                    <a:pt x="2700" y="784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7"/>
            <p:cNvSpPr/>
            <p:nvPr/>
          </p:nvSpPr>
          <p:spPr>
            <a:xfrm>
              <a:off x="-1461025" y="2493025"/>
              <a:ext cx="621975" cy="109875"/>
            </a:xfrm>
            <a:custGeom>
              <a:avLst/>
              <a:gdLst/>
              <a:ahLst/>
              <a:cxnLst/>
              <a:rect l="l" t="t" r="r" b="b"/>
              <a:pathLst>
                <a:path w="24879" h="4395" extrusionOk="0">
                  <a:moveTo>
                    <a:pt x="24000" y="1779"/>
                  </a:moveTo>
                  <a:cubicBezTo>
                    <a:pt x="22765" y="1402"/>
                    <a:pt x="21636" y="879"/>
                    <a:pt x="20401" y="753"/>
                  </a:cubicBezTo>
                  <a:cubicBezTo>
                    <a:pt x="19439" y="649"/>
                    <a:pt x="18497" y="523"/>
                    <a:pt x="17555" y="356"/>
                  </a:cubicBezTo>
                  <a:cubicBezTo>
                    <a:pt x="16363" y="188"/>
                    <a:pt x="15170" y="84"/>
                    <a:pt x="13977" y="105"/>
                  </a:cubicBezTo>
                  <a:cubicBezTo>
                    <a:pt x="12910" y="126"/>
                    <a:pt x="11822" y="105"/>
                    <a:pt x="10734" y="105"/>
                  </a:cubicBezTo>
                  <a:cubicBezTo>
                    <a:pt x="9249" y="0"/>
                    <a:pt x="7826" y="42"/>
                    <a:pt x="6319" y="209"/>
                  </a:cubicBezTo>
                  <a:cubicBezTo>
                    <a:pt x="5629" y="293"/>
                    <a:pt x="4980" y="419"/>
                    <a:pt x="4353" y="649"/>
                  </a:cubicBezTo>
                  <a:cubicBezTo>
                    <a:pt x="3662" y="921"/>
                    <a:pt x="3369" y="1088"/>
                    <a:pt x="3034" y="1758"/>
                  </a:cubicBezTo>
                  <a:cubicBezTo>
                    <a:pt x="2993" y="1821"/>
                    <a:pt x="3097" y="1967"/>
                    <a:pt x="3181" y="1883"/>
                  </a:cubicBezTo>
                  <a:cubicBezTo>
                    <a:pt x="4332" y="1151"/>
                    <a:pt x="6026" y="1339"/>
                    <a:pt x="7366" y="1256"/>
                  </a:cubicBezTo>
                  <a:cubicBezTo>
                    <a:pt x="8726" y="1172"/>
                    <a:pt x="10086" y="1297"/>
                    <a:pt x="11446" y="1402"/>
                  </a:cubicBezTo>
                  <a:cubicBezTo>
                    <a:pt x="12387" y="1486"/>
                    <a:pt x="13266" y="1695"/>
                    <a:pt x="14187" y="1883"/>
                  </a:cubicBezTo>
                  <a:cubicBezTo>
                    <a:pt x="13057" y="1800"/>
                    <a:pt x="11927" y="1695"/>
                    <a:pt x="10818" y="1611"/>
                  </a:cubicBezTo>
                  <a:cubicBezTo>
                    <a:pt x="9186" y="1507"/>
                    <a:pt x="7575" y="1381"/>
                    <a:pt x="5943" y="1695"/>
                  </a:cubicBezTo>
                  <a:cubicBezTo>
                    <a:pt x="5692" y="1758"/>
                    <a:pt x="5399" y="1758"/>
                    <a:pt x="5127" y="1758"/>
                  </a:cubicBezTo>
                  <a:cubicBezTo>
                    <a:pt x="3537" y="1674"/>
                    <a:pt x="2051" y="2134"/>
                    <a:pt x="524" y="2511"/>
                  </a:cubicBezTo>
                  <a:cubicBezTo>
                    <a:pt x="377" y="2532"/>
                    <a:pt x="252" y="2657"/>
                    <a:pt x="0" y="2804"/>
                  </a:cubicBezTo>
                  <a:cubicBezTo>
                    <a:pt x="210" y="2909"/>
                    <a:pt x="314" y="2971"/>
                    <a:pt x="419" y="2971"/>
                  </a:cubicBezTo>
                  <a:cubicBezTo>
                    <a:pt x="670" y="2950"/>
                    <a:pt x="900" y="2929"/>
                    <a:pt x="1130" y="2825"/>
                  </a:cubicBezTo>
                  <a:cubicBezTo>
                    <a:pt x="1528" y="2657"/>
                    <a:pt x="1946" y="2616"/>
                    <a:pt x="2365" y="2616"/>
                  </a:cubicBezTo>
                  <a:cubicBezTo>
                    <a:pt x="5796" y="2595"/>
                    <a:pt x="9228" y="2532"/>
                    <a:pt x="12680" y="2511"/>
                  </a:cubicBezTo>
                  <a:cubicBezTo>
                    <a:pt x="13350" y="2511"/>
                    <a:pt x="14061" y="2532"/>
                    <a:pt x="14731" y="2637"/>
                  </a:cubicBezTo>
                  <a:cubicBezTo>
                    <a:pt x="15589" y="2762"/>
                    <a:pt x="16467" y="2825"/>
                    <a:pt x="17346" y="2804"/>
                  </a:cubicBezTo>
                  <a:cubicBezTo>
                    <a:pt x="17576" y="2804"/>
                    <a:pt x="17848" y="2804"/>
                    <a:pt x="18079" y="2825"/>
                  </a:cubicBezTo>
                  <a:cubicBezTo>
                    <a:pt x="20150" y="3181"/>
                    <a:pt x="22242" y="3536"/>
                    <a:pt x="24230" y="4206"/>
                  </a:cubicBezTo>
                  <a:cubicBezTo>
                    <a:pt x="24418" y="4269"/>
                    <a:pt x="24628" y="4310"/>
                    <a:pt x="24879" y="4394"/>
                  </a:cubicBezTo>
                  <a:cubicBezTo>
                    <a:pt x="24669" y="3432"/>
                    <a:pt x="24125" y="2657"/>
                    <a:pt x="24000" y="1779"/>
                  </a:cubicBezTo>
                  <a:close/>
                  <a:moveTo>
                    <a:pt x="23100" y="3369"/>
                  </a:moveTo>
                  <a:cubicBezTo>
                    <a:pt x="23037" y="3453"/>
                    <a:pt x="22828" y="3536"/>
                    <a:pt x="22724" y="3494"/>
                  </a:cubicBezTo>
                  <a:cubicBezTo>
                    <a:pt x="22200" y="3369"/>
                    <a:pt x="21698" y="3181"/>
                    <a:pt x="21175" y="3055"/>
                  </a:cubicBezTo>
                  <a:cubicBezTo>
                    <a:pt x="20464" y="2867"/>
                    <a:pt x="19752" y="2699"/>
                    <a:pt x="19020" y="2553"/>
                  </a:cubicBezTo>
                  <a:cubicBezTo>
                    <a:pt x="19229" y="2532"/>
                    <a:pt x="19439" y="2511"/>
                    <a:pt x="19627" y="2406"/>
                  </a:cubicBezTo>
                  <a:cubicBezTo>
                    <a:pt x="19836" y="2302"/>
                    <a:pt x="19878" y="2009"/>
                    <a:pt x="19773" y="1821"/>
                  </a:cubicBezTo>
                  <a:cubicBezTo>
                    <a:pt x="20694" y="2030"/>
                    <a:pt x="21615" y="2302"/>
                    <a:pt x="22535" y="2595"/>
                  </a:cubicBezTo>
                  <a:cubicBezTo>
                    <a:pt x="22724" y="2637"/>
                    <a:pt x="22891" y="2762"/>
                    <a:pt x="23058" y="2909"/>
                  </a:cubicBezTo>
                  <a:cubicBezTo>
                    <a:pt x="23184" y="3013"/>
                    <a:pt x="23247" y="3243"/>
                    <a:pt x="23100" y="336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7"/>
            <p:cNvSpPr/>
            <p:nvPr/>
          </p:nvSpPr>
          <p:spPr>
            <a:xfrm>
              <a:off x="-2009750" y="2479425"/>
              <a:ext cx="9450" cy="1075"/>
            </a:xfrm>
            <a:custGeom>
              <a:avLst/>
              <a:gdLst/>
              <a:ahLst/>
              <a:cxnLst/>
              <a:rect l="l" t="t" r="r" b="b"/>
              <a:pathLst>
                <a:path w="378" h="43" extrusionOk="0">
                  <a:moveTo>
                    <a:pt x="1" y="42"/>
                  </a:moveTo>
                  <a:lnTo>
                    <a:pt x="377" y="42"/>
                  </a:lnTo>
                  <a:lnTo>
                    <a:pt x="377" y="0"/>
                  </a:lnTo>
                  <a:lnTo>
                    <a:pt x="1" y="0"/>
                  </a:lnTo>
                  <a:close/>
                </a:path>
              </a:pathLst>
            </a:custGeom>
            <a:solidFill>
              <a:srgbClr val="E6E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7"/>
            <p:cNvSpPr/>
            <p:nvPr/>
          </p:nvSpPr>
          <p:spPr>
            <a:xfrm>
              <a:off x="-2285950" y="2359100"/>
              <a:ext cx="1445325" cy="228100"/>
            </a:xfrm>
            <a:custGeom>
              <a:avLst/>
              <a:gdLst/>
              <a:ahLst/>
              <a:cxnLst/>
              <a:rect l="l" t="t" r="r" b="b"/>
              <a:pathLst>
                <a:path w="57813" h="9124" extrusionOk="0">
                  <a:moveTo>
                    <a:pt x="32746" y="7261"/>
                  </a:moveTo>
                  <a:lnTo>
                    <a:pt x="32956" y="7261"/>
                  </a:lnTo>
                  <a:cubicBezTo>
                    <a:pt x="33793" y="7031"/>
                    <a:pt x="34630" y="6759"/>
                    <a:pt x="35404" y="6341"/>
                  </a:cubicBezTo>
                  <a:cubicBezTo>
                    <a:pt x="35759" y="6173"/>
                    <a:pt x="36115" y="6027"/>
                    <a:pt x="36492" y="5901"/>
                  </a:cubicBezTo>
                  <a:cubicBezTo>
                    <a:pt x="38187" y="5294"/>
                    <a:pt x="39965" y="4960"/>
                    <a:pt x="41764" y="4750"/>
                  </a:cubicBezTo>
                  <a:cubicBezTo>
                    <a:pt x="42706" y="4646"/>
                    <a:pt x="43710" y="4625"/>
                    <a:pt x="44652" y="4646"/>
                  </a:cubicBezTo>
                  <a:cubicBezTo>
                    <a:pt x="46263" y="4646"/>
                    <a:pt x="47895" y="4541"/>
                    <a:pt x="49506" y="4750"/>
                  </a:cubicBezTo>
                  <a:cubicBezTo>
                    <a:pt x="50092" y="4834"/>
                    <a:pt x="50636" y="4876"/>
                    <a:pt x="51222" y="4960"/>
                  </a:cubicBezTo>
                  <a:cubicBezTo>
                    <a:pt x="53168" y="5169"/>
                    <a:pt x="55093" y="5504"/>
                    <a:pt x="56913" y="6236"/>
                  </a:cubicBezTo>
                  <a:cubicBezTo>
                    <a:pt x="57185" y="6341"/>
                    <a:pt x="57457" y="6424"/>
                    <a:pt x="57813" y="6529"/>
                  </a:cubicBezTo>
                  <a:cubicBezTo>
                    <a:pt x="57813" y="6382"/>
                    <a:pt x="57813" y="6278"/>
                    <a:pt x="57771" y="6215"/>
                  </a:cubicBezTo>
                  <a:cubicBezTo>
                    <a:pt x="57520" y="5776"/>
                    <a:pt x="57248" y="5336"/>
                    <a:pt x="56976" y="4918"/>
                  </a:cubicBezTo>
                  <a:cubicBezTo>
                    <a:pt x="56474" y="4144"/>
                    <a:pt x="55930" y="3453"/>
                    <a:pt x="55449" y="2658"/>
                  </a:cubicBezTo>
                  <a:cubicBezTo>
                    <a:pt x="55239" y="2323"/>
                    <a:pt x="55009" y="2114"/>
                    <a:pt x="54674" y="1988"/>
                  </a:cubicBezTo>
                  <a:cubicBezTo>
                    <a:pt x="53733" y="1612"/>
                    <a:pt x="52770" y="1193"/>
                    <a:pt x="51808" y="859"/>
                  </a:cubicBezTo>
                  <a:cubicBezTo>
                    <a:pt x="50552" y="419"/>
                    <a:pt x="49255" y="147"/>
                    <a:pt x="47916" y="126"/>
                  </a:cubicBezTo>
                  <a:cubicBezTo>
                    <a:pt x="45928" y="105"/>
                    <a:pt x="43941" y="1"/>
                    <a:pt x="41953" y="273"/>
                  </a:cubicBezTo>
                  <a:cubicBezTo>
                    <a:pt x="40572" y="482"/>
                    <a:pt x="39128" y="566"/>
                    <a:pt x="37768" y="1005"/>
                  </a:cubicBezTo>
                  <a:cubicBezTo>
                    <a:pt x="37412" y="1152"/>
                    <a:pt x="37015" y="1214"/>
                    <a:pt x="36617" y="1277"/>
                  </a:cubicBezTo>
                  <a:cubicBezTo>
                    <a:pt x="35885" y="1361"/>
                    <a:pt x="35215" y="1591"/>
                    <a:pt x="34546" y="1884"/>
                  </a:cubicBezTo>
                  <a:cubicBezTo>
                    <a:pt x="34190" y="2030"/>
                    <a:pt x="33814" y="2198"/>
                    <a:pt x="33458" y="2302"/>
                  </a:cubicBezTo>
                  <a:cubicBezTo>
                    <a:pt x="32809" y="2470"/>
                    <a:pt x="32286" y="2888"/>
                    <a:pt x="31721" y="3244"/>
                  </a:cubicBezTo>
                  <a:cubicBezTo>
                    <a:pt x="31365" y="3474"/>
                    <a:pt x="31198" y="3809"/>
                    <a:pt x="31261" y="4227"/>
                  </a:cubicBezTo>
                  <a:cubicBezTo>
                    <a:pt x="31303" y="4604"/>
                    <a:pt x="31386" y="4939"/>
                    <a:pt x="31512" y="5273"/>
                  </a:cubicBezTo>
                  <a:cubicBezTo>
                    <a:pt x="31700" y="5713"/>
                    <a:pt x="31909" y="6173"/>
                    <a:pt x="32119" y="6592"/>
                  </a:cubicBezTo>
                  <a:cubicBezTo>
                    <a:pt x="32223" y="6759"/>
                    <a:pt x="32349" y="6947"/>
                    <a:pt x="32453" y="7136"/>
                  </a:cubicBezTo>
                  <a:cubicBezTo>
                    <a:pt x="31679" y="6634"/>
                    <a:pt x="30759" y="6445"/>
                    <a:pt x="29838" y="6278"/>
                  </a:cubicBezTo>
                  <a:cubicBezTo>
                    <a:pt x="28562" y="5985"/>
                    <a:pt x="27264" y="5797"/>
                    <a:pt x="25946" y="5671"/>
                  </a:cubicBezTo>
                  <a:cubicBezTo>
                    <a:pt x="24879" y="5566"/>
                    <a:pt x="23770" y="5483"/>
                    <a:pt x="22682" y="5462"/>
                  </a:cubicBezTo>
                  <a:cubicBezTo>
                    <a:pt x="20883" y="5273"/>
                    <a:pt x="19041" y="5169"/>
                    <a:pt x="17242" y="5085"/>
                  </a:cubicBezTo>
                  <a:cubicBezTo>
                    <a:pt x="15882" y="5043"/>
                    <a:pt x="14543" y="5064"/>
                    <a:pt x="13183" y="5064"/>
                  </a:cubicBezTo>
                  <a:cubicBezTo>
                    <a:pt x="11781" y="5043"/>
                    <a:pt x="10316" y="4918"/>
                    <a:pt x="8914" y="5085"/>
                  </a:cubicBezTo>
                  <a:cubicBezTo>
                    <a:pt x="7910" y="5232"/>
                    <a:pt x="6885" y="5399"/>
                    <a:pt x="5860" y="5608"/>
                  </a:cubicBezTo>
                  <a:cubicBezTo>
                    <a:pt x="5316" y="5692"/>
                    <a:pt x="4730" y="5776"/>
                    <a:pt x="4186" y="5901"/>
                  </a:cubicBezTo>
                  <a:cubicBezTo>
                    <a:pt x="3349" y="6090"/>
                    <a:pt x="2575" y="6403"/>
                    <a:pt x="1779" y="6717"/>
                  </a:cubicBezTo>
                  <a:cubicBezTo>
                    <a:pt x="1256" y="6926"/>
                    <a:pt x="524" y="7157"/>
                    <a:pt x="189" y="7659"/>
                  </a:cubicBezTo>
                  <a:cubicBezTo>
                    <a:pt x="1" y="7910"/>
                    <a:pt x="294" y="8224"/>
                    <a:pt x="587" y="8161"/>
                  </a:cubicBezTo>
                  <a:cubicBezTo>
                    <a:pt x="943" y="8077"/>
                    <a:pt x="1319" y="7952"/>
                    <a:pt x="1654" y="7847"/>
                  </a:cubicBezTo>
                  <a:cubicBezTo>
                    <a:pt x="2198" y="7868"/>
                    <a:pt x="2721" y="7742"/>
                    <a:pt x="3265" y="7575"/>
                  </a:cubicBezTo>
                  <a:cubicBezTo>
                    <a:pt x="2700" y="7805"/>
                    <a:pt x="2114" y="8056"/>
                    <a:pt x="1528" y="8224"/>
                  </a:cubicBezTo>
                  <a:cubicBezTo>
                    <a:pt x="1466" y="8224"/>
                    <a:pt x="1424" y="8224"/>
                    <a:pt x="1361" y="8266"/>
                  </a:cubicBezTo>
                  <a:cubicBezTo>
                    <a:pt x="1277" y="8286"/>
                    <a:pt x="1215" y="8307"/>
                    <a:pt x="1152" y="8328"/>
                  </a:cubicBezTo>
                  <a:cubicBezTo>
                    <a:pt x="754" y="8496"/>
                    <a:pt x="817" y="9061"/>
                    <a:pt x="1256" y="9061"/>
                  </a:cubicBezTo>
                  <a:cubicBezTo>
                    <a:pt x="2407" y="9123"/>
                    <a:pt x="3621" y="8496"/>
                    <a:pt x="4709" y="8161"/>
                  </a:cubicBezTo>
                  <a:cubicBezTo>
                    <a:pt x="5985" y="7763"/>
                    <a:pt x="7324" y="7554"/>
                    <a:pt x="8642" y="7345"/>
                  </a:cubicBezTo>
                  <a:cubicBezTo>
                    <a:pt x="10023" y="7136"/>
                    <a:pt x="11404" y="6843"/>
                    <a:pt x="12827" y="6696"/>
                  </a:cubicBezTo>
                  <a:cubicBezTo>
                    <a:pt x="14187" y="6529"/>
                    <a:pt x="15568" y="6613"/>
                    <a:pt x="16949" y="6613"/>
                  </a:cubicBezTo>
                  <a:cubicBezTo>
                    <a:pt x="18393" y="6613"/>
                    <a:pt x="19837" y="6613"/>
                    <a:pt x="21259" y="6634"/>
                  </a:cubicBezTo>
                  <a:cubicBezTo>
                    <a:pt x="22410" y="6738"/>
                    <a:pt x="23540" y="6843"/>
                    <a:pt x="24691" y="6968"/>
                  </a:cubicBezTo>
                  <a:cubicBezTo>
                    <a:pt x="26051" y="7136"/>
                    <a:pt x="27202" y="7491"/>
                    <a:pt x="28478" y="7952"/>
                  </a:cubicBezTo>
                  <a:cubicBezTo>
                    <a:pt x="29064" y="8119"/>
                    <a:pt x="29671" y="8224"/>
                    <a:pt x="30236" y="8328"/>
                  </a:cubicBezTo>
                  <a:cubicBezTo>
                    <a:pt x="30780" y="8433"/>
                    <a:pt x="31303" y="8642"/>
                    <a:pt x="31889" y="8705"/>
                  </a:cubicBezTo>
                  <a:cubicBezTo>
                    <a:pt x="32181" y="8726"/>
                    <a:pt x="32349" y="8600"/>
                    <a:pt x="32453" y="8412"/>
                  </a:cubicBezTo>
                  <a:cubicBezTo>
                    <a:pt x="32935" y="8328"/>
                    <a:pt x="33270" y="7680"/>
                    <a:pt x="32746" y="726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7"/>
            <p:cNvSpPr/>
            <p:nvPr/>
          </p:nvSpPr>
          <p:spPr>
            <a:xfrm>
              <a:off x="-1738275" y="928450"/>
              <a:ext cx="1032625" cy="640825"/>
            </a:xfrm>
            <a:custGeom>
              <a:avLst/>
              <a:gdLst/>
              <a:ahLst/>
              <a:cxnLst/>
              <a:rect l="l" t="t" r="r" b="b"/>
              <a:pathLst>
                <a:path w="41305" h="25633" extrusionOk="0">
                  <a:moveTo>
                    <a:pt x="27181" y="17995"/>
                  </a:moveTo>
                  <a:cubicBezTo>
                    <a:pt x="26595" y="18372"/>
                    <a:pt x="26407" y="18978"/>
                    <a:pt x="26114" y="19481"/>
                  </a:cubicBezTo>
                  <a:cubicBezTo>
                    <a:pt x="25904" y="19564"/>
                    <a:pt x="25695" y="19627"/>
                    <a:pt x="25528" y="19732"/>
                  </a:cubicBezTo>
                  <a:cubicBezTo>
                    <a:pt x="25402" y="19836"/>
                    <a:pt x="25277" y="19983"/>
                    <a:pt x="25172" y="20108"/>
                  </a:cubicBezTo>
                  <a:cubicBezTo>
                    <a:pt x="24963" y="20422"/>
                    <a:pt x="24775" y="20778"/>
                    <a:pt x="24544" y="21071"/>
                  </a:cubicBezTo>
                  <a:cubicBezTo>
                    <a:pt x="24126" y="21594"/>
                    <a:pt x="23561" y="21740"/>
                    <a:pt x="22912" y="21573"/>
                  </a:cubicBezTo>
                  <a:cubicBezTo>
                    <a:pt x="21866" y="21217"/>
                    <a:pt x="20987" y="20694"/>
                    <a:pt x="20674" y="19564"/>
                  </a:cubicBezTo>
                  <a:cubicBezTo>
                    <a:pt x="20611" y="19376"/>
                    <a:pt x="20548" y="19209"/>
                    <a:pt x="20443" y="19062"/>
                  </a:cubicBezTo>
                  <a:cubicBezTo>
                    <a:pt x="20067" y="18623"/>
                    <a:pt x="20025" y="18100"/>
                    <a:pt x="20025" y="17535"/>
                  </a:cubicBezTo>
                  <a:cubicBezTo>
                    <a:pt x="20025" y="17012"/>
                    <a:pt x="20025" y="16509"/>
                    <a:pt x="19983" y="15986"/>
                  </a:cubicBezTo>
                  <a:cubicBezTo>
                    <a:pt x="19962" y="15610"/>
                    <a:pt x="19565" y="15421"/>
                    <a:pt x="19293" y="15693"/>
                  </a:cubicBezTo>
                  <a:cubicBezTo>
                    <a:pt x="18728" y="16154"/>
                    <a:pt x="18079" y="16488"/>
                    <a:pt x="17577" y="16991"/>
                  </a:cubicBezTo>
                  <a:cubicBezTo>
                    <a:pt x="17096" y="17493"/>
                    <a:pt x="16531" y="17911"/>
                    <a:pt x="15966" y="18267"/>
                  </a:cubicBezTo>
                  <a:cubicBezTo>
                    <a:pt x="15589" y="18518"/>
                    <a:pt x="15150" y="18413"/>
                    <a:pt x="14731" y="18330"/>
                  </a:cubicBezTo>
                  <a:cubicBezTo>
                    <a:pt x="14585" y="18309"/>
                    <a:pt x="14417" y="18162"/>
                    <a:pt x="14271" y="18079"/>
                  </a:cubicBezTo>
                  <a:cubicBezTo>
                    <a:pt x="14062" y="17158"/>
                    <a:pt x="14083" y="15777"/>
                    <a:pt x="14334" y="14940"/>
                  </a:cubicBezTo>
                  <a:cubicBezTo>
                    <a:pt x="14438" y="14584"/>
                    <a:pt x="14522" y="14187"/>
                    <a:pt x="14585" y="13789"/>
                  </a:cubicBezTo>
                  <a:cubicBezTo>
                    <a:pt x="14606" y="13664"/>
                    <a:pt x="14543" y="13517"/>
                    <a:pt x="14522" y="13350"/>
                  </a:cubicBezTo>
                  <a:cubicBezTo>
                    <a:pt x="14480" y="13141"/>
                    <a:pt x="14187" y="13036"/>
                    <a:pt x="13999" y="13141"/>
                  </a:cubicBezTo>
                  <a:cubicBezTo>
                    <a:pt x="13811" y="13245"/>
                    <a:pt x="13664" y="13413"/>
                    <a:pt x="13497" y="13538"/>
                  </a:cubicBezTo>
                  <a:cubicBezTo>
                    <a:pt x="12974" y="14061"/>
                    <a:pt x="12492" y="14563"/>
                    <a:pt x="11865" y="14919"/>
                  </a:cubicBezTo>
                  <a:cubicBezTo>
                    <a:pt x="11593" y="15087"/>
                    <a:pt x="11404" y="15317"/>
                    <a:pt x="11174" y="15526"/>
                  </a:cubicBezTo>
                  <a:cubicBezTo>
                    <a:pt x="10400" y="16237"/>
                    <a:pt x="9521" y="16802"/>
                    <a:pt x="8580" y="17325"/>
                  </a:cubicBezTo>
                  <a:cubicBezTo>
                    <a:pt x="8140" y="17597"/>
                    <a:pt x="7680" y="17597"/>
                    <a:pt x="7199" y="17576"/>
                  </a:cubicBezTo>
                  <a:cubicBezTo>
                    <a:pt x="6759" y="17514"/>
                    <a:pt x="6571" y="17325"/>
                    <a:pt x="6550" y="16865"/>
                  </a:cubicBezTo>
                  <a:cubicBezTo>
                    <a:pt x="6529" y="16112"/>
                    <a:pt x="6655" y="15380"/>
                    <a:pt x="7094" y="14710"/>
                  </a:cubicBezTo>
                  <a:cubicBezTo>
                    <a:pt x="7638" y="13957"/>
                    <a:pt x="8057" y="13120"/>
                    <a:pt x="8726" y="12450"/>
                  </a:cubicBezTo>
                  <a:cubicBezTo>
                    <a:pt x="8894" y="12241"/>
                    <a:pt x="8998" y="11927"/>
                    <a:pt x="9103" y="11655"/>
                  </a:cubicBezTo>
                  <a:cubicBezTo>
                    <a:pt x="9186" y="11425"/>
                    <a:pt x="8935" y="11153"/>
                    <a:pt x="8684" y="11216"/>
                  </a:cubicBezTo>
                  <a:cubicBezTo>
                    <a:pt x="8454" y="11258"/>
                    <a:pt x="8224" y="11341"/>
                    <a:pt x="8015" y="11446"/>
                  </a:cubicBezTo>
                  <a:cubicBezTo>
                    <a:pt x="6529" y="12178"/>
                    <a:pt x="5064" y="12931"/>
                    <a:pt x="3600" y="13706"/>
                  </a:cubicBezTo>
                  <a:cubicBezTo>
                    <a:pt x="3140" y="13936"/>
                    <a:pt x="2721" y="14082"/>
                    <a:pt x="2240" y="14061"/>
                  </a:cubicBezTo>
                  <a:cubicBezTo>
                    <a:pt x="1675" y="14040"/>
                    <a:pt x="1152" y="14061"/>
                    <a:pt x="608" y="14040"/>
                  </a:cubicBezTo>
                  <a:cubicBezTo>
                    <a:pt x="189" y="14019"/>
                    <a:pt x="64" y="13831"/>
                    <a:pt x="43" y="13392"/>
                  </a:cubicBezTo>
                  <a:cubicBezTo>
                    <a:pt x="1" y="13036"/>
                    <a:pt x="147" y="12785"/>
                    <a:pt x="315" y="12471"/>
                  </a:cubicBezTo>
                  <a:cubicBezTo>
                    <a:pt x="943" y="11446"/>
                    <a:pt x="1863" y="10797"/>
                    <a:pt x="2868" y="10211"/>
                  </a:cubicBezTo>
                  <a:cubicBezTo>
                    <a:pt x="3725" y="9730"/>
                    <a:pt x="4646" y="9521"/>
                    <a:pt x="5609" y="9458"/>
                  </a:cubicBezTo>
                  <a:cubicBezTo>
                    <a:pt x="6006" y="9437"/>
                    <a:pt x="6383" y="9416"/>
                    <a:pt x="6759" y="9333"/>
                  </a:cubicBezTo>
                  <a:cubicBezTo>
                    <a:pt x="7010" y="9270"/>
                    <a:pt x="7073" y="9102"/>
                    <a:pt x="6948" y="8830"/>
                  </a:cubicBezTo>
                  <a:cubicBezTo>
                    <a:pt x="6173" y="8809"/>
                    <a:pt x="5420" y="8747"/>
                    <a:pt x="4646" y="8726"/>
                  </a:cubicBezTo>
                  <a:cubicBezTo>
                    <a:pt x="4248" y="8726"/>
                    <a:pt x="3935" y="8579"/>
                    <a:pt x="3767" y="8203"/>
                  </a:cubicBezTo>
                  <a:cubicBezTo>
                    <a:pt x="3725" y="8098"/>
                    <a:pt x="3663" y="7973"/>
                    <a:pt x="3600" y="7889"/>
                  </a:cubicBezTo>
                  <a:cubicBezTo>
                    <a:pt x="2805" y="7157"/>
                    <a:pt x="2930" y="6194"/>
                    <a:pt x="3035" y="5273"/>
                  </a:cubicBezTo>
                  <a:cubicBezTo>
                    <a:pt x="3098" y="4708"/>
                    <a:pt x="3391" y="4185"/>
                    <a:pt x="3914" y="3830"/>
                  </a:cubicBezTo>
                  <a:cubicBezTo>
                    <a:pt x="4039" y="3767"/>
                    <a:pt x="4165" y="3662"/>
                    <a:pt x="4248" y="3558"/>
                  </a:cubicBezTo>
                  <a:cubicBezTo>
                    <a:pt x="4772" y="2993"/>
                    <a:pt x="5441" y="2951"/>
                    <a:pt x="6173" y="2993"/>
                  </a:cubicBezTo>
                  <a:cubicBezTo>
                    <a:pt x="6278" y="2993"/>
                    <a:pt x="6445" y="3035"/>
                    <a:pt x="6529" y="3076"/>
                  </a:cubicBezTo>
                  <a:cubicBezTo>
                    <a:pt x="7052" y="3411"/>
                    <a:pt x="7701" y="3558"/>
                    <a:pt x="8161" y="3997"/>
                  </a:cubicBezTo>
                  <a:cubicBezTo>
                    <a:pt x="8245" y="4039"/>
                    <a:pt x="8308" y="4123"/>
                    <a:pt x="8370" y="4144"/>
                  </a:cubicBezTo>
                  <a:cubicBezTo>
                    <a:pt x="8873" y="4311"/>
                    <a:pt x="9291" y="4541"/>
                    <a:pt x="9605" y="5022"/>
                  </a:cubicBezTo>
                  <a:cubicBezTo>
                    <a:pt x="9730" y="4918"/>
                    <a:pt x="9814" y="4855"/>
                    <a:pt x="9940" y="4771"/>
                  </a:cubicBezTo>
                  <a:cubicBezTo>
                    <a:pt x="9689" y="4562"/>
                    <a:pt x="9458" y="4395"/>
                    <a:pt x="9270" y="4185"/>
                  </a:cubicBezTo>
                  <a:cubicBezTo>
                    <a:pt x="9082" y="3976"/>
                    <a:pt x="8977" y="3704"/>
                    <a:pt x="8852" y="3495"/>
                  </a:cubicBezTo>
                  <a:cubicBezTo>
                    <a:pt x="8684" y="3286"/>
                    <a:pt x="8663" y="3055"/>
                    <a:pt x="8663" y="2825"/>
                  </a:cubicBezTo>
                  <a:cubicBezTo>
                    <a:pt x="8663" y="2616"/>
                    <a:pt x="8684" y="2407"/>
                    <a:pt x="8663" y="2198"/>
                  </a:cubicBezTo>
                  <a:cubicBezTo>
                    <a:pt x="8538" y="1361"/>
                    <a:pt x="9166" y="440"/>
                    <a:pt x="10086" y="126"/>
                  </a:cubicBezTo>
                  <a:cubicBezTo>
                    <a:pt x="10421" y="1"/>
                    <a:pt x="10735" y="22"/>
                    <a:pt x="10986" y="252"/>
                  </a:cubicBezTo>
                  <a:cubicBezTo>
                    <a:pt x="11279" y="524"/>
                    <a:pt x="11593" y="775"/>
                    <a:pt x="11802" y="1089"/>
                  </a:cubicBezTo>
                  <a:cubicBezTo>
                    <a:pt x="12513" y="2051"/>
                    <a:pt x="13162" y="3076"/>
                    <a:pt x="13559" y="4227"/>
                  </a:cubicBezTo>
                  <a:cubicBezTo>
                    <a:pt x="13601" y="4353"/>
                    <a:pt x="13685" y="4520"/>
                    <a:pt x="13769" y="4625"/>
                  </a:cubicBezTo>
                  <a:cubicBezTo>
                    <a:pt x="14020" y="4939"/>
                    <a:pt x="14313" y="4960"/>
                    <a:pt x="14627" y="4708"/>
                  </a:cubicBezTo>
                  <a:cubicBezTo>
                    <a:pt x="14940" y="4436"/>
                    <a:pt x="15171" y="4144"/>
                    <a:pt x="15317" y="3767"/>
                  </a:cubicBezTo>
                  <a:cubicBezTo>
                    <a:pt x="15464" y="3181"/>
                    <a:pt x="15798" y="2742"/>
                    <a:pt x="16217" y="2323"/>
                  </a:cubicBezTo>
                  <a:lnTo>
                    <a:pt x="17242" y="1298"/>
                  </a:lnTo>
                  <a:cubicBezTo>
                    <a:pt x="17891" y="649"/>
                    <a:pt x="18623" y="273"/>
                    <a:pt x="19606" y="335"/>
                  </a:cubicBezTo>
                  <a:cubicBezTo>
                    <a:pt x="20150" y="356"/>
                    <a:pt x="20674" y="356"/>
                    <a:pt x="21218" y="335"/>
                  </a:cubicBezTo>
                  <a:cubicBezTo>
                    <a:pt x="21552" y="335"/>
                    <a:pt x="21866" y="419"/>
                    <a:pt x="22159" y="628"/>
                  </a:cubicBezTo>
                  <a:cubicBezTo>
                    <a:pt x="22473" y="859"/>
                    <a:pt x="22808" y="1047"/>
                    <a:pt x="23122" y="1277"/>
                  </a:cubicBezTo>
                  <a:cubicBezTo>
                    <a:pt x="23938" y="1926"/>
                    <a:pt x="24461" y="2742"/>
                    <a:pt x="24377" y="3830"/>
                  </a:cubicBezTo>
                  <a:cubicBezTo>
                    <a:pt x="24356" y="4353"/>
                    <a:pt x="24461" y="4918"/>
                    <a:pt x="24147" y="5399"/>
                  </a:cubicBezTo>
                  <a:cubicBezTo>
                    <a:pt x="24042" y="5566"/>
                    <a:pt x="24147" y="5776"/>
                    <a:pt x="24272" y="5901"/>
                  </a:cubicBezTo>
                  <a:cubicBezTo>
                    <a:pt x="24419" y="6027"/>
                    <a:pt x="24628" y="6068"/>
                    <a:pt x="24775" y="5985"/>
                  </a:cubicBezTo>
                  <a:cubicBezTo>
                    <a:pt x="24900" y="5922"/>
                    <a:pt x="25005" y="5796"/>
                    <a:pt x="25151" y="5713"/>
                  </a:cubicBezTo>
                  <a:cubicBezTo>
                    <a:pt x="25716" y="5273"/>
                    <a:pt x="26260" y="4834"/>
                    <a:pt x="26846" y="4395"/>
                  </a:cubicBezTo>
                  <a:cubicBezTo>
                    <a:pt x="27306" y="4018"/>
                    <a:pt x="27871" y="3872"/>
                    <a:pt x="28436" y="3892"/>
                  </a:cubicBezTo>
                  <a:lnTo>
                    <a:pt x="29796" y="3892"/>
                  </a:lnTo>
                  <a:cubicBezTo>
                    <a:pt x="30801" y="3872"/>
                    <a:pt x="31763" y="4771"/>
                    <a:pt x="31805" y="5922"/>
                  </a:cubicBezTo>
                  <a:cubicBezTo>
                    <a:pt x="31847" y="6382"/>
                    <a:pt x="31575" y="6738"/>
                    <a:pt x="31324" y="7052"/>
                  </a:cubicBezTo>
                  <a:cubicBezTo>
                    <a:pt x="31114" y="7324"/>
                    <a:pt x="30842" y="7533"/>
                    <a:pt x="30633" y="7763"/>
                  </a:cubicBezTo>
                  <a:cubicBezTo>
                    <a:pt x="30529" y="7868"/>
                    <a:pt x="30424" y="7993"/>
                    <a:pt x="30403" y="8119"/>
                  </a:cubicBezTo>
                  <a:cubicBezTo>
                    <a:pt x="30382" y="8265"/>
                    <a:pt x="30424" y="8412"/>
                    <a:pt x="30508" y="8537"/>
                  </a:cubicBezTo>
                  <a:cubicBezTo>
                    <a:pt x="30612" y="8705"/>
                    <a:pt x="30821" y="8747"/>
                    <a:pt x="30968" y="8684"/>
                  </a:cubicBezTo>
                  <a:cubicBezTo>
                    <a:pt x="31156" y="8579"/>
                    <a:pt x="31324" y="8433"/>
                    <a:pt x="31470" y="8286"/>
                  </a:cubicBezTo>
                  <a:cubicBezTo>
                    <a:pt x="32161" y="7638"/>
                    <a:pt x="33018" y="7366"/>
                    <a:pt x="33897" y="7282"/>
                  </a:cubicBezTo>
                  <a:cubicBezTo>
                    <a:pt x="34399" y="7240"/>
                    <a:pt x="34922" y="7324"/>
                    <a:pt x="35446" y="7282"/>
                  </a:cubicBezTo>
                  <a:cubicBezTo>
                    <a:pt x="36387" y="7240"/>
                    <a:pt x="37140" y="7596"/>
                    <a:pt x="37810" y="8265"/>
                  </a:cubicBezTo>
                  <a:cubicBezTo>
                    <a:pt x="38082" y="8537"/>
                    <a:pt x="38354" y="8893"/>
                    <a:pt x="38605" y="9228"/>
                  </a:cubicBezTo>
                  <a:cubicBezTo>
                    <a:pt x="38919" y="9667"/>
                    <a:pt x="38919" y="10295"/>
                    <a:pt x="38605" y="10734"/>
                  </a:cubicBezTo>
                  <a:cubicBezTo>
                    <a:pt x="38500" y="10902"/>
                    <a:pt x="38375" y="11027"/>
                    <a:pt x="38249" y="11132"/>
                  </a:cubicBezTo>
                  <a:cubicBezTo>
                    <a:pt x="37705" y="11467"/>
                    <a:pt x="37140" y="11760"/>
                    <a:pt x="36596" y="12074"/>
                  </a:cubicBezTo>
                  <a:cubicBezTo>
                    <a:pt x="36471" y="12157"/>
                    <a:pt x="36303" y="12157"/>
                    <a:pt x="36157" y="12178"/>
                  </a:cubicBezTo>
                  <a:cubicBezTo>
                    <a:pt x="35990" y="12199"/>
                    <a:pt x="35843" y="12199"/>
                    <a:pt x="35718" y="12241"/>
                  </a:cubicBezTo>
                  <a:cubicBezTo>
                    <a:pt x="35467" y="12283"/>
                    <a:pt x="35320" y="12471"/>
                    <a:pt x="35320" y="12680"/>
                  </a:cubicBezTo>
                  <a:cubicBezTo>
                    <a:pt x="35320" y="12869"/>
                    <a:pt x="35508" y="13078"/>
                    <a:pt x="35739" y="13078"/>
                  </a:cubicBezTo>
                  <a:cubicBezTo>
                    <a:pt x="36031" y="13078"/>
                    <a:pt x="36345" y="13099"/>
                    <a:pt x="36617" y="13015"/>
                  </a:cubicBezTo>
                  <a:cubicBezTo>
                    <a:pt x="37308" y="12827"/>
                    <a:pt x="37977" y="12785"/>
                    <a:pt x="38689" y="12806"/>
                  </a:cubicBezTo>
                  <a:cubicBezTo>
                    <a:pt x="38898" y="12806"/>
                    <a:pt x="39107" y="12827"/>
                    <a:pt x="39316" y="12890"/>
                  </a:cubicBezTo>
                  <a:cubicBezTo>
                    <a:pt x="40446" y="13141"/>
                    <a:pt x="40760" y="13538"/>
                    <a:pt x="40907" y="14668"/>
                  </a:cubicBezTo>
                  <a:cubicBezTo>
                    <a:pt x="40948" y="14815"/>
                    <a:pt x="40948" y="14961"/>
                    <a:pt x="40948" y="15107"/>
                  </a:cubicBezTo>
                  <a:cubicBezTo>
                    <a:pt x="41011" y="15819"/>
                    <a:pt x="40781" y="16321"/>
                    <a:pt x="40070" y="16593"/>
                  </a:cubicBezTo>
                  <a:cubicBezTo>
                    <a:pt x="39212" y="16991"/>
                    <a:pt x="39086" y="17388"/>
                    <a:pt x="39505" y="18246"/>
                  </a:cubicBezTo>
                  <a:cubicBezTo>
                    <a:pt x="39714" y="18685"/>
                    <a:pt x="39902" y="19104"/>
                    <a:pt x="40258" y="19460"/>
                  </a:cubicBezTo>
                  <a:cubicBezTo>
                    <a:pt x="40384" y="19564"/>
                    <a:pt x="40467" y="19732"/>
                    <a:pt x="40551" y="19899"/>
                  </a:cubicBezTo>
                  <a:cubicBezTo>
                    <a:pt x="40760" y="20317"/>
                    <a:pt x="40948" y="20715"/>
                    <a:pt x="41095" y="21133"/>
                  </a:cubicBezTo>
                  <a:cubicBezTo>
                    <a:pt x="41304" y="21573"/>
                    <a:pt x="41200" y="22096"/>
                    <a:pt x="40760" y="22284"/>
                  </a:cubicBezTo>
                  <a:cubicBezTo>
                    <a:pt x="40132" y="22535"/>
                    <a:pt x="39505" y="22870"/>
                    <a:pt x="38793" y="22745"/>
                  </a:cubicBezTo>
                  <a:cubicBezTo>
                    <a:pt x="38584" y="22494"/>
                    <a:pt x="38668" y="22201"/>
                    <a:pt x="38647" y="21929"/>
                  </a:cubicBezTo>
                  <a:cubicBezTo>
                    <a:pt x="38563" y="20966"/>
                    <a:pt x="38040" y="20255"/>
                    <a:pt x="37391" y="19606"/>
                  </a:cubicBezTo>
                  <a:cubicBezTo>
                    <a:pt x="37224" y="19460"/>
                    <a:pt x="36994" y="19313"/>
                    <a:pt x="36680" y="19418"/>
                  </a:cubicBezTo>
                  <a:cubicBezTo>
                    <a:pt x="36806" y="19773"/>
                    <a:pt x="36910" y="20045"/>
                    <a:pt x="37015" y="20359"/>
                  </a:cubicBezTo>
                  <a:cubicBezTo>
                    <a:pt x="37119" y="20673"/>
                    <a:pt x="37245" y="20987"/>
                    <a:pt x="37391" y="21280"/>
                  </a:cubicBezTo>
                  <a:cubicBezTo>
                    <a:pt x="37517" y="21573"/>
                    <a:pt x="37622" y="21824"/>
                    <a:pt x="37601" y="22138"/>
                  </a:cubicBezTo>
                  <a:cubicBezTo>
                    <a:pt x="37559" y="22389"/>
                    <a:pt x="37559" y="22598"/>
                    <a:pt x="37412" y="22828"/>
                  </a:cubicBezTo>
                  <a:cubicBezTo>
                    <a:pt x="37287" y="23017"/>
                    <a:pt x="37224" y="23289"/>
                    <a:pt x="37245" y="23498"/>
                  </a:cubicBezTo>
                  <a:cubicBezTo>
                    <a:pt x="37350" y="24188"/>
                    <a:pt x="36994" y="24711"/>
                    <a:pt x="36659" y="25235"/>
                  </a:cubicBezTo>
                  <a:cubicBezTo>
                    <a:pt x="36450" y="25569"/>
                    <a:pt x="36073" y="25632"/>
                    <a:pt x="35676" y="25527"/>
                  </a:cubicBezTo>
                  <a:cubicBezTo>
                    <a:pt x="34922" y="25339"/>
                    <a:pt x="34316" y="24921"/>
                    <a:pt x="33730" y="24439"/>
                  </a:cubicBezTo>
                  <a:cubicBezTo>
                    <a:pt x="33123" y="24000"/>
                    <a:pt x="32893" y="23372"/>
                    <a:pt x="32851" y="22661"/>
                  </a:cubicBezTo>
                  <a:lnTo>
                    <a:pt x="32851" y="21489"/>
                  </a:lnTo>
                  <a:cubicBezTo>
                    <a:pt x="32851" y="21343"/>
                    <a:pt x="32851" y="21175"/>
                    <a:pt x="32809" y="21050"/>
                  </a:cubicBezTo>
                  <a:cubicBezTo>
                    <a:pt x="32746" y="20924"/>
                    <a:pt x="32621" y="20820"/>
                    <a:pt x="32495" y="20757"/>
                  </a:cubicBezTo>
                  <a:cubicBezTo>
                    <a:pt x="32286" y="20715"/>
                    <a:pt x="32161" y="20841"/>
                    <a:pt x="32077" y="21029"/>
                  </a:cubicBezTo>
                  <a:cubicBezTo>
                    <a:pt x="32014" y="21175"/>
                    <a:pt x="31993" y="21364"/>
                    <a:pt x="31993" y="21552"/>
                  </a:cubicBezTo>
                  <a:cubicBezTo>
                    <a:pt x="31972" y="21970"/>
                    <a:pt x="31972" y="22389"/>
                    <a:pt x="31993" y="22807"/>
                  </a:cubicBezTo>
                  <a:cubicBezTo>
                    <a:pt x="31993" y="23121"/>
                    <a:pt x="31909" y="23372"/>
                    <a:pt x="31700" y="23644"/>
                  </a:cubicBezTo>
                  <a:cubicBezTo>
                    <a:pt x="31449" y="23916"/>
                    <a:pt x="31219" y="24230"/>
                    <a:pt x="30863" y="24439"/>
                  </a:cubicBezTo>
                  <a:cubicBezTo>
                    <a:pt x="30612" y="24607"/>
                    <a:pt x="30403" y="24837"/>
                    <a:pt x="30173" y="25004"/>
                  </a:cubicBezTo>
                  <a:cubicBezTo>
                    <a:pt x="29985" y="25130"/>
                    <a:pt x="29754" y="25255"/>
                    <a:pt x="29545" y="25339"/>
                  </a:cubicBezTo>
                  <a:cubicBezTo>
                    <a:pt x="28938" y="25486"/>
                    <a:pt x="28436" y="25381"/>
                    <a:pt x="28039" y="24837"/>
                  </a:cubicBezTo>
                  <a:cubicBezTo>
                    <a:pt x="27348" y="23895"/>
                    <a:pt x="26888" y="22870"/>
                    <a:pt x="26951" y="21678"/>
                  </a:cubicBezTo>
                  <a:cubicBezTo>
                    <a:pt x="26951" y="21447"/>
                    <a:pt x="26951" y="21196"/>
                    <a:pt x="26930" y="20945"/>
                  </a:cubicBezTo>
                  <a:cubicBezTo>
                    <a:pt x="26846" y="20213"/>
                    <a:pt x="26951" y="19501"/>
                    <a:pt x="27264" y="18832"/>
                  </a:cubicBezTo>
                  <a:cubicBezTo>
                    <a:pt x="27264" y="18665"/>
                    <a:pt x="27432" y="18372"/>
                    <a:pt x="27181" y="1799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7"/>
            <p:cNvSpPr/>
            <p:nvPr/>
          </p:nvSpPr>
          <p:spPr>
            <a:xfrm>
              <a:off x="-1773825" y="1255900"/>
              <a:ext cx="863125" cy="669600"/>
            </a:xfrm>
            <a:custGeom>
              <a:avLst/>
              <a:gdLst/>
              <a:ahLst/>
              <a:cxnLst/>
              <a:rect l="l" t="t" r="r" b="b"/>
              <a:pathLst>
                <a:path w="34525" h="26784" extrusionOk="0">
                  <a:moveTo>
                    <a:pt x="8516" y="1"/>
                  </a:moveTo>
                  <a:cubicBezTo>
                    <a:pt x="8328" y="503"/>
                    <a:pt x="8077" y="817"/>
                    <a:pt x="7847" y="1131"/>
                  </a:cubicBezTo>
                  <a:cubicBezTo>
                    <a:pt x="7114" y="2072"/>
                    <a:pt x="6947" y="3139"/>
                    <a:pt x="7010" y="4290"/>
                  </a:cubicBezTo>
                  <a:cubicBezTo>
                    <a:pt x="7010" y="4625"/>
                    <a:pt x="7156" y="4834"/>
                    <a:pt x="7428" y="5043"/>
                  </a:cubicBezTo>
                  <a:cubicBezTo>
                    <a:pt x="7847" y="5357"/>
                    <a:pt x="8286" y="5546"/>
                    <a:pt x="8830" y="5546"/>
                  </a:cubicBezTo>
                  <a:cubicBezTo>
                    <a:pt x="9520" y="5546"/>
                    <a:pt x="10148" y="5420"/>
                    <a:pt x="10713" y="5064"/>
                  </a:cubicBezTo>
                  <a:cubicBezTo>
                    <a:pt x="11696" y="4499"/>
                    <a:pt x="12596" y="3872"/>
                    <a:pt x="13349" y="3056"/>
                  </a:cubicBezTo>
                  <a:cubicBezTo>
                    <a:pt x="13726" y="2658"/>
                    <a:pt x="14124" y="2323"/>
                    <a:pt x="14605" y="2114"/>
                  </a:cubicBezTo>
                  <a:cubicBezTo>
                    <a:pt x="14584" y="3077"/>
                    <a:pt x="14584" y="4060"/>
                    <a:pt x="14563" y="5022"/>
                  </a:cubicBezTo>
                  <a:cubicBezTo>
                    <a:pt x="14563" y="5441"/>
                    <a:pt x="14751" y="5671"/>
                    <a:pt x="15086" y="5880"/>
                  </a:cubicBezTo>
                  <a:cubicBezTo>
                    <a:pt x="15798" y="6320"/>
                    <a:pt x="16551" y="6403"/>
                    <a:pt x="17325" y="6362"/>
                  </a:cubicBezTo>
                  <a:cubicBezTo>
                    <a:pt x="17618" y="6320"/>
                    <a:pt x="17827" y="6194"/>
                    <a:pt x="18036" y="6006"/>
                  </a:cubicBezTo>
                  <a:cubicBezTo>
                    <a:pt x="18748" y="5420"/>
                    <a:pt x="19501" y="4855"/>
                    <a:pt x="20129" y="4165"/>
                  </a:cubicBezTo>
                  <a:cubicBezTo>
                    <a:pt x="20191" y="4102"/>
                    <a:pt x="20296" y="4081"/>
                    <a:pt x="20422" y="3997"/>
                  </a:cubicBezTo>
                  <a:cubicBezTo>
                    <a:pt x="20484" y="4102"/>
                    <a:pt x="20547" y="4206"/>
                    <a:pt x="20547" y="4311"/>
                  </a:cubicBezTo>
                  <a:cubicBezTo>
                    <a:pt x="20589" y="4541"/>
                    <a:pt x="20589" y="4792"/>
                    <a:pt x="20547" y="5043"/>
                  </a:cubicBezTo>
                  <a:cubicBezTo>
                    <a:pt x="20526" y="5483"/>
                    <a:pt x="20631" y="5859"/>
                    <a:pt x="20861" y="6257"/>
                  </a:cubicBezTo>
                  <a:cubicBezTo>
                    <a:pt x="21028" y="6487"/>
                    <a:pt x="21154" y="6780"/>
                    <a:pt x="21259" y="7052"/>
                  </a:cubicBezTo>
                  <a:cubicBezTo>
                    <a:pt x="21551" y="7847"/>
                    <a:pt x="22012" y="8496"/>
                    <a:pt x="22765" y="8893"/>
                  </a:cubicBezTo>
                  <a:cubicBezTo>
                    <a:pt x="23142" y="9103"/>
                    <a:pt x="23539" y="9291"/>
                    <a:pt x="23895" y="9437"/>
                  </a:cubicBezTo>
                  <a:cubicBezTo>
                    <a:pt x="24920" y="9877"/>
                    <a:pt x="26113" y="9542"/>
                    <a:pt x="26824" y="8663"/>
                  </a:cubicBezTo>
                  <a:cubicBezTo>
                    <a:pt x="26950" y="8496"/>
                    <a:pt x="27096" y="8349"/>
                    <a:pt x="27201" y="8182"/>
                  </a:cubicBezTo>
                  <a:cubicBezTo>
                    <a:pt x="27431" y="8287"/>
                    <a:pt x="27347" y="8475"/>
                    <a:pt x="27389" y="8600"/>
                  </a:cubicBezTo>
                  <a:lnTo>
                    <a:pt x="27389" y="8977"/>
                  </a:lnTo>
                  <a:cubicBezTo>
                    <a:pt x="27326" y="10609"/>
                    <a:pt x="27996" y="11927"/>
                    <a:pt x="29147" y="13078"/>
                  </a:cubicBezTo>
                  <a:cubicBezTo>
                    <a:pt x="29398" y="13308"/>
                    <a:pt x="29670" y="13434"/>
                    <a:pt x="30046" y="13434"/>
                  </a:cubicBezTo>
                  <a:cubicBezTo>
                    <a:pt x="30967" y="13476"/>
                    <a:pt x="31741" y="13287"/>
                    <a:pt x="32432" y="12597"/>
                  </a:cubicBezTo>
                  <a:cubicBezTo>
                    <a:pt x="32787" y="12220"/>
                    <a:pt x="33269" y="11948"/>
                    <a:pt x="33708" y="11613"/>
                  </a:cubicBezTo>
                  <a:cubicBezTo>
                    <a:pt x="33917" y="11760"/>
                    <a:pt x="34148" y="11948"/>
                    <a:pt x="34440" y="12157"/>
                  </a:cubicBezTo>
                  <a:cubicBezTo>
                    <a:pt x="34524" y="12471"/>
                    <a:pt x="34461" y="12806"/>
                    <a:pt x="34336" y="13162"/>
                  </a:cubicBezTo>
                  <a:cubicBezTo>
                    <a:pt x="34001" y="13999"/>
                    <a:pt x="33708" y="14857"/>
                    <a:pt x="33394" y="15694"/>
                  </a:cubicBezTo>
                  <a:cubicBezTo>
                    <a:pt x="33206" y="16154"/>
                    <a:pt x="33018" y="16635"/>
                    <a:pt x="32683" y="17054"/>
                  </a:cubicBezTo>
                  <a:cubicBezTo>
                    <a:pt x="32599" y="17158"/>
                    <a:pt x="32557" y="17305"/>
                    <a:pt x="32495" y="17451"/>
                  </a:cubicBezTo>
                  <a:cubicBezTo>
                    <a:pt x="32432" y="17619"/>
                    <a:pt x="32369" y="17828"/>
                    <a:pt x="32285" y="18016"/>
                  </a:cubicBezTo>
                  <a:cubicBezTo>
                    <a:pt x="31971" y="18748"/>
                    <a:pt x="31553" y="19376"/>
                    <a:pt x="30967" y="19920"/>
                  </a:cubicBezTo>
                  <a:cubicBezTo>
                    <a:pt x="30591" y="20234"/>
                    <a:pt x="30256" y="20611"/>
                    <a:pt x="29942" y="20945"/>
                  </a:cubicBezTo>
                  <a:cubicBezTo>
                    <a:pt x="28394" y="22598"/>
                    <a:pt x="26489" y="23749"/>
                    <a:pt x="24481" y="24691"/>
                  </a:cubicBezTo>
                  <a:cubicBezTo>
                    <a:pt x="23686" y="25046"/>
                    <a:pt x="22849" y="25360"/>
                    <a:pt x="22075" y="25674"/>
                  </a:cubicBezTo>
                  <a:cubicBezTo>
                    <a:pt x="20861" y="26176"/>
                    <a:pt x="19606" y="26469"/>
                    <a:pt x="18329" y="26658"/>
                  </a:cubicBezTo>
                  <a:cubicBezTo>
                    <a:pt x="17367" y="26783"/>
                    <a:pt x="16342" y="26741"/>
                    <a:pt x="15337" y="26720"/>
                  </a:cubicBezTo>
                  <a:cubicBezTo>
                    <a:pt x="13873" y="26678"/>
                    <a:pt x="12387" y="26469"/>
                    <a:pt x="11006" y="26030"/>
                  </a:cubicBezTo>
                  <a:cubicBezTo>
                    <a:pt x="10002" y="25716"/>
                    <a:pt x="9060" y="25235"/>
                    <a:pt x="8098" y="24774"/>
                  </a:cubicBezTo>
                  <a:cubicBezTo>
                    <a:pt x="7575" y="24523"/>
                    <a:pt x="7114" y="24189"/>
                    <a:pt x="6633" y="23875"/>
                  </a:cubicBezTo>
                  <a:cubicBezTo>
                    <a:pt x="6382" y="23728"/>
                    <a:pt x="6131" y="23519"/>
                    <a:pt x="5922" y="23310"/>
                  </a:cubicBezTo>
                  <a:cubicBezTo>
                    <a:pt x="5126" y="22494"/>
                    <a:pt x="4310" y="21699"/>
                    <a:pt x="3494" y="20862"/>
                  </a:cubicBezTo>
                  <a:cubicBezTo>
                    <a:pt x="3264" y="20632"/>
                    <a:pt x="3076" y="20380"/>
                    <a:pt x="2929" y="20088"/>
                  </a:cubicBezTo>
                  <a:cubicBezTo>
                    <a:pt x="1988" y="18351"/>
                    <a:pt x="1277" y="16530"/>
                    <a:pt x="586" y="14689"/>
                  </a:cubicBezTo>
                  <a:cubicBezTo>
                    <a:pt x="314" y="13957"/>
                    <a:pt x="251" y="13099"/>
                    <a:pt x="209" y="12283"/>
                  </a:cubicBezTo>
                  <a:cubicBezTo>
                    <a:pt x="168" y="11634"/>
                    <a:pt x="0" y="10986"/>
                    <a:pt x="335" y="10337"/>
                  </a:cubicBezTo>
                  <a:cubicBezTo>
                    <a:pt x="356" y="10274"/>
                    <a:pt x="335" y="10149"/>
                    <a:pt x="314" y="10065"/>
                  </a:cubicBezTo>
                  <a:cubicBezTo>
                    <a:pt x="42" y="9416"/>
                    <a:pt x="126" y="8789"/>
                    <a:pt x="314" y="8140"/>
                  </a:cubicBezTo>
                  <a:cubicBezTo>
                    <a:pt x="481" y="7512"/>
                    <a:pt x="649" y="6843"/>
                    <a:pt x="774" y="6194"/>
                  </a:cubicBezTo>
                  <a:cubicBezTo>
                    <a:pt x="942" y="5483"/>
                    <a:pt x="1297" y="4918"/>
                    <a:pt x="1716" y="4374"/>
                  </a:cubicBezTo>
                  <a:cubicBezTo>
                    <a:pt x="2009" y="3997"/>
                    <a:pt x="2365" y="3662"/>
                    <a:pt x="2741" y="3349"/>
                  </a:cubicBezTo>
                  <a:cubicBezTo>
                    <a:pt x="2846" y="3244"/>
                    <a:pt x="2992" y="3160"/>
                    <a:pt x="3139" y="3160"/>
                  </a:cubicBezTo>
                  <a:cubicBezTo>
                    <a:pt x="3620" y="3181"/>
                    <a:pt x="3829" y="2742"/>
                    <a:pt x="4206" y="2554"/>
                  </a:cubicBezTo>
                  <a:cubicBezTo>
                    <a:pt x="4248" y="2533"/>
                    <a:pt x="4290" y="2407"/>
                    <a:pt x="4310" y="2323"/>
                  </a:cubicBezTo>
                  <a:cubicBezTo>
                    <a:pt x="4352" y="2219"/>
                    <a:pt x="4415" y="2114"/>
                    <a:pt x="4520" y="2072"/>
                  </a:cubicBezTo>
                  <a:cubicBezTo>
                    <a:pt x="5754" y="1403"/>
                    <a:pt x="6947" y="775"/>
                    <a:pt x="8181" y="126"/>
                  </a:cubicBezTo>
                  <a:cubicBezTo>
                    <a:pt x="8202" y="85"/>
                    <a:pt x="8307" y="43"/>
                    <a:pt x="8516" y="1"/>
                  </a:cubicBezTo>
                  <a:close/>
                  <a:moveTo>
                    <a:pt x="23958" y="19815"/>
                  </a:moveTo>
                  <a:cubicBezTo>
                    <a:pt x="23581" y="19920"/>
                    <a:pt x="23121" y="19962"/>
                    <a:pt x="22849" y="20318"/>
                  </a:cubicBezTo>
                  <a:cubicBezTo>
                    <a:pt x="22598" y="20652"/>
                    <a:pt x="22284" y="20820"/>
                    <a:pt x="21928" y="21008"/>
                  </a:cubicBezTo>
                  <a:cubicBezTo>
                    <a:pt x="21719" y="21113"/>
                    <a:pt x="21510" y="21259"/>
                    <a:pt x="21342" y="21385"/>
                  </a:cubicBezTo>
                  <a:cubicBezTo>
                    <a:pt x="20715" y="21887"/>
                    <a:pt x="20003" y="22180"/>
                    <a:pt x="19187" y="22180"/>
                  </a:cubicBezTo>
                  <a:cubicBezTo>
                    <a:pt x="17785" y="22180"/>
                    <a:pt x="16362" y="22201"/>
                    <a:pt x="14961" y="22180"/>
                  </a:cubicBezTo>
                  <a:cubicBezTo>
                    <a:pt x="14145" y="22159"/>
                    <a:pt x="13349" y="21992"/>
                    <a:pt x="12554" y="21887"/>
                  </a:cubicBezTo>
                  <a:cubicBezTo>
                    <a:pt x="12450" y="21866"/>
                    <a:pt x="12303" y="21845"/>
                    <a:pt x="12199" y="21782"/>
                  </a:cubicBezTo>
                  <a:cubicBezTo>
                    <a:pt x="11717" y="21552"/>
                    <a:pt x="11215" y="21343"/>
                    <a:pt x="10734" y="21113"/>
                  </a:cubicBezTo>
                  <a:cubicBezTo>
                    <a:pt x="10629" y="21050"/>
                    <a:pt x="10525" y="20966"/>
                    <a:pt x="10462" y="20904"/>
                  </a:cubicBezTo>
                  <a:cubicBezTo>
                    <a:pt x="9834" y="20067"/>
                    <a:pt x="9039" y="19334"/>
                    <a:pt x="8537" y="18393"/>
                  </a:cubicBezTo>
                  <a:cubicBezTo>
                    <a:pt x="7993" y="17305"/>
                    <a:pt x="7575" y="16196"/>
                    <a:pt x="8014" y="14940"/>
                  </a:cubicBezTo>
                  <a:cubicBezTo>
                    <a:pt x="8056" y="14836"/>
                    <a:pt x="8056" y="14689"/>
                    <a:pt x="8014" y="14585"/>
                  </a:cubicBezTo>
                  <a:cubicBezTo>
                    <a:pt x="7993" y="14522"/>
                    <a:pt x="7909" y="14438"/>
                    <a:pt x="7847" y="14417"/>
                  </a:cubicBezTo>
                  <a:cubicBezTo>
                    <a:pt x="7763" y="14375"/>
                    <a:pt x="7637" y="14417"/>
                    <a:pt x="7595" y="14459"/>
                  </a:cubicBezTo>
                  <a:cubicBezTo>
                    <a:pt x="7386" y="14731"/>
                    <a:pt x="7219" y="14982"/>
                    <a:pt x="7156" y="15317"/>
                  </a:cubicBezTo>
                  <a:cubicBezTo>
                    <a:pt x="7031" y="16677"/>
                    <a:pt x="7261" y="17974"/>
                    <a:pt x="8014" y="19125"/>
                  </a:cubicBezTo>
                  <a:cubicBezTo>
                    <a:pt x="8432" y="19774"/>
                    <a:pt x="8935" y="20380"/>
                    <a:pt x="9416" y="21008"/>
                  </a:cubicBezTo>
                  <a:cubicBezTo>
                    <a:pt x="9772" y="21489"/>
                    <a:pt x="10190" y="21887"/>
                    <a:pt x="10776" y="22159"/>
                  </a:cubicBezTo>
                  <a:cubicBezTo>
                    <a:pt x="11111" y="22305"/>
                    <a:pt x="11424" y="22494"/>
                    <a:pt x="11738" y="22619"/>
                  </a:cubicBezTo>
                  <a:cubicBezTo>
                    <a:pt x="12073" y="22745"/>
                    <a:pt x="12408" y="22849"/>
                    <a:pt x="12785" y="22912"/>
                  </a:cubicBezTo>
                  <a:cubicBezTo>
                    <a:pt x="13182" y="22933"/>
                    <a:pt x="13538" y="22996"/>
                    <a:pt x="13935" y="23101"/>
                  </a:cubicBezTo>
                  <a:cubicBezTo>
                    <a:pt x="14186" y="23163"/>
                    <a:pt x="14458" y="23205"/>
                    <a:pt x="14751" y="23205"/>
                  </a:cubicBezTo>
                  <a:lnTo>
                    <a:pt x="19522" y="23205"/>
                  </a:lnTo>
                  <a:cubicBezTo>
                    <a:pt x="19731" y="23205"/>
                    <a:pt x="19940" y="23163"/>
                    <a:pt x="20150" y="23121"/>
                  </a:cubicBezTo>
                  <a:cubicBezTo>
                    <a:pt x="21342" y="22828"/>
                    <a:pt x="22200" y="21992"/>
                    <a:pt x="23225" y="21427"/>
                  </a:cubicBezTo>
                  <a:cubicBezTo>
                    <a:pt x="23246" y="21385"/>
                    <a:pt x="23267" y="21385"/>
                    <a:pt x="23267" y="21364"/>
                  </a:cubicBezTo>
                  <a:cubicBezTo>
                    <a:pt x="23456" y="20966"/>
                    <a:pt x="23769" y="20673"/>
                    <a:pt x="24062" y="20401"/>
                  </a:cubicBezTo>
                  <a:cubicBezTo>
                    <a:pt x="24146" y="20192"/>
                    <a:pt x="24188" y="20004"/>
                    <a:pt x="23958" y="19815"/>
                  </a:cubicBezTo>
                  <a:close/>
                  <a:moveTo>
                    <a:pt x="22075" y="14543"/>
                  </a:moveTo>
                  <a:cubicBezTo>
                    <a:pt x="22075" y="14480"/>
                    <a:pt x="22054" y="14354"/>
                    <a:pt x="22012" y="14250"/>
                  </a:cubicBezTo>
                  <a:cubicBezTo>
                    <a:pt x="21907" y="13852"/>
                    <a:pt x="21551" y="13706"/>
                    <a:pt x="21259" y="13957"/>
                  </a:cubicBezTo>
                  <a:cubicBezTo>
                    <a:pt x="21028" y="14166"/>
                    <a:pt x="20798" y="14438"/>
                    <a:pt x="20610" y="14689"/>
                  </a:cubicBezTo>
                  <a:cubicBezTo>
                    <a:pt x="20484" y="14878"/>
                    <a:pt x="20526" y="15108"/>
                    <a:pt x="20652" y="15296"/>
                  </a:cubicBezTo>
                  <a:cubicBezTo>
                    <a:pt x="20819" y="15526"/>
                    <a:pt x="21028" y="15589"/>
                    <a:pt x="21279" y="15568"/>
                  </a:cubicBezTo>
                  <a:cubicBezTo>
                    <a:pt x="21719" y="15484"/>
                    <a:pt x="22054" y="15087"/>
                    <a:pt x="22075" y="14543"/>
                  </a:cubicBezTo>
                  <a:close/>
                  <a:moveTo>
                    <a:pt x="10504" y="11111"/>
                  </a:moveTo>
                  <a:cubicBezTo>
                    <a:pt x="10504" y="11111"/>
                    <a:pt x="10295" y="11111"/>
                    <a:pt x="10127" y="11216"/>
                  </a:cubicBezTo>
                  <a:cubicBezTo>
                    <a:pt x="10023" y="11279"/>
                    <a:pt x="9876" y="11425"/>
                    <a:pt x="9876" y="11551"/>
                  </a:cubicBezTo>
                  <a:cubicBezTo>
                    <a:pt x="9876" y="12241"/>
                    <a:pt x="10357" y="12639"/>
                    <a:pt x="10985" y="12534"/>
                  </a:cubicBezTo>
                  <a:cubicBezTo>
                    <a:pt x="11111" y="12492"/>
                    <a:pt x="11278" y="12429"/>
                    <a:pt x="11341" y="12325"/>
                  </a:cubicBezTo>
                  <a:cubicBezTo>
                    <a:pt x="11529" y="12053"/>
                    <a:pt x="11529" y="11739"/>
                    <a:pt x="11404" y="11446"/>
                  </a:cubicBezTo>
                  <a:cubicBezTo>
                    <a:pt x="11257" y="11174"/>
                    <a:pt x="11006" y="11090"/>
                    <a:pt x="10504" y="111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7"/>
            <p:cNvSpPr/>
            <p:nvPr/>
          </p:nvSpPr>
          <p:spPr>
            <a:xfrm>
              <a:off x="-1903025" y="1787375"/>
              <a:ext cx="809225" cy="644475"/>
            </a:xfrm>
            <a:custGeom>
              <a:avLst/>
              <a:gdLst/>
              <a:ahLst/>
              <a:cxnLst/>
              <a:rect l="l" t="t" r="r" b="b"/>
              <a:pathLst>
                <a:path w="32369" h="25779" extrusionOk="0">
                  <a:moveTo>
                    <a:pt x="20338" y="6549"/>
                  </a:moveTo>
                  <a:cubicBezTo>
                    <a:pt x="21258" y="6549"/>
                    <a:pt x="22116" y="6591"/>
                    <a:pt x="22932" y="6507"/>
                  </a:cubicBezTo>
                  <a:cubicBezTo>
                    <a:pt x="23790" y="6445"/>
                    <a:pt x="24648" y="6256"/>
                    <a:pt x="25485" y="6047"/>
                  </a:cubicBezTo>
                  <a:cubicBezTo>
                    <a:pt x="26301" y="5838"/>
                    <a:pt x="27075" y="5566"/>
                    <a:pt x="27912" y="5315"/>
                  </a:cubicBezTo>
                  <a:cubicBezTo>
                    <a:pt x="28226" y="5859"/>
                    <a:pt x="28414" y="6382"/>
                    <a:pt x="28540" y="6926"/>
                  </a:cubicBezTo>
                  <a:cubicBezTo>
                    <a:pt x="28665" y="7449"/>
                    <a:pt x="28833" y="7972"/>
                    <a:pt x="29084" y="8453"/>
                  </a:cubicBezTo>
                  <a:cubicBezTo>
                    <a:pt x="29230" y="8704"/>
                    <a:pt x="29335" y="8997"/>
                    <a:pt x="29419" y="9290"/>
                  </a:cubicBezTo>
                  <a:cubicBezTo>
                    <a:pt x="29942" y="11194"/>
                    <a:pt x="30381" y="13119"/>
                    <a:pt x="30779" y="15086"/>
                  </a:cubicBezTo>
                  <a:cubicBezTo>
                    <a:pt x="30800" y="15170"/>
                    <a:pt x="30821" y="15274"/>
                    <a:pt x="30821" y="15358"/>
                  </a:cubicBezTo>
                  <a:cubicBezTo>
                    <a:pt x="30904" y="16028"/>
                    <a:pt x="30883" y="16739"/>
                    <a:pt x="31302" y="17367"/>
                  </a:cubicBezTo>
                  <a:cubicBezTo>
                    <a:pt x="30946" y="17451"/>
                    <a:pt x="30716" y="17492"/>
                    <a:pt x="30465" y="17576"/>
                  </a:cubicBezTo>
                  <a:cubicBezTo>
                    <a:pt x="29691" y="17743"/>
                    <a:pt x="28937" y="17890"/>
                    <a:pt x="28184" y="18078"/>
                  </a:cubicBezTo>
                  <a:cubicBezTo>
                    <a:pt x="27912" y="18120"/>
                    <a:pt x="27682" y="18287"/>
                    <a:pt x="27473" y="18434"/>
                  </a:cubicBezTo>
                  <a:cubicBezTo>
                    <a:pt x="27389" y="18497"/>
                    <a:pt x="27305" y="18664"/>
                    <a:pt x="27347" y="18727"/>
                  </a:cubicBezTo>
                  <a:cubicBezTo>
                    <a:pt x="27389" y="18852"/>
                    <a:pt x="27515" y="18957"/>
                    <a:pt x="27661" y="19020"/>
                  </a:cubicBezTo>
                  <a:cubicBezTo>
                    <a:pt x="27766" y="19041"/>
                    <a:pt x="27891" y="19020"/>
                    <a:pt x="27996" y="18957"/>
                  </a:cubicBezTo>
                  <a:cubicBezTo>
                    <a:pt x="29042" y="18539"/>
                    <a:pt x="30109" y="18329"/>
                    <a:pt x="31218" y="18183"/>
                  </a:cubicBezTo>
                  <a:cubicBezTo>
                    <a:pt x="31469" y="18141"/>
                    <a:pt x="31741" y="18078"/>
                    <a:pt x="32055" y="18287"/>
                  </a:cubicBezTo>
                  <a:cubicBezTo>
                    <a:pt x="31867" y="18392"/>
                    <a:pt x="31762" y="18497"/>
                    <a:pt x="31637" y="18539"/>
                  </a:cubicBezTo>
                  <a:cubicBezTo>
                    <a:pt x="31134" y="18811"/>
                    <a:pt x="30611" y="19062"/>
                    <a:pt x="30109" y="19355"/>
                  </a:cubicBezTo>
                  <a:cubicBezTo>
                    <a:pt x="29963" y="19438"/>
                    <a:pt x="29816" y="19564"/>
                    <a:pt x="29691" y="19689"/>
                  </a:cubicBezTo>
                  <a:cubicBezTo>
                    <a:pt x="29544" y="19857"/>
                    <a:pt x="29544" y="20150"/>
                    <a:pt x="29670" y="20275"/>
                  </a:cubicBezTo>
                  <a:cubicBezTo>
                    <a:pt x="29795" y="20401"/>
                    <a:pt x="29984" y="20484"/>
                    <a:pt x="30172" y="20380"/>
                  </a:cubicBezTo>
                  <a:cubicBezTo>
                    <a:pt x="30507" y="20212"/>
                    <a:pt x="30841" y="20024"/>
                    <a:pt x="31260" y="19857"/>
                  </a:cubicBezTo>
                  <a:cubicBezTo>
                    <a:pt x="31030" y="20233"/>
                    <a:pt x="30821" y="20547"/>
                    <a:pt x="30632" y="20861"/>
                  </a:cubicBezTo>
                  <a:cubicBezTo>
                    <a:pt x="30590" y="20966"/>
                    <a:pt x="30507" y="21070"/>
                    <a:pt x="30444" y="21175"/>
                  </a:cubicBezTo>
                  <a:cubicBezTo>
                    <a:pt x="30381" y="21363"/>
                    <a:pt x="30444" y="21552"/>
                    <a:pt x="30611" y="21656"/>
                  </a:cubicBezTo>
                  <a:cubicBezTo>
                    <a:pt x="30716" y="21740"/>
                    <a:pt x="30925" y="21761"/>
                    <a:pt x="31030" y="21698"/>
                  </a:cubicBezTo>
                  <a:cubicBezTo>
                    <a:pt x="31239" y="21552"/>
                    <a:pt x="31427" y="21342"/>
                    <a:pt x="31574" y="21133"/>
                  </a:cubicBezTo>
                  <a:cubicBezTo>
                    <a:pt x="31762" y="20861"/>
                    <a:pt x="31909" y="20589"/>
                    <a:pt x="32306" y="20401"/>
                  </a:cubicBezTo>
                  <a:cubicBezTo>
                    <a:pt x="32369" y="20945"/>
                    <a:pt x="32369" y="21384"/>
                    <a:pt x="32285" y="21907"/>
                  </a:cubicBezTo>
                  <a:cubicBezTo>
                    <a:pt x="32097" y="21949"/>
                    <a:pt x="31950" y="22012"/>
                    <a:pt x="31762" y="22012"/>
                  </a:cubicBezTo>
                  <a:cubicBezTo>
                    <a:pt x="31176" y="22054"/>
                    <a:pt x="30611" y="22054"/>
                    <a:pt x="30025" y="22012"/>
                  </a:cubicBezTo>
                  <a:cubicBezTo>
                    <a:pt x="28414" y="21949"/>
                    <a:pt x="26782" y="22200"/>
                    <a:pt x="25171" y="22388"/>
                  </a:cubicBezTo>
                  <a:cubicBezTo>
                    <a:pt x="24104" y="22493"/>
                    <a:pt x="23016" y="22744"/>
                    <a:pt x="22012" y="23058"/>
                  </a:cubicBezTo>
                  <a:cubicBezTo>
                    <a:pt x="21823" y="23121"/>
                    <a:pt x="21656" y="23163"/>
                    <a:pt x="21489" y="23205"/>
                  </a:cubicBezTo>
                  <a:cubicBezTo>
                    <a:pt x="20484" y="23309"/>
                    <a:pt x="19564" y="23686"/>
                    <a:pt x="18622" y="24000"/>
                  </a:cubicBezTo>
                  <a:cubicBezTo>
                    <a:pt x="17513" y="24376"/>
                    <a:pt x="16488" y="24899"/>
                    <a:pt x="15630" y="25715"/>
                  </a:cubicBezTo>
                  <a:cubicBezTo>
                    <a:pt x="15567" y="25736"/>
                    <a:pt x="15525" y="25757"/>
                    <a:pt x="15442" y="25778"/>
                  </a:cubicBezTo>
                  <a:cubicBezTo>
                    <a:pt x="15107" y="25736"/>
                    <a:pt x="14856" y="25569"/>
                    <a:pt x="14709" y="25234"/>
                  </a:cubicBezTo>
                  <a:cubicBezTo>
                    <a:pt x="14605" y="25025"/>
                    <a:pt x="14416" y="24878"/>
                    <a:pt x="14228" y="24711"/>
                  </a:cubicBezTo>
                  <a:cubicBezTo>
                    <a:pt x="13956" y="24481"/>
                    <a:pt x="13705" y="24209"/>
                    <a:pt x="13475" y="23958"/>
                  </a:cubicBezTo>
                  <a:cubicBezTo>
                    <a:pt x="13077" y="23560"/>
                    <a:pt x="13015" y="23142"/>
                    <a:pt x="13140" y="22640"/>
                  </a:cubicBezTo>
                  <a:cubicBezTo>
                    <a:pt x="13266" y="22179"/>
                    <a:pt x="13328" y="21698"/>
                    <a:pt x="13391" y="21238"/>
                  </a:cubicBezTo>
                  <a:cubicBezTo>
                    <a:pt x="13475" y="20756"/>
                    <a:pt x="13496" y="20275"/>
                    <a:pt x="13266" y="19836"/>
                  </a:cubicBezTo>
                  <a:cubicBezTo>
                    <a:pt x="13245" y="19773"/>
                    <a:pt x="13224" y="19731"/>
                    <a:pt x="13224" y="19647"/>
                  </a:cubicBezTo>
                  <a:cubicBezTo>
                    <a:pt x="13287" y="18518"/>
                    <a:pt x="12805" y="17451"/>
                    <a:pt x="12847" y="16342"/>
                  </a:cubicBezTo>
                  <a:cubicBezTo>
                    <a:pt x="12868" y="16028"/>
                    <a:pt x="12805" y="15693"/>
                    <a:pt x="12743" y="15358"/>
                  </a:cubicBezTo>
                  <a:cubicBezTo>
                    <a:pt x="12554" y="14438"/>
                    <a:pt x="12345" y="13517"/>
                    <a:pt x="12178" y="12596"/>
                  </a:cubicBezTo>
                  <a:cubicBezTo>
                    <a:pt x="12094" y="12136"/>
                    <a:pt x="12031" y="11655"/>
                    <a:pt x="11989" y="11173"/>
                  </a:cubicBezTo>
                  <a:cubicBezTo>
                    <a:pt x="11968" y="11006"/>
                    <a:pt x="11989" y="10860"/>
                    <a:pt x="11968" y="10713"/>
                  </a:cubicBezTo>
                  <a:cubicBezTo>
                    <a:pt x="11675" y="9939"/>
                    <a:pt x="11717" y="9123"/>
                    <a:pt x="11717" y="8307"/>
                  </a:cubicBezTo>
                  <a:cubicBezTo>
                    <a:pt x="11717" y="7972"/>
                    <a:pt x="11696" y="7637"/>
                    <a:pt x="11382" y="7428"/>
                  </a:cubicBezTo>
                  <a:cubicBezTo>
                    <a:pt x="11236" y="7323"/>
                    <a:pt x="11027" y="7219"/>
                    <a:pt x="10838" y="7177"/>
                  </a:cubicBezTo>
                  <a:cubicBezTo>
                    <a:pt x="10566" y="7114"/>
                    <a:pt x="10294" y="7114"/>
                    <a:pt x="10022" y="7177"/>
                  </a:cubicBezTo>
                  <a:cubicBezTo>
                    <a:pt x="8893" y="7344"/>
                    <a:pt x="7805" y="7658"/>
                    <a:pt x="6863" y="8349"/>
                  </a:cubicBezTo>
                  <a:cubicBezTo>
                    <a:pt x="6486" y="8600"/>
                    <a:pt x="6424" y="8767"/>
                    <a:pt x="6256" y="9437"/>
                  </a:cubicBezTo>
                  <a:cubicBezTo>
                    <a:pt x="6528" y="9625"/>
                    <a:pt x="6758" y="9876"/>
                    <a:pt x="6779" y="10274"/>
                  </a:cubicBezTo>
                  <a:cubicBezTo>
                    <a:pt x="6779" y="10483"/>
                    <a:pt x="6884" y="10692"/>
                    <a:pt x="6905" y="10901"/>
                  </a:cubicBezTo>
                  <a:cubicBezTo>
                    <a:pt x="7051" y="11927"/>
                    <a:pt x="7219" y="12910"/>
                    <a:pt x="7595" y="13894"/>
                  </a:cubicBezTo>
                  <a:cubicBezTo>
                    <a:pt x="7721" y="14249"/>
                    <a:pt x="7742" y="14647"/>
                    <a:pt x="7825" y="15065"/>
                  </a:cubicBezTo>
                  <a:cubicBezTo>
                    <a:pt x="6989" y="15421"/>
                    <a:pt x="6277" y="15944"/>
                    <a:pt x="5608" y="16467"/>
                  </a:cubicBezTo>
                  <a:cubicBezTo>
                    <a:pt x="5503" y="16551"/>
                    <a:pt x="5336" y="16614"/>
                    <a:pt x="5210" y="16655"/>
                  </a:cubicBezTo>
                  <a:cubicBezTo>
                    <a:pt x="4917" y="16739"/>
                    <a:pt x="4645" y="16781"/>
                    <a:pt x="4331" y="16844"/>
                  </a:cubicBezTo>
                  <a:cubicBezTo>
                    <a:pt x="4164" y="16865"/>
                    <a:pt x="4017" y="16886"/>
                    <a:pt x="3871" y="16844"/>
                  </a:cubicBezTo>
                  <a:cubicBezTo>
                    <a:pt x="2783" y="16572"/>
                    <a:pt x="1632" y="16425"/>
                    <a:pt x="586" y="15944"/>
                  </a:cubicBezTo>
                  <a:cubicBezTo>
                    <a:pt x="398" y="15881"/>
                    <a:pt x="209" y="15777"/>
                    <a:pt x="0" y="15672"/>
                  </a:cubicBezTo>
                  <a:cubicBezTo>
                    <a:pt x="0" y="14940"/>
                    <a:pt x="188" y="14270"/>
                    <a:pt x="481" y="13642"/>
                  </a:cubicBezTo>
                  <a:cubicBezTo>
                    <a:pt x="732" y="13077"/>
                    <a:pt x="1004" y="12492"/>
                    <a:pt x="1214" y="11906"/>
                  </a:cubicBezTo>
                  <a:cubicBezTo>
                    <a:pt x="1402" y="11320"/>
                    <a:pt x="1716" y="10797"/>
                    <a:pt x="2030" y="10274"/>
                  </a:cubicBezTo>
                  <a:cubicBezTo>
                    <a:pt x="2281" y="9834"/>
                    <a:pt x="2490" y="9353"/>
                    <a:pt x="2615" y="8872"/>
                  </a:cubicBezTo>
                  <a:cubicBezTo>
                    <a:pt x="2783" y="8307"/>
                    <a:pt x="3034" y="7826"/>
                    <a:pt x="3390" y="7323"/>
                  </a:cubicBezTo>
                  <a:cubicBezTo>
                    <a:pt x="4331" y="5880"/>
                    <a:pt x="5210" y="4415"/>
                    <a:pt x="6005" y="2867"/>
                  </a:cubicBezTo>
                  <a:cubicBezTo>
                    <a:pt x="6214" y="2490"/>
                    <a:pt x="6445" y="2093"/>
                    <a:pt x="6696" y="1737"/>
                  </a:cubicBezTo>
                  <a:cubicBezTo>
                    <a:pt x="6989" y="1277"/>
                    <a:pt x="7281" y="816"/>
                    <a:pt x="7386" y="251"/>
                  </a:cubicBezTo>
                  <a:cubicBezTo>
                    <a:pt x="7407" y="189"/>
                    <a:pt x="7491" y="126"/>
                    <a:pt x="7574" y="0"/>
                  </a:cubicBezTo>
                  <a:cubicBezTo>
                    <a:pt x="7721" y="105"/>
                    <a:pt x="7888" y="189"/>
                    <a:pt x="7993" y="293"/>
                  </a:cubicBezTo>
                  <a:cubicBezTo>
                    <a:pt x="8746" y="1046"/>
                    <a:pt x="9499" y="1821"/>
                    <a:pt x="10294" y="2595"/>
                  </a:cubicBezTo>
                  <a:cubicBezTo>
                    <a:pt x="10608" y="2909"/>
                    <a:pt x="10964" y="3202"/>
                    <a:pt x="11341" y="3432"/>
                  </a:cubicBezTo>
                  <a:cubicBezTo>
                    <a:pt x="12324" y="4038"/>
                    <a:pt x="13349" y="4603"/>
                    <a:pt x="14437" y="5231"/>
                  </a:cubicBezTo>
                  <a:cubicBezTo>
                    <a:pt x="14626" y="5733"/>
                    <a:pt x="14814" y="6319"/>
                    <a:pt x="15107" y="6884"/>
                  </a:cubicBezTo>
                  <a:cubicBezTo>
                    <a:pt x="15421" y="7512"/>
                    <a:pt x="16007" y="7847"/>
                    <a:pt x="16697" y="7930"/>
                  </a:cubicBezTo>
                  <a:cubicBezTo>
                    <a:pt x="17304" y="8014"/>
                    <a:pt x="17890" y="7951"/>
                    <a:pt x="18497" y="7930"/>
                  </a:cubicBezTo>
                  <a:cubicBezTo>
                    <a:pt x="18622" y="7930"/>
                    <a:pt x="18810" y="7868"/>
                    <a:pt x="18915" y="7784"/>
                  </a:cubicBezTo>
                  <a:cubicBezTo>
                    <a:pt x="19375" y="7512"/>
                    <a:pt x="20045" y="7303"/>
                    <a:pt x="20338" y="654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7"/>
            <p:cNvSpPr/>
            <p:nvPr/>
          </p:nvSpPr>
          <p:spPr>
            <a:xfrm>
              <a:off x="-1722050" y="1988225"/>
              <a:ext cx="128700" cy="337950"/>
            </a:xfrm>
            <a:custGeom>
              <a:avLst/>
              <a:gdLst/>
              <a:ahLst/>
              <a:cxnLst/>
              <a:rect l="l" t="t" r="r" b="b"/>
              <a:pathLst>
                <a:path w="5148" h="13518" extrusionOk="0">
                  <a:moveTo>
                    <a:pt x="1" y="1173"/>
                  </a:moveTo>
                  <a:cubicBezTo>
                    <a:pt x="586" y="629"/>
                    <a:pt x="1151" y="294"/>
                    <a:pt x="1842" y="231"/>
                  </a:cubicBezTo>
                  <a:cubicBezTo>
                    <a:pt x="2009" y="231"/>
                    <a:pt x="2135" y="126"/>
                    <a:pt x="2260" y="106"/>
                  </a:cubicBezTo>
                  <a:cubicBezTo>
                    <a:pt x="2532" y="43"/>
                    <a:pt x="2783" y="1"/>
                    <a:pt x="3055" y="1"/>
                  </a:cubicBezTo>
                  <a:cubicBezTo>
                    <a:pt x="3474" y="1"/>
                    <a:pt x="3599" y="126"/>
                    <a:pt x="3620" y="524"/>
                  </a:cubicBezTo>
                  <a:cubicBezTo>
                    <a:pt x="3662" y="775"/>
                    <a:pt x="3620" y="1068"/>
                    <a:pt x="3620" y="1340"/>
                  </a:cubicBezTo>
                  <a:cubicBezTo>
                    <a:pt x="3620" y="1758"/>
                    <a:pt x="3620" y="2177"/>
                    <a:pt x="3788" y="2595"/>
                  </a:cubicBezTo>
                  <a:cubicBezTo>
                    <a:pt x="3830" y="2742"/>
                    <a:pt x="3913" y="2951"/>
                    <a:pt x="3892" y="3119"/>
                  </a:cubicBezTo>
                  <a:cubicBezTo>
                    <a:pt x="3809" y="4395"/>
                    <a:pt x="4206" y="5629"/>
                    <a:pt x="4415" y="6843"/>
                  </a:cubicBezTo>
                  <a:cubicBezTo>
                    <a:pt x="4541" y="7554"/>
                    <a:pt x="4667" y="8266"/>
                    <a:pt x="4646" y="8998"/>
                  </a:cubicBezTo>
                  <a:cubicBezTo>
                    <a:pt x="4646" y="9145"/>
                    <a:pt x="4625" y="9312"/>
                    <a:pt x="4667" y="9437"/>
                  </a:cubicBezTo>
                  <a:cubicBezTo>
                    <a:pt x="4855" y="10170"/>
                    <a:pt x="4876" y="10923"/>
                    <a:pt x="4918" y="11655"/>
                  </a:cubicBezTo>
                  <a:cubicBezTo>
                    <a:pt x="4918" y="12011"/>
                    <a:pt x="5064" y="12346"/>
                    <a:pt x="5148" y="12743"/>
                  </a:cubicBezTo>
                  <a:cubicBezTo>
                    <a:pt x="4939" y="12869"/>
                    <a:pt x="4750" y="13015"/>
                    <a:pt x="4562" y="13057"/>
                  </a:cubicBezTo>
                  <a:cubicBezTo>
                    <a:pt x="3913" y="13099"/>
                    <a:pt x="3307" y="13371"/>
                    <a:pt x="2616" y="13518"/>
                  </a:cubicBezTo>
                  <a:cubicBezTo>
                    <a:pt x="2574" y="12262"/>
                    <a:pt x="2323" y="11090"/>
                    <a:pt x="1905" y="9940"/>
                  </a:cubicBezTo>
                  <a:cubicBezTo>
                    <a:pt x="1633" y="9249"/>
                    <a:pt x="1612" y="8517"/>
                    <a:pt x="1507" y="7784"/>
                  </a:cubicBezTo>
                  <a:cubicBezTo>
                    <a:pt x="1737" y="7617"/>
                    <a:pt x="1967" y="7429"/>
                    <a:pt x="2198" y="7220"/>
                  </a:cubicBezTo>
                  <a:cubicBezTo>
                    <a:pt x="2260" y="7136"/>
                    <a:pt x="2344" y="6948"/>
                    <a:pt x="2323" y="6822"/>
                  </a:cubicBezTo>
                  <a:cubicBezTo>
                    <a:pt x="2302" y="6613"/>
                    <a:pt x="2093" y="6571"/>
                    <a:pt x="1905" y="6571"/>
                  </a:cubicBezTo>
                  <a:cubicBezTo>
                    <a:pt x="1716" y="6571"/>
                    <a:pt x="1570" y="6613"/>
                    <a:pt x="1382" y="6676"/>
                  </a:cubicBezTo>
                  <a:cubicBezTo>
                    <a:pt x="733" y="4855"/>
                    <a:pt x="335" y="3035"/>
                    <a:pt x="1" y="117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7"/>
            <p:cNvSpPr/>
            <p:nvPr/>
          </p:nvSpPr>
          <p:spPr>
            <a:xfrm>
              <a:off x="-1927100" y="2205850"/>
              <a:ext cx="251100" cy="128700"/>
            </a:xfrm>
            <a:custGeom>
              <a:avLst/>
              <a:gdLst/>
              <a:ahLst/>
              <a:cxnLst/>
              <a:rect l="l" t="t" r="r" b="b"/>
              <a:pathLst>
                <a:path w="10044" h="5148" extrusionOk="0">
                  <a:moveTo>
                    <a:pt x="9584" y="2469"/>
                  </a:moveTo>
                  <a:cubicBezTo>
                    <a:pt x="9625" y="2699"/>
                    <a:pt x="9709" y="2908"/>
                    <a:pt x="9730" y="3139"/>
                  </a:cubicBezTo>
                  <a:cubicBezTo>
                    <a:pt x="9772" y="3829"/>
                    <a:pt x="9981" y="4478"/>
                    <a:pt x="10044" y="5147"/>
                  </a:cubicBezTo>
                  <a:cubicBezTo>
                    <a:pt x="9521" y="5105"/>
                    <a:pt x="9270" y="5043"/>
                    <a:pt x="8935" y="4708"/>
                  </a:cubicBezTo>
                  <a:cubicBezTo>
                    <a:pt x="8537" y="4310"/>
                    <a:pt x="8098" y="4164"/>
                    <a:pt x="7596" y="4038"/>
                  </a:cubicBezTo>
                  <a:cubicBezTo>
                    <a:pt x="6382" y="3745"/>
                    <a:pt x="5190" y="3473"/>
                    <a:pt x="4039" y="3013"/>
                  </a:cubicBezTo>
                  <a:cubicBezTo>
                    <a:pt x="3767" y="2908"/>
                    <a:pt x="3453" y="2888"/>
                    <a:pt x="3139" y="2888"/>
                  </a:cubicBezTo>
                  <a:cubicBezTo>
                    <a:pt x="2302" y="2846"/>
                    <a:pt x="1465" y="2888"/>
                    <a:pt x="607" y="2888"/>
                  </a:cubicBezTo>
                  <a:cubicBezTo>
                    <a:pt x="398" y="2888"/>
                    <a:pt x="189" y="2846"/>
                    <a:pt x="1" y="2825"/>
                  </a:cubicBezTo>
                  <a:lnTo>
                    <a:pt x="1" y="1548"/>
                  </a:lnTo>
                  <a:cubicBezTo>
                    <a:pt x="377" y="1130"/>
                    <a:pt x="147" y="481"/>
                    <a:pt x="586" y="0"/>
                  </a:cubicBezTo>
                  <a:cubicBezTo>
                    <a:pt x="775" y="63"/>
                    <a:pt x="942" y="84"/>
                    <a:pt x="1130" y="168"/>
                  </a:cubicBezTo>
                  <a:cubicBezTo>
                    <a:pt x="2177" y="628"/>
                    <a:pt x="3327" y="795"/>
                    <a:pt x="4436" y="1025"/>
                  </a:cubicBezTo>
                  <a:cubicBezTo>
                    <a:pt x="4687" y="1067"/>
                    <a:pt x="4980" y="1046"/>
                    <a:pt x="5231" y="1004"/>
                  </a:cubicBezTo>
                  <a:cubicBezTo>
                    <a:pt x="5545" y="942"/>
                    <a:pt x="5817" y="1025"/>
                    <a:pt x="6068" y="1214"/>
                  </a:cubicBezTo>
                  <a:cubicBezTo>
                    <a:pt x="6654" y="1590"/>
                    <a:pt x="7219" y="1988"/>
                    <a:pt x="7805" y="2323"/>
                  </a:cubicBezTo>
                  <a:cubicBezTo>
                    <a:pt x="8349" y="2678"/>
                    <a:pt x="8830" y="2699"/>
                    <a:pt x="9584" y="24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7"/>
            <p:cNvSpPr/>
            <p:nvPr/>
          </p:nvSpPr>
          <p:spPr>
            <a:xfrm>
              <a:off x="-1839225" y="1357400"/>
              <a:ext cx="62800" cy="127125"/>
            </a:xfrm>
            <a:custGeom>
              <a:avLst/>
              <a:gdLst/>
              <a:ahLst/>
              <a:cxnLst/>
              <a:rect l="l" t="t" r="r" b="b"/>
              <a:pathLst>
                <a:path w="2512" h="5085" extrusionOk="0">
                  <a:moveTo>
                    <a:pt x="1716" y="5084"/>
                  </a:moveTo>
                  <a:cubicBezTo>
                    <a:pt x="1612" y="4980"/>
                    <a:pt x="1528" y="4938"/>
                    <a:pt x="1486" y="4854"/>
                  </a:cubicBezTo>
                  <a:cubicBezTo>
                    <a:pt x="1131" y="4227"/>
                    <a:pt x="754" y="3620"/>
                    <a:pt x="419" y="2992"/>
                  </a:cubicBezTo>
                  <a:cubicBezTo>
                    <a:pt x="1" y="2197"/>
                    <a:pt x="126" y="1297"/>
                    <a:pt x="189" y="439"/>
                  </a:cubicBezTo>
                  <a:cubicBezTo>
                    <a:pt x="189" y="209"/>
                    <a:pt x="419" y="21"/>
                    <a:pt x="670" y="21"/>
                  </a:cubicBezTo>
                  <a:cubicBezTo>
                    <a:pt x="900" y="0"/>
                    <a:pt x="1152" y="0"/>
                    <a:pt x="1382" y="0"/>
                  </a:cubicBezTo>
                  <a:cubicBezTo>
                    <a:pt x="1988" y="21"/>
                    <a:pt x="2365" y="377"/>
                    <a:pt x="2428" y="983"/>
                  </a:cubicBezTo>
                  <a:cubicBezTo>
                    <a:pt x="2512" y="1841"/>
                    <a:pt x="2449" y="2720"/>
                    <a:pt x="2093" y="3515"/>
                  </a:cubicBezTo>
                  <a:cubicBezTo>
                    <a:pt x="1988" y="3766"/>
                    <a:pt x="1905" y="4017"/>
                    <a:pt x="1821" y="4289"/>
                  </a:cubicBezTo>
                  <a:cubicBezTo>
                    <a:pt x="1800" y="4520"/>
                    <a:pt x="1779" y="4771"/>
                    <a:pt x="1716" y="50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7"/>
            <p:cNvSpPr/>
            <p:nvPr/>
          </p:nvSpPr>
          <p:spPr>
            <a:xfrm>
              <a:off x="-962000" y="1680125"/>
              <a:ext cx="111975" cy="75875"/>
            </a:xfrm>
            <a:custGeom>
              <a:avLst/>
              <a:gdLst/>
              <a:ahLst/>
              <a:cxnLst/>
              <a:rect l="l" t="t" r="r" b="b"/>
              <a:pathLst>
                <a:path w="4479" h="3035" extrusionOk="0">
                  <a:moveTo>
                    <a:pt x="1" y="2993"/>
                  </a:moveTo>
                  <a:cubicBezTo>
                    <a:pt x="503" y="1968"/>
                    <a:pt x="984" y="1026"/>
                    <a:pt x="1444" y="106"/>
                  </a:cubicBezTo>
                  <a:cubicBezTo>
                    <a:pt x="2177" y="1"/>
                    <a:pt x="2867" y="64"/>
                    <a:pt x="3558" y="106"/>
                  </a:cubicBezTo>
                  <a:cubicBezTo>
                    <a:pt x="4144" y="126"/>
                    <a:pt x="4478" y="963"/>
                    <a:pt x="4081" y="1424"/>
                  </a:cubicBezTo>
                  <a:cubicBezTo>
                    <a:pt x="3244" y="2323"/>
                    <a:pt x="2302" y="3035"/>
                    <a:pt x="1005" y="3035"/>
                  </a:cubicBezTo>
                  <a:cubicBezTo>
                    <a:pt x="691" y="3035"/>
                    <a:pt x="398" y="3014"/>
                    <a:pt x="1" y="29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7"/>
            <p:cNvSpPr/>
            <p:nvPr/>
          </p:nvSpPr>
          <p:spPr>
            <a:xfrm>
              <a:off x="-1511775" y="1933300"/>
              <a:ext cx="91050" cy="34025"/>
            </a:xfrm>
            <a:custGeom>
              <a:avLst/>
              <a:gdLst/>
              <a:ahLst/>
              <a:cxnLst/>
              <a:rect l="l" t="t" r="r" b="b"/>
              <a:pathLst>
                <a:path w="3642" h="1361" extrusionOk="0">
                  <a:moveTo>
                    <a:pt x="3642" y="650"/>
                  </a:moveTo>
                  <a:cubicBezTo>
                    <a:pt x="3265" y="901"/>
                    <a:pt x="3014" y="1131"/>
                    <a:pt x="2700" y="1361"/>
                  </a:cubicBezTo>
                  <a:lnTo>
                    <a:pt x="1382" y="1361"/>
                  </a:lnTo>
                  <a:cubicBezTo>
                    <a:pt x="1235" y="1361"/>
                    <a:pt x="1110" y="1319"/>
                    <a:pt x="942" y="1298"/>
                  </a:cubicBezTo>
                  <a:cubicBezTo>
                    <a:pt x="336" y="1131"/>
                    <a:pt x="1" y="733"/>
                    <a:pt x="22" y="1"/>
                  </a:cubicBezTo>
                  <a:cubicBezTo>
                    <a:pt x="1214" y="189"/>
                    <a:pt x="2344" y="419"/>
                    <a:pt x="3642" y="6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7"/>
            <p:cNvSpPr/>
            <p:nvPr/>
          </p:nvSpPr>
          <p:spPr>
            <a:xfrm>
              <a:off x="-1642025" y="2339750"/>
              <a:ext cx="50775" cy="56525"/>
            </a:xfrm>
            <a:custGeom>
              <a:avLst/>
              <a:gdLst/>
              <a:ahLst/>
              <a:cxnLst/>
              <a:rect l="l" t="t" r="r" b="b"/>
              <a:pathLst>
                <a:path w="2031" h="2261" extrusionOk="0">
                  <a:moveTo>
                    <a:pt x="1" y="670"/>
                  </a:moveTo>
                  <a:cubicBezTo>
                    <a:pt x="691" y="105"/>
                    <a:pt x="1340" y="105"/>
                    <a:pt x="2031" y="1"/>
                  </a:cubicBezTo>
                  <a:lnTo>
                    <a:pt x="2031" y="1863"/>
                  </a:lnTo>
                  <a:cubicBezTo>
                    <a:pt x="1842" y="1967"/>
                    <a:pt x="1654" y="2093"/>
                    <a:pt x="1424" y="2260"/>
                  </a:cubicBezTo>
                  <a:cubicBezTo>
                    <a:pt x="838" y="1821"/>
                    <a:pt x="357" y="1319"/>
                    <a:pt x="1" y="67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7"/>
            <p:cNvSpPr/>
            <p:nvPr/>
          </p:nvSpPr>
          <p:spPr>
            <a:xfrm>
              <a:off x="-1752375" y="2221000"/>
              <a:ext cx="55975" cy="30900"/>
            </a:xfrm>
            <a:custGeom>
              <a:avLst/>
              <a:gdLst/>
              <a:ahLst/>
              <a:cxnLst/>
              <a:rect l="l" t="t" r="r" b="b"/>
              <a:pathLst>
                <a:path w="2239" h="1236" extrusionOk="0">
                  <a:moveTo>
                    <a:pt x="0" y="294"/>
                  </a:moveTo>
                  <a:cubicBezTo>
                    <a:pt x="167" y="85"/>
                    <a:pt x="293" y="1"/>
                    <a:pt x="502" y="85"/>
                  </a:cubicBezTo>
                  <a:cubicBezTo>
                    <a:pt x="942" y="210"/>
                    <a:pt x="1360" y="503"/>
                    <a:pt x="1883" y="461"/>
                  </a:cubicBezTo>
                  <a:cubicBezTo>
                    <a:pt x="2092" y="461"/>
                    <a:pt x="2197" y="629"/>
                    <a:pt x="2218" y="817"/>
                  </a:cubicBezTo>
                  <a:cubicBezTo>
                    <a:pt x="2239" y="984"/>
                    <a:pt x="1988" y="1235"/>
                    <a:pt x="1799" y="1235"/>
                  </a:cubicBezTo>
                  <a:cubicBezTo>
                    <a:pt x="1695" y="1235"/>
                    <a:pt x="1569" y="1194"/>
                    <a:pt x="1465" y="1152"/>
                  </a:cubicBezTo>
                  <a:cubicBezTo>
                    <a:pt x="963" y="838"/>
                    <a:pt x="502" y="545"/>
                    <a:pt x="0" y="29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7"/>
            <p:cNvSpPr/>
            <p:nvPr/>
          </p:nvSpPr>
          <p:spPr>
            <a:xfrm>
              <a:off x="-1726750" y="2191725"/>
              <a:ext cx="24075" cy="22500"/>
            </a:xfrm>
            <a:custGeom>
              <a:avLst/>
              <a:gdLst/>
              <a:ahLst/>
              <a:cxnLst/>
              <a:rect l="l" t="t" r="r" b="b"/>
              <a:pathLst>
                <a:path w="963" h="900" extrusionOk="0">
                  <a:moveTo>
                    <a:pt x="0" y="481"/>
                  </a:moveTo>
                  <a:cubicBezTo>
                    <a:pt x="210" y="147"/>
                    <a:pt x="461" y="21"/>
                    <a:pt x="837" y="0"/>
                  </a:cubicBezTo>
                  <a:cubicBezTo>
                    <a:pt x="879" y="209"/>
                    <a:pt x="921" y="440"/>
                    <a:pt x="963" y="649"/>
                  </a:cubicBezTo>
                  <a:cubicBezTo>
                    <a:pt x="565" y="900"/>
                    <a:pt x="335" y="649"/>
                    <a:pt x="0" y="48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7"/>
            <p:cNvSpPr/>
            <p:nvPr/>
          </p:nvSpPr>
          <p:spPr>
            <a:xfrm>
              <a:off x="-1748200" y="1455700"/>
              <a:ext cx="211250" cy="206300"/>
            </a:xfrm>
            <a:custGeom>
              <a:avLst/>
              <a:gdLst/>
              <a:ahLst/>
              <a:cxnLst/>
              <a:rect l="l" t="t" r="r" b="b"/>
              <a:pathLst>
                <a:path w="8450" h="8252" extrusionOk="0">
                  <a:moveTo>
                    <a:pt x="3345" y="1"/>
                  </a:moveTo>
                  <a:cubicBezTo>
                    <a:pt x="2812" y="1"/>
                    <a:pt x="2295" y="220"/>
                    <a:pt x="1842" y="734"/>
                  </a:cubicBezTo>
                  <a:cubicBezTo>
                    <a:pt x="1612" y="1006"/>
                    <a:pt x="1402" y="1341"/>
                    <a:pt x="1277" y="1696"/>
                  </a:cubicBezTo>
                  <a:cubicBezTo>
                    <a:pt x="524" y="2073"/>
                    <a:pt x="0" y="2784"/>
                    <a:pt x="63" y="4019"/>
                  </a:cubicBezTo>
                  <a:cubicBezTo>
                    <a:pt x="168" y="5505"/>
                    <a:pt x="1068" y="6760"/>
                    <a:pt x="2218" y="7430"/>
                  </a:cubicBezTo>
                  <a:cubicBezTo>
                    <a:pt x="2637" y="7869"/>
                    <a:pt x="3160" y="8204"/>
                    <a:pt x="3829" y="8246"/>
                  </a:cubicBezTo>
                  <a:cubicBezTo>
                    <a:pt x="3883" y="8250"/>
                    <a:pt x="3936" y="8252"/>
                    <a:pt x="3988" y="8252"/>
                  </a:cubicBezTo>
                  <a:cubicBezTo>
                    <a:pt x="4446" y="8252"/>
                    <a:pt x="4849" y="8092"/>
                    <a:pt x="5169" y="7848"/>
                  </a:cubicBezTo>
                  <a:cubicBezTo>
                    <a:pt x="5817" y="7639"/>
                    <a:pt x="6424" y="7220"/>
                    <a:pt x="6926" y="6551"/>
                  </a:cubicBezTo>
                  <a:cubicBezTo>
                    <a:pt x="8450" y="4445"/>
                    <a:pt x="5744" y="1"/>
                    <a:pt x="3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7"/>
            <p:cNvSpPr/>
            <p:nvPr/>
          </p:nvSpPr>
          <p:spPr>
            <a:xfrm>
              <a:off x="-1228775" y="1649625"/>
              <a:ext cx="220250" cy="167775"/>
            </a:xfrm>
            <a:custGeom>
              <a:avLst/>
              <a:gdLst/>
              <a:ahLst/>
              <a:cxnLst/>
              <a:rect l="l" t="t" r="r" b="b"/>
              <a:pathLst>
                <a:path w="8810" h="6711" extrusionOk="0">
                  <a:moveTo>
                    <a:pt x="5246" y="1"/>
                  </a:moveTo>
                  <a:cubicBezTo>
                    <a:pt x="4260" y="1"/>
                    <a:pt x="3239" y="372"/>
                    <a:pt x="2511" y="970"/>
                  </a:cubicBezTo>
                  <a:cubicBezTo>
                    <a:pt x="2490" y="991"/>
                    <a:pt x="2449" y="1012"/>
                    <a:pt x="2407" y="1033"/>
                  </a:cubicBezTo>
                  <a:cubicBezTo>
                    <a:pt x="2260" y="1137"/>
                    <a:pt x="2114" y="1284"/>
                    <a:pt x="1988" y="1409"/>
                  </a:cubicBezTo>
                  <a:cubicBezTo>
                    <a:pt x="1528" y="1702"/>
                    <a:pt x="1130" y="2037"/>
                    <a:pt x="879" y="2455"/>
                  </a:cubicBezTo>
                  <a:cubicBezTo>
                    <a:pt x="1" y="3711"/>
                    <a:pt x="817" y="5196"/>
                    <a:pt x="1967" y="5908"/>
                  </a:cubicBezTo>
                  <a:cubicBezTo>
                    <a:pt x="2344" y="6305"/>
                    <a:pt x="2804" y="6619"/>
                    <a:pt x="3348" y="6682"/>
                  </a:cubicBezTo>
                  <a:cubicBezTo>
                    <a:pt x="3469" y="6701"/>
                    <a:pt x="3588" y="6711"/>
                    <a:pt x="3704" y="6711"/>
                  </a:cubicBezTo>
                  <a:cubicBezTo>
                    <a:pt x="4092" y="6711"/>
                    <a:pt x="4454" y="6608"/>
                    <a:pt x="4792" y="6431"/>
                  </a:cubicBezTo>
                  <a:cubicBezTo>
                    <a:pt x="5503" y="6326"/>
                    <a:pt x="6194" y="6033"/>
                    <a:pt x="6780" y="5573"/>
                  </a:cubicBezTo>
                  <a:cubicBezTo>
                    <a:pt x="8119" y="4464"/>
                    <a:pt x="8809" y="2560"/>
                    <a:pt x="7638" y="1074"/>
                  </a:cubicBezTo>
                  <a:cubicBezTo>
                    <a:pt x="7044" y="320"/>
                    <a:pt x="6160" y="1"/>
                    <a:pt x="52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7"/>
            <p:cNvSpPr/>
            <p:nvPr/>
          </p:nvSpPr>
          <p:spPr>
            <a:xfrm>
              <a:off x="-2314175" y="910675"/>
              <a:ext cx="1628400" cy="1733025"/>
            </a:xfrm>
            <a:custGeom>
              <a:avLst/>
              <a:gdLst/>
              <a:ahLst/>
              <a:cxnLst/>
              <a:rect l="l" t="t" r="r" b="b"/>
              <a:pathLst>
                <a:path w="65136" h="69321" extrusionOk="0">
                  <a:moveTo>
                    <a:pt x="14626" y="54715"/>
                  </a:moveTo>
                  <a:cubicBezTo>
                    <a:pt x="14396" y="53397"/>
                    <a:pt x="14709" y="52309"/>
                    <a:pt x="15170" y="51221"/>
                  </a:cubicBezTo>
                  <a:cubicBezTo>
                    <a:pt x="15044" y="51096"/>
                    <a:pt x="14960" y="50970"/>
                    <a:pt x="14814" y="50845"/>
                  </a:cubicBezTo>
                  <a:cubicBezTo>
                    <a:pt x="14437" y="50552"/>
                    <a:pt x="14061" y="50238"/>
                    <a:pt x="13663" y="49966"/>
                  </a:cubicBezTo>
                  <a:cubicBezTo>
                    <a:pt x="12931" y="49506"/>
                    <a:pt x="12387" y="48878"/>
                    <a:pt x="11906" y="48166"/>
                  </a:cubicBezTo>
                  <a:cubicBezTo>
                    <a:pt x="11403" y="47434"/>
                    <a:pt x="10964" y="46702"/>
                    <a:pt x="10441" y="45990"/>
                  </a:cubicBezTo>
                  <a:cubicBezTo>
                    <a:pt x="9520" y="44777"/>
                    <a:pt x="9813" y="43354"/>
                    <a:pt x="10671" y="42266"/>
                  </a:cubicBezTo>
                  <a:cubicBezTo>
                    <a:pt x="10943" y="41910"/>
                    <a:pt x="11194" y="41596"/>
                    <a:pt x="11466" y="41283"/>
                  </a:cubicBezTo>
                  <a:cubicBezTo>
                    <a:pt x="11613" y="41115"/>
                    <a:pt x="11780" y="40927"/>
                    <a:pt x="11968" y="40801"/>
                  </a:cubicBezTo>
                  <a:cubicBezTo>
                    <a:pt x="13391" y="39692"/>
                    <a:pt x="14835" y="38625"/>
                    <a:pt x="16279" y="37537"/>
                  </a:cubicBezTo>
                  <a:cubicBezTo>
                    <a:pt x="16488" y="37370"/>
                    <a:pt x="16718" y="37244"/>
                    <a:pt x="16948" y="37077"/>
                  </a:cubicBezTo>
                  <a:cubicBezTo>
                    <a:pt x="17827" y="36554"/>
                    <a:pt x="18685" y="36093"/>
                    <a:pt x="19522" y="35549"/>
                  </a:cubicBezTo>
                  <a:cubicBezTo>
                    <a:pt x="20505" y="34922"/>
                    <a:pt x="21551" y="34399"/>
                    <a:pt x="22660" y="33980"/>
                  </a:cubicBezTo>
                  <a:cubicBezTo>
                    <a:pt x="22786" y="33917"/>
                    <a:pt x="22911" y="33876"/>
                    <a:pt x="23079" y="33792"/>
                  </a:cubicBezTo>
                  <a:cubicBezTo>
                    <a:pt x="23016" y="33624"/>
                    <a:pt x="22995" y="33520"/>
                    <a:pt x="22974" y="33415"/>
                  </a:cubicBezTo>
                  <a:cubicBezTo>
                    <a:pt x="22347" y="31888"/>
                    <a:pt x="21698" y="30360"/>
                    <a:pt x="21091" y="28812"/>
                  </a:cubicBezTo>
                  <a:cubicBezTo>
                    <a:pt x="20756" y="27871"/>
                    <a:pt x="20714" y="26887"/>
                    <a:pt x="20694" y="25883"/>
                  </a:cubicBezTo>
                  <a:cubicBezTo>
                    <a:pt x="20673" y="25318"/>
                    <a:pt x="20694" y="24732"/>
                    <a:pt x="20694" y="24188"/>
                  </a:cubicBezTo>
                  <a:cubicBezTo>
                    <a:pt x="20442" y="23979"/>
                    <a:pt x="20170" y="23832"/>
                    <a:pt x="19982" y="23581"/>
                  </a:cubicBezTo>
                  <a:cubicBezTo>
                    <a:pt x="19794" y="23372"/>
                    <a:pt x="19731" y="23121"/>
                    <a:pt x="19606" y="22891"/>
                  </a:cubicBezTo>
                  <a:cubicBezTo>
                    <a:pt x="19396" y="22535"/>
                    <a:pt x="19187" y="22200"/>
                    <a:pt x="18999" y="21886"/>
                  </a:cubicBezTo>
                  <a:cubicBezTo>
                    <a:pt x="18559" y="21154"/>
                    <a:pt x="18266" y="20380"/>
                    <a:pt x="18350" y="19480"/>
                  </a:cubicBezTo>
                  <a:cubicBezTo>
                    <a:pt x="18371" y="19083"/>
                    <a:pt x="18350" y="18706"/>
                    <a:pt x="18371" y="18308"/>
                  </a:cubicBezTo>
                  <a:cubicBezTo>
                    <a:pt x="18392" y="17681"/>
                    <a:pt x="18894" y="17179"/>
                    <a:pt x="19522" y="17137"/>
                  </a:cubicBezTo>
                  <a:lnTo>
                    <a:pt x="19606" y="17137"/>
                  </a:lnTo>
                  <a:cubicBezTo>
                    <a:pt x="21007" y="17074"/>
                    <a:pt x="21175" y="17158"/>
                    <a:pt x="22116" y="18329"/>
                  </a:cubicBezTo>
                  <a:cubicBezTo>
                    <a:pt x="22891" y="17471"/>
                    <a:pt x="23623" y="16551"/>
                    <a:pt x="24627" y="15902"/>
                  </a:cubicBezTo>
                  <a:cubicBezTo>
                    <a:pt x="24523" y="15714"/>
                    <a:pt x="24313" y="15818"/>
                    <a:pt x="24146" y="15798"/>
                  </a:cubicBezTo>
                  <a:cubicBezTo>
                    <a:pt x="23999" y="15777"/>
                    <a:pt x="23832" y="15798"/>
                    <a:pt x="23707" y="15798"/>
                  </a:cubicBezTo>
                  <a:cubicBezTo>
                    <a:pt x="23267" y="15818"/>
                    <a:pt x="22870" y="15630"/>
                    <a:pt x="22535" y="15400"/>
                  </a:cubicBezTo>
                  <a:cubicBezTo>
                    <a:pt x="22388" y="15295"/>
                    <a:pt x="22242" y="15170"/>
                    <a:pt x="22158" y="15002"/>
                  </a:cubicBezTo>
                  <a:cubicBezTo>
                    <a:pt x="21865" y="14521"/>
                    <a:pt x="22012" y="13308"/>
                    <a:pt x="22388" y="12889"/>
                  </a:cubicBezTo>
                  <a:cubicBezTo>
                    <a:pt x="22451" y="12805"/>
                    <a:pt x="22535" y="12764"/>
                    <a:pt x="22577" y="12701"/>
                  </a:cubicBezTo>
                  <a:cubicBezTo>
                    <a:pt x="23288" y="11613"/>
                    <a:pt x="24418" y="11090"/>
                    <a:pt x="25506" y="10546"/>
                  </a:cubicBezTo>
                  <a:cubicBezTo>
                    <a:pt x="25778" y="10399"/>
                    <a:pt x="26029" y="10274"/>
                    <a:pt x="26322" y="10148"/>
                  </a:cubicBezTo>
                  <a:cubicBezTo>
                    <a:pt x="26134" y="9604"/>
                    <a:pt x="25820" y="9144"/>
                    <a:pt x="25485" y="8767"/>
                  </a:cubicBezTo>
                  <a:cubicBezTo>
                    <a:pt x="25150" y="8370"/>
                    <a:pt x="25046" y="7951"/>
                    <a:pt x="25046" y="7428"/>
                  </a:cubicBezTo>
                  <a:cubicBezTo>
                    <a:pt x="25067" y="6675"/>
                    <a:pt x="25004" y="5943"/>
                    <a:pt x="25360" y="5210"/>
                  </a:cubicBezTo>
                  <a:cubicBezTo>
                    <a:pt x="25569" y="4792"/>
                    <a:pt x="25778" y="4415"/>
                    <a:pt x="26155" y="4122"/>
                  </a:cubicBezTo>
                  <a:cubicBezTo>
                    <a:pt x="26343" y="3997"/>
                    <a:pt x="26510" y="3871"/>
                    <a:pt x="26657" y="3746"/>
                  </a:cubicBezTo>
                  <a:cubicBezTo>
                    <a:pt x="27264" y="3160"/>
                    <a:pt x="27975" y="2950"/>
                    <a:pt x="28812" y="3013"/>
                  </a:cubicBezTo>
                  <a:cubicBezTo>
                    <a:pt x="29356" y="3034"/>
                    <a:pt x="29879" y="3055"/>
                    <a:pt x="30235" y="3557"/>
                  </a:cubicBezTo>
                  <a:cubicBezTo>
                    <a:pt x="30318" y="3662"/>
                    <a:pt x="30507" y="3683"/>
                    <a:pt x="30611" y="3746"/>
                  </a:cubicBezTo>
                  <a:cubicBezTo>
                    <a:pt x="30841" y="3578"/>
                    <a:pt x="30758" y="3390"/>
                    <a:pt x="30800" y="3222"/>
                  </a:cubicBezTo>
                  <a:cubicBezTo>
                    <a:pt x="30821" y="3055"/>
                    <a:pt x="30821" y="2909"/>
                    <a:pt x="30800" y="2762"/>
                  </a:cubicBezTo>
                  <a:cubicBezTo>
                    <a:pt x="30632" y="1549"/>
                    <a:pt x="31867" y="335"/>
                    <a:pt x="33038" y="105"/>
                  </a:cubicBezTo>
                  <a:cubicBezTo>
                    <a:pt x="33582" y="0"/>
                    <a:pt x="34085" y="126"/>
                    <a:pt x="34482" y="502"/>
                  </a:cubicBezTo>
                  <a:cubicBezTo>
                    <a:pt x="34838" y="837"/>
                    <a:pt x="35215" y="1193"/>
                    <a:pt x="35528" y="1611"/>
                  </a:cubicBezTo>
                  <a:cubicBezTo>
                    <a:pt x="36051" y="2323"/>
                    <a:pt x="36512" y="3055"/>
                    <a:pt x="36888" y="3850"/>
                  </a:cubicBezTo>
                  <a:cubicBezTo>
                    <a:pt x="36993" y="4059"/>
                    <a:pt x="37119" y="4227"/>
                    <a:pt x="37286" y="4499"/>
                  </a:cubicBezTo>
                  <a:cubicBezTo>
                    <a:pt x="37495" y="4101"/>
                    <a:pt x="37621" y="3766"/>
                    <a:pt x="37809" y="3474"/>
                  </a:cubicBezTo>
                  <a:cubicBezTo>
                    <a:pt x="38500" y="2448"/>
                    <a:pt x="39378" y="1590"/>
                    <a:pt x="40383" y="858"/>
                  </a:cubicBezTo>
                  <a:cubicBezTo>
                    <a:pt x="40948" y="461"/>
                    <a:pt x="41575" y="293"/>
                    <a:pt x="42245" y="314"/>
                  </a:cubicBezTo>
                  <a:cubicBezTo>
                    <a:pt x="42977" y="335"/>
                    <a:pt x="43689" y="314"/>
                    <a:pt x="44421" y="314"/>
                  </a:cubicBezTo>
                  <a:cubicBezTo>
                    <a:pt x="44735" y="314"/>
                    <a:pt x="45028" y="398"/>
                    <a:pt x="45258" y="565"/>
                  </a:cubicBezTo>
                  <a:cubicBezTo>
                    <a:pt x="45614" y="837"/>
                    <a:pt x="46011" y="1046"/>
                    <a:pt x="46388" y="1339"/>
                  </a:cubicBezTo>
                  <a:cubicBezTo>
                    <a:pt x="47455" y="2176"/>
                    <a:pt x="48166" y="3181"/>
                    <a:pt x="48166" y="4603"/>
                  </a:cubicBezTo>
                  <a:cubicBezTo>
                    <a:pt x="48166" y="4708"/>
                    <a:pt x="48187" y="4813"/>
                    <a:pt x="48229" y="5022"/>
                  </a:cubicBezTo>
                  <a:cubicBezTo>
                    <a:pt x="48522" y="4813"/>
                    <a:pt x="48794" y="4687"/>
                    <a:pt x="49024" y="4499"/>
                  </a:cubicBezTo>
                  <a:cubicBezTo>
                    <a:pt x="49736" y="3976"/>
                    <a:pt x="50510" y="3704"/>
                    <a:pt x="51368" y="3766"/>
                  </a:cubicBezTo>
                  <a:cubicBezTo>
                    <a:pt x="51849" y="3787"/>
                    <a:pt x="52351" y="3766"/>
                    <a:pt x="52811" y="3766"/>
                  </a:cubicBezTo>
                  <a:cubicBezTo>
                    <a:pt x="53544" y="3787"/>
                    <a:pt x="54171" y="3997"/>
                    <a:pt x="54673" y="4541"/>
                  </a:cubicBezTo>
                  <a:cubicBezTo>
                    <a:pt x="54820" y="4729"/>
                    <a:pt x="55008" y="4896"/>
                    <a:pt x="55176" y="5064"/>
                  </a:cubicBezTo>
                  <a:cubicBezTo>
                    <a:pt x="55238" y="5147"/>
                    <a:pt x="55343" y="5252"/>
                    <a:pt x="55385" y="5357"/>
                  </a:cubicBezTo>
                  <a:cubicBezTo>
                    <a:pt x="55531" y="6047"/>
                    <a:pt x="55866" y="6717"/>
                    <a:pt x="55615" y="7512"/>
                  </a:cubicBezTo>
                  <a:lnTo>
                    <a:pt x="56054" y="7512"/>
                  </a:lnTo>
                  <a:cubicBezTo>
                    <a:pt x="56347" y="7470"/>
                    <a:pt x="56661" y="7428"/>
                    <a:pt x="56954" y="7407"/>
                  </a:cubicBezTo>
                  <a:cubicBezTo>
                    <a:pt x="57394" y="7365"/>
                    <a:pt x="57854" y="7428"/>
                    <a:pt x="58314" y="7407"/>
                  </a:cubicBezTo>
                  <a:cubicBezTo>
                    <a:pt x="59507" y="7324"/>
                    <a:pt x="60469" y="7847"/>
                    <a:pt x="61285" y="8663"/>
                  </a:cubicBezTo>
                  <a:cubicBezTo>
                    <a:pt x="61516" y="8893"/>
                    <a:pt x="61725" y="9144"/>
                    <a:pt x="61913" y="9416"/>
                  </a:cubicBezTo>
                  <a:cubicBezTo>
                    <a:pt x="62666" y="10399"/>
                    <a:pt x="62666" y="11299"/>
                    <a:pt x="61871" y="12261"/>
                  </a:cubicBezTo>
                  <a:cubicBezTo>
                    <a:pt x="61767" y="12366"/>
                    <a:pt x="61683" y="12492"/>
                    <a:pt x="61599" y="12596"/>
                  </a:cubicBezTo>
                  <a:cubicBezTo>
                    <a:pt x="61725" y="12847"/>
                    <a:pt x="61934" y="12743"/>
                    <a:pt x="62101" y="12785"/>
                  </a:cubicBezTo>
                  <a:cubicBezTo>
                    <a:pt x="62541" y="12952"/>
                    <a:pt x="63022" y="13078"/>
                    <a:pt x="63440" y="13287"/>
                  </a:cubicBezTo>
                  <a:cubicBezTo>
                    <a:pt x="63984" y="13580"/>
                    <a:pt x="64340" y="14019"/>
                    <a:pt x="64487" y="14668"/>
                  </a:cubicBezTo>
                  <a:cubicBezTo>
                    <a:pt x="64591" y="15254"/>
                    <a:pt x="64654" y="15798"/>
                    <a:pt x="64633" y="16363"/>
                  </a:cubicBezTo>
                  <a:cubicBezTo>
                    <a:pt x="64633" y="17095"/>
                    <a:pt x="64298" y="17618"/>
                    <a:pt x="63692" y="17995"/>
                  </a:cubicBezTo>
                  <a:cubicBezTo>
                    <a:pt x="63482" y="18120"/>
                    <a:pt x="63294" y="18225"/>
                    <a:pt x="63043" y="18392"/>
                  </a:cubicBezTo>
                  <a:cubicBezTo>
                    <a:pt x="63189" y="18873"/>
                    <a:pt x="63399" y="19292"/>
                    <a:pt x="63712" y="19668"/>
                  </a:cubicBezTo>
                  <a:cubicBezTo>
                    <a:pt x="63901" y="19878"/>
                    <a:pt x="64026" y="20108"/>
                    <a:pt x="64131" y="20338"/>
                  </a:cubicBezTo>
                  <a:cubicBezTo>
                    <a:pt x="64319" y="20756"/>
                    <a:pt x="64487" y="21175"/>
                    <a:pt x="64654" y="21593"/>
                  </a:cubicBezTo>
                  <a:cubicBezTo>
                    <a:pt x="65135" y="22640"/>
                    <a:pt x="64717" y="23623"/>
                    <a:pt x="63650" y="24000"/>
                  </a:cubicBezTo>
                  <a:cubicBezTo>
                    <a:pt x="62959" y="24272"/>
                    <a:pt x="62290" y="24481"/>
                    <a:pt x="61516" y="24460"/>
                  </a:cubicBezTo>
                  <a:cubicBezTo>
                    <a:pt x="61160" y="24899"/>
                    <a:pt x="60992" y="25422"/>
                    <a:pt x="60825" y="25925"/>
                  </a:cubicBezTo>
                  <a:cubicBezTo>
                    <a:pt x="60658" y="26364"/>
                    <a:pt x="60407" y="26699"/>
                    <a:pt x="60030" y="27013"/>
                  </a:cubicBezTo>
                  <a:cubicBezTo>
                    <a:pt x="59570" y="27410"/>
                    <a:pt x="59047" y="27598"/>
                    <a:pt x="58440" y="27389"/>
                  </a:cubicBezTo>
                  <a:cubicBezTo>
                    <a:pt x="58105" y="27285"/>
                    <a:pt x="57749" y="27138"/>
                    <a:pt x="57414" y="27034"/>
                  </a:cubicBezTo>
                  <a:cubicBezTo>
                    <a:pt x="57268" y="26992"/>
                    <a:pt x="57080" y="26908"/>
                    <a:pt x="56891" y="26824"/>
                  </a:cubicBezTo>
                  <a:cubicBezTo>
                    <a:pt x="56557" y="27933"/>
                    <a:pt x="56034" y="28979"/>
                    <a:pt x="55824" y="30151"/>
                  </a:cubicBezTo>
                  <a:lnTo>
                    <a:pt x="57394" y="30151"/>
                  </a:lnTo>
                  <a:cubicBezTo>
                    <a:pt x="57958" y="30172"/>
                    <a:pt x="58440" y="30381"/>
                    <a:pt x="58775" y="30863"/>
                  </a:cubicBezTo>
                  <a:cubicBezTo>
                    <a:pt x="59235" y="31511"/>
                    <a:pt x="59277" y="32139"/>
                    <a:pt x="58754" y="32746"/>
                  </a:cubicBezTo>
                  <a:cubicBezTo>
                    <a:pt x="57666" y="33938"/>
                    <a:pt x="56389" y="34796"/>
                    <a:pt x="54694" y="34754"/>
                  </a:cubicBezTo>
                  <a:cubicBezTo>
                    <a:pt x="54150" y="34733"/>
                    <a:pt x="53627" y="34713"/>
                    <a:pt x="52958" y="34671"/>
                  </a:cubicBezTo>
                  <a:cubicBezTo>
                    <a:pt x="52288" y="35319"/>
                    <a:pt x="51598" y="36052"/>
                    <a:pt x="50824" y="36721"/>
                  </a:cubicBezTo>
                  <a:cubicBezTo>
                    <a:pt x="50070" y="37349"/>
                    <a:pt x="49233" y="37872"/>
                    <a:pt x="48417" y="38437"/>
                  </a:cubicBezTo>
                  <a:cubicBezTo>
                    <a:pt x="48438" y="38667"/>
                    <a:pt x="48627" y="38646"/>
                    <a:pt x="48752" y="38667"/>
                  </a:cubicBezTo>
                  <a:cubicBezTo>
                    <a:pt x="49464" y="38897"/>
                    <a:pt x="50112" y="39169"/>
                    <a:pt x="50740" y="39546"/>
                  </a:cubicBezTo>
                  <a:cubicBezTo>
                    <a:pt x="51556" y="40006"/>
                    <a:pt x="52372" y="40467"/>
                    <a:pt x="53251" y="40759"/>
                  </a:cubicBezTo>
                  <a:cubicBezTo>
                    <a:pt x="53355" y="40822"/>
                    <a:pt x="53481" y="40843"/>
                    <a:pt x="53585" y="40927"/>
                  </a:cubicBezTo>
                  <a:cubicBezTo>
                    <a:pt x="55197" y="41847"/>
                    <a:pt x="56808" y="42705"/>
                    <a:pt x="58293" y="43772"/>
                  </a:cubicBezTo>
                  <a:cubicBezTo>
                    <a:pt x="59026" y="44296"/>
                    <a:pt x="59507" y="44986"/>
                    <a:pt x="59695" y="45823"/>
                  </a:cubicBezTo>
                  <a:cubicBezTo>
                    <a:pt x="59863" y="46702"/>
                    <a:pt x="59632" y="47560"/>
                    <a:pt x="59026" y="48250"/>
                  </a:cubicBezTo>
                  <a:cubicBezTo>
                    <a:pt x="58503" y="48857"/>
                    <a:pt x="57875" y="49401"/>
                    <a:pt x="57247" y="49924"/>
                  </a:cubicBezTo>
                  <a:cubicBezTo>
                    <a:pt x="55531" y="51368"/>
                    <a:pt x="53565" y="52414"/>
                    <a:pt x="51640" y="53502"/>
                  </a:cubicBezTo>
                  <a:cubicBezTo>
                    <a:pt x="51075" y="53816"/>
                    <a:pt x="50447" y="53941"/>
                    <a:pt x="49861" y="54171"/>
                  </a:cubicBezTo>
                  <a:cubicBezTo>
                    <a:pt x="49484" y="54297"/>
                    <a:pt x="49359" y="54381"/>
                    <a:pt x="49359" y="54695"/>
                  </a:cubicBezTo>
                  <a:cubicBezTo>
                    <a:pt x="49359" y="55490"/>
                    <a:pt x="49359" y="56306"/>
                    <a:pt x="49401" y="57143"/>
                  </a:cubicBezTo>
                  <a:cubicBezTo>
                    <a:pt x="49652" y="57164"/>
                    <a:pt x="49798" y="57226"/>
                    <a:pt x="49987" y="57226"/>
                  </a:cubicBezTo>
                  <a:cubicBezTo>
                    <a:pt x="51368" y="57373"/>
                    <a:pt x="52707" y="57708"/>
                    <a:pt x="53983" y="58273"/>
                  </a:cubicBezTo>
                  <a:cubicBezTo>
                    <a:pt x="54820" y="58607"/>
                    <a:pt x="55657" y="58963"/>
                    <a:pt x="56473" y="59319"/>
                  </a:cubicBezTo>
                  <a:cubicBezTo>
                    <a:pt x="56766" y="59444"/>
                    <a:pt x="56975" y="59570"/>
                    <a:pt x="57059" y="59946"/>
                  </a:cubicBezTo>
                  <a:cubicBezTo>
                    <a:pt x="57122" y="60197"/>
                    <a:pt x="57373" y="60428"/>
                    <a:pt x="57519" y="60700"/>
                  </a:cubicBezTo>
                  <a:cubicBezTo>
                    <a:pt x="57917" y="61306"/>
                    <a:pt x="58293" y="61892"/>
                    <a:pt x="58775" y="62457"/>
                  </a:cubicBezTo>
                  <a:cubicBezTo>
                    <a:pt x="59423" y="63210"/>
                    <a:pt x="59800" y="64152"/>
                    <a:pt x="60218" y="65031"/>
                  </a:cubicBezTo>
                  <a:cubicBezTo>
                    <a:pt x="60344" y="65324"/>
                    <a:pt x="60490" y="65638"/>
                    <a:pt x="60574" y="65951"/>
                  </a:cubicBezTo>
                  <a:cubicBezTo>
                    <a:pt x="60637" y="66119"/>
                    <a:pt x="60574" y="66286"/>
                    <a:pt x="60553" y="66475"/>
                  </a:cubicBezTo>
                  <a:cubicBezTo>
                    <a:pt x="60532" y="66600"/>
                    <a:pt x="60260" y="66684"/>
                    <a:pt x="60176" y="66579"/>
                  </a:cubicBezTo>
                  <a:cubicBezTo>
                    <a:pt x="60009" y="66370"/>
                    <a:pt x="59821" y="66182"/>
                    <a:pt x="59695" y="65951"/>
                  </a:cubicBezTo>
                  <a:cubicBezTo>
                    <a:pt x="59507" y="65659"/>
                    <a:pt x="59319" y="65428"/>
                    <a:pt x="58900" y="65407"/>
                  </a:cubicBezTo>
                  <a:cubicBezTo>
                    <a:pt x="58900" y="65533"/>
                    <a:pt x="58900" y="65617"/>
                    <a:pt x="58921" y="65700"/>
                  </a:cubicBezTo>
                  <a:cubicBezTo>
                    <a:pt x="59193" y="66286"/>
                    <a:pt x="59507" y="66872"/>
                    <a:pt x="59737" y="67479"/>
                  </a:cubicBezTo>
                  <a:cubicBezTo>
                    <a:pt x="59821" y="67688"/>
                    <a:pt x="59737" y="67939"/>
                    <a:pt x="59737" y="68232"/>
                  </a:cubicBezTo>
                  <a:cubicBezTo>
                    <a:pt x="59863" y="68337"/>
                    <a:pt x="60030" y="68462"/>
                    <a:pt x="60197" y="68588"/>
                  </a:cubicBezTo>
                  <a:cubicBezTo>
                    <a:pt x="60344" y="68734"/>
                    <a:pt x="60386" y="68881"/>
                    <a:pt x="60323" y="69069"/>
                  </a:cubicBezTo>
                  <a:cubicBezTo>
                    <a:pt x="60218" y="69257"/>
                    <a:pt x="60051" y="69320"/>
                    <a:pt x="59863" y="69299"/>
                  </a:cubicBezTo>
                  <a:cubicBezTo>
                    <a:pt x="59758" y="69278"/>
                    <a:pt x="59611" y="69257"/>
                    <a:pt x="59528" y="69174"/>
                  </a:cubicBezTo>
                  <a:cubicBezTo>
                    <a:pt x="58754" y="68358"/>
                    <a:pt x="57707" y="68148"/>
                    <a:pt x="56682" y="67897"/>
                  </a:cubicBezTo>
                  <a:cubicBezTo>
                    <a:pt x="55280" y="67542"/>
                    <a:pt x="53857" y="67291"/>
                    <a:pt x="52435" y="67019"/>
                  </a:cubicBezTo>
                  <a:cubicBezTo>
                    <a:pt x="51953" y="66914"/>
                    <a:pt x="51430" y="66893"/>
                    <a:pt x="50928" y="66893"/>
                  </a:cubicBezTo>
                  <a:cubicBezTo>
                    <a:pt x="50049" y="66893"/>
                    <a:pt x="49171" y="66809"/>
                    <a:pt x="48313" y="66684"/>
                  </a:cubicBezTo>
                  <a:cubicBezTo>
                    <a:pt x="47894" y="66642"/>
                    <a:pt x="47476" y="66600"/>
                    <a:pt x="47057" y="66600"/>
                  </a:cubicBezTo>
                  <a:cubicBezTo>
                    <a:pt x="43458" y="66579"/>
                    <a:pt x="39839" y="66558"/>
                    <a:pt x="36198" y="66558"/>
                  </a:cubicBezTo>
                  <a:cubicBezTo>
                    <a:pt x="35570" y="66558"/>
                    <a:pt x="34943" y="66705"/>
                    <a:pt x="34315" y="66767"/>
                  </a:cubicBezTo>
                  <a:cubicBezTo>
                    <a:pt x="34064" y="66788"/>
                    <a:pt x="33834" y="66914"/>
                    <a:pt x="33541" y="66809"/>
                  </a:cubicBezTo>
                  <a:cubicBezTo>
                    <a:pt x="33394" y="66767"/>
                    <a:pt x="33164" y="66977"/>
                    <a:pt x="32955" y="67102"/>
                  </a:cubicBezTo>
                  <a:cubicBezTo>
                    <a:pt x="32829" y="67060"/>
                    <a:pt x="32641" y="66998"/>
                    <a:pt x="32494" y="66914"/>
                  </a:cubicBezTo>
                  <a:cubicBezTo>
                    <a:pt x="31260" y="66391"/>
                    <a:pt x="29984" y="66140"/>
                    <a:pt x="28665" y="65910"/>
                  </a:cubicBezTo>
                  <a:cubicBezTo>
                    <a:pt x="27640" y="65721"/>
                    <a:pt x="26657" y="65554"/>
                    <a:pt x="25632" y="65449"/>
                  </a:cubicBezTo>
                  <a:cubicBezTo>
                    <a:pt x="24899" y="65387"/>
                    <a:pt x="24146" y="65303"/>
                    <a:pt x="23393" y="65303"/>
                  </a:cubicBezTo>
                  <a:cubicBezTo>
                    <a:pt x="20422" y="65282"/>
                    <a:pt x="17471" y="65282"/>
                    <a:pt x="14521" y="65282"/>
                  </a:cubicBezTo>
                  <a:cubicBezTo>
                    <a:pt x="13914" y="65282"/>
                    <a:pt x="13308" y="65387"/>
                    <a:pt x="12722" y="65428"/>
                  </a:cubicBezTo>
                  <a:cubicBezTo>
                    <a:pt x="12450" y="65449"/>
                    <a:pt x="12157" y="65533"/>
                    <a:pt x="11906" y="65512"/>
                  </a:cubicBezTo>
                  <a:cubicBezTo>
                    <a:pt x="10839" y="65428"/>
                    <a:pt x="9813" y="65617"/>
                    <a:pt x="8767" y="65763"/>
                  </a:cubicBezTo>
                  <a:cubicBezTo>
                    <a:pt x="7742" y="65910"/>
                    <a:pt x="6717" y="66035"/>
                    <a:pt x="5733" y="66161"/>
                  </a:cubicBezTo>
                  <a:cubicBezTo>
                    <a:pt x="5440" y="66182"/>
                    <a:pt x="5126" y="66244"/>
                    <a:pt x="4917" y="65910"/>
                  </a:cubicBezTo>
                  <a:cubicBezTo>
                    <a:pt x="5001" y="65826"/>
                    <a:pt x="5043" y="65742"/>
                    <a:pt x="5126" y="65721"/>
                  </a:cubicBezTo>
                  <a:cubicBezTo>
                    <a:pt x="6758" y="65407"/>
                    <a:pt x="8370" y="65094"/>
                    <a:pt x="10022" y="64801"/>
                  </a:cubicBezTo>
                  <a:cubicBezTo>
                    <a:pt x="10420" y="64717"/>
                    <a:pt x="10797" y="64717"/>
                    <a:pt x="11194" y="64696"/>
                  </a:cubicBezTo>
                  <a:cubicBezTo>
                    <a:pt x="11738" y="64654"/>
                    <a:pt x="12303" y="64654"/>
                    <a:pt x="12826" y="64550"/>
                  </a:cubicBezTo>
                  <a:cubicBezTo>
                    <a:pt x="13412" y="64445"/>
                    <a:pt x="14019" y="64382"/>
                    <a:pt x="14626" y="64382"/>
                  </a:cubicBezTo>
                  <a:cubicBezTo>
                    <a:pt x="17325" y="64382"/>
                    <a:pt x="19982" y="64403"/>
                    <a:pt x="22681" y="64361"/>
                  </a:cubicBezTo>
                  <a:cubicBezTo>
                    <a:pt x="24439" y="64340"/>
                    <a:pt x="26155" y="64571"/>
                    <a:pt x="27891" y="64822"/>
                  </a:cubicBezTo>
                  <a:cubicBezTo>
                    <a:pt x="29251" y="65031"/>
                    <a:pt x="30611" y="65324"/>
                    <a:pt x="31930" y="65700"/>
                  </a:cubicBezTo>
                  <a:cubicBezTo>
                    <a:pt x="32139" y="65742"/>
                    <a:pt x="32348" y="65826"/>
                    <a:pt x="32536" y="65533"/>
                  </a:cubicBezTo>
                  <a:cubicBezTo>
                    <a:pt x="32494" y="65282"/>
                    <a:pt x="32348" y="65010"/>
                    <a:pt x="32034" y="64905"/>
                  </a:cubicBezTo>
                  <a:cubicBezTo>
                    <a:pt x="31825" y="64822"/>
                    <a:pt x="31658" y="64780"/>
                    <a:pt x="31448" y="64717"/>
                  </a:cubicBezTo>
                  <a:cubicBezTo>
                    <a:pt x="29795" y="64236"/>
                    <a:pt x="28142" y="63817"/>
                    <a:pt x="26448" y="63503"/>
                  </a:cubicBezTo>
                  <a:cubicBezTo>
                    <a:pt x="25904" y="63399"/>
                    <a:pt x="25318" y="63294"/>
                    <a:pt x="24774" y="63190"/>
                  </a:cubicBezTo>
                  <a:cubicBezTo>
                    <a:pt x="24146" y="63085"/>
                    <a:pt x="23539" y="63001"/>
                    <a:pt x="22911" y="63127"/>
                  </a:cubicBezTo>
                  <a:cubicBezTo>
                    <a:pt x="21823" y="63336"/>
                    <a:pt x="20694" y="63148"/>
                    <a:pt x="19585" y="63043"/>
                  </a:cubicBezTo>
                  <a:cubicBezTo>
                    <a:pt x="18225" y="62918"/>
                    <a:pt x="16906" y="62918"/>
                    <a:pt x="15546" y="63190"/>
                  </a:cubicBezTo>
                  <a:cubicBezTo>
                    <a:pt x="15274" y="63231"/>
                    <a:pt x="14981" y="63294"/>
                    <a:pt x="14730" y="63252"/>
                  </a:cubicBezTo>
                  <a:cubicBezTo>
                    <a:pt x="13161" y="63190"/>
                    <a:pt x="11675" y="63545"/>
                    <a:pt x="10169" y="63880"/>
                  </a:cubicBezTo>
                  <a:cubicBezTo>
                    <a:pt x="8370" y="64340"/>
                    <a:pt x="6570" y="64801"/>
                    <a:pt x="4771" y="65282"/>
                  </a:cubicBezTo>
                  <a:cubicBezTo>
                    <a:pt x="4478" y="65345"/>
                    <a:pt x="4185" y="65449"/>
                    <a:pt x="3892" y="65554"/>
                  </a:cubicBezTo>
                  <a:cubicBezTo>
                    <a:pt x="3620" y="65659"/>
                    <a:pt x="3348" y="65805"/>
                    <a:pt x="3097" y="65910"/>
                  </a:cubicBezTo>
                  <a:cubicBezTo>
                    <a:pt x="2825" y="65742"/>
                    <a:pt x="2929" y="65554"/>
                    <a:pt x="3055" y="65449"/>
                  </a:cubicBezTo>
                  <a:cubicBezTo>
                    <a:pt x="3557" y="65073"/>
                    <a:pt x="4143" y="64780"/>
                    <a:pt x="4729" y="64633"/>
                  </a:cubicBezTo>
                  <a:cubicBezTo>
                    <a:pt x="5733" y="64361"/>
                    <a:pt x="6717" y="64131"/>
                    <a:pt x="7721" y="63859"/>
                  </a:cubicBezTo>
                  <a:cubicBezTo>
                    <a:pt x="8955" y="63545"/>
                    <a:pt x="10148" y="63210"/>
                    <a:pt x="11529" y="62855"/>
                  </a:cubicBezTo>
                  <a:cubicBezTo>
                    <a:pt x="11152" y="62855"/>
                    <a:pt x="10901" y="62813"/>
                    <a:pt x="10692" y="62855"/>
                  </a:cubicBezTo>
                  <a:cubicBezTo>
                    <a:pt x="10043" y="62959"/>
                    <a:pt x="9395" y="63085"/>
                    <a:pt x="8746" y="63169"/>
                  </a:cubicBezTo>
                  <a:cubicBezTo>
                    <a:pt x="7700" y="63315"/>
                    <a:pt x="6696" y="63629"/>
                    <a:pt x="5670" y="63943"/>
                  </a:cubicBezTo>
                  <a:cubicBezTo>
                    <a:pt x="5315" y="64047"/>
                    <a:pt x="4917" y="64173"/>
                    <a:pt x="4561" y="64236"/>
                  </a:cubicBezTo>
                  <a:cubicBezTo>
                    <a:pt x="3996" y="64340"/>
                    <a:pt x="3536" y="64529"/>
                    <a:pt x="3055" y="64801"/>
                  </a:cubicBezTo>
                  <a:cubicBezTo>
                    <a:pt x="2385" y="65177"/>
                    <a:pt x="1653" y="65470"/>
                    <a:pt x="921" y="65784"/>
                  </a:cubicBezTo>
                  <a:cubicBezTo>
                    <a:pt x="628" y="65910"/>
                    <a:pt x="377" y="65847"/>
                    <a:pt x="188" y="65617"/>
                  </a:cubicBezTo>
                  <a:cubicBezTo>
                    <a:pt x="0" y="65407"/>
                    <a:pt x="0" y="65073"/>
                    <a:pt x="209" y="64780"/>
                  </a:cubicBezTo>
                  <a:cubicBezTo>
                    <a:pt x="335" y="64591"/>
                    <a:pt x="523" y="64424"/>
                    <a:pt x="691" y="64236"/>
                  </a:cubicBezTo>
                  <a:cubicBezTo>
                    <a:pt x="1004" y="63838"/>
                    <a:pt x="1318" y="63420"/>
                    <a:pt x="1381" y="62897"/>
                  </a:cubicBezTo>
                  <a:cubicBezTo>
                    <a:pt x="1444" y="62625"/>
                    <a:pt x="1590" y="62394"/>
                    <a:pt x="1737" y="62164"/>
                  </a:cubicBezTo>
                  <a:cubicBezTo>
                    <a:pt x="2051" y="61620"/>
                    <a:pt x="2406" y="61097"/>
                    <a:pt x="2720" y="60532"/>
                  </a:cubicBezTo>
                  <a:cubicBezTo>
                    <a:pt x="2992" y="60093"/>
                    <a:pt x="3243" y="59674"/>
                    <a:pt x="3641" y="59319"/>
                  </a:cubicBezTo>
                  <a:cubicBezTo>
                    <a:pt x="3996" y="58942"/>
                    <a:pt x="4289" y="58524"/>
                    <a:pt x="4394" y="57980"/>
                  </a:cubicBezTo>
                  <a:cubicBezTo>
                    <a:pt x="4310" y="57959"/>
                    <a:pt x="4248" y="57896"/>
                    <a:pt x="4164" y="57896"/>
                  </a:cubicBezTo>
                  <a:cubicBezTo>
                    <a:pt x="4080" y="57875"/>
                    <a:pt x="3996" y="57854"/>
                    <a:pt x="3850" y="57812"/>
                  </a:cubicBezTo>
                  <a:cubicBezTo>
                    <a:pt x="3955" y="57666"/>
                    <a:pt x="3976" y="57498"/>
                    <a:pt x="4080" y="57436"/>
                  </a:cubicBezTo>
                  <a:cubicBezTo>
                    <a:pt x="4499" y="57143"/>
                    <a:pt x="4938" y="56850"/>
                    <a:pt x="5398" y="56620"/>
                  </a:cubicBezTo>
                  <a:cubicBezTo>
                    <a:pt x="5838" y="56389"/>
                    <a:pt x="6298" y="56138"/>
                    <a:pt x="6779" y="55971"/>
                  </a:cubicBezTo>
                  <a:cubicBezTo>
                    <a:pt x="7386" y="55762"/>
                    <a:pt x="7972" y="55552"/>
                    <a:pt x="8579" y="55406"/>
                  </a:cubicBezTo>
                  <a:cubicBezTo>
                    <a:pt x="9813" y="55155"/>
                    <a:pt x="11069" y="54925"/>
                    <a:pt x="12303" y="54674"/>
                  </a:cubicBezTo>
                  <a:cubicBezTo>
                    <a:pt x="12617" y="54632"/>
                    <a:pt x="12952" y="54632"/>
                    <a:pt x="13287" y="54632"/>
                  </a:cubicBezTo>
                  <a:cubicBezTo>
                    <a:pt x="13810" y="54695"/>
                    <a:pt x="14186" y="54715"/>
                    <a:pt x="14626" y="54715"/>
                  </a:cubicBezTo>
                  <a:close/>
                  <a:moveTo>
                    <a:pt x="40655" y="64047"/>
                  </a:moveTo>
                  <a:cubicBezTo>
                    <a:pt x="40948" y="63838"/>
                    <a:pt x="41282" y="63922"/>
                    <a:pt x="41617" y="63922"/>
                  </a:cubicBezTo>
                  <a:cubicBezTo>
                    <a:pt x="44400" y="63859"/>
                    <a:pt x="47141" y="64215"/>
                    <a:pt x="49903" y="64382"/>
                  </a:cubicBezTo>
                  <a:cubicBezTo>
                    <a:pt x="50384" y="64424"/>
                    <a:pt x="50886" y="64487"/>
                    <a:pt x="51347" y="64571"/>
                  </a:cubicBezTo>
                  <a:cubicBezTo>
                    <a:pt x="53146" y="64843"/>
                    <a:pt x="54925" y="65303"/>
                    <a:pt x="56682" y="65847"/>
                  </a:cubicBezTo>
                  <a:cubicBezTo>
                    <a:pt x="56870" y="65910"/>
                    <a:pt x="57059" y="66035"/>
                    <a:pt x="57205" y="66161"/>
                  </a:cubicBezTo>
                  <a:cubicBezTo>
                    <a:pt x="57331" y="66286"/>
                    <a:pt x="57394" y="66495"/>
                    <a:pt x="57268" y="66663"/>
                  </a:cubicBezTo>
                  <a:cubicBezTo>
                    <a:pt x="57184" y="66747"/>
                    <a:pt x="56975" y="66809"/>
                    <a:pt x="56870" y="66788"/>
                  </a:cubicBezTo>
                  <a:cubicBezTo>
                    <a:pt x="56347" y="66663"/>
                    <a:pt x="55845" y="66475"/>
                    <a:pt x="55322" y="66349"/>
                  </a:cubicBezTo>
                  <a:cubicBezTo>
                    <a:pt x="53146" y="65805"/>
                    <a:pt x="50991" y="65324"/>
                    <a:pt x="48752" y="65219"/>
                  </a:cubicBezTo>
                  <a:cubicBezTo>
                    <a:pt x="47497" y="65177"/>
                    <a:pt x="46241" y="65031"/>
                    <a:pt x="44965" y="64926"/>
                  </a:cubicBezTo>
                  <a:cubicBezTo>
                    <a:pt x="43354" y="64822"/>
                    <a:pt x="41722" y="64696"/>
                    <a:pt x="40111" y="65010"/>
                  </a:cubicBezTo>
                  <a:cubicBezTo>
                    <a:pt x="39839" y="65073"/>
                    <a:pt x="39546" y="65073"/>
                    <a:pt x="39295" y="65073"/>
                  </a:cubicBezTo>
                  <a:cubicBezTo>
                    <a:pt x="37704" y="64989"/>
                    <a:pt x="36198" y="65449"/>
                    <a:pt x="34691" y="65826"/>
                  </a:cubicBezTo>
                  <a:cubicBezTo>
                    <a:pt x="34524" y="65847"/>
                    <a:pt x="34399" y="65972"/>
                    <a:pt x="34168" y="66119"/>
                  </a:cubicBezTo>
                  <a:cubicBezTo>
                    <a:pt x="34378" y="66223"/>
                    <a:pt x="34482" y="66286"/>
                    <a:pt x="34587" y="66286"/>
                  </a:cubicBezTo>
                  <a:cubicBezTo>
                    <a:pt x="34817" y="66265"/>
                    <a:pt x="35047" y="66244"/>
                    <a:pt x="35298" y="66140"/>
                  </a:cubicBezTo>
                  <a:cubicBezTo>
                    <a:pt x="35675" y="65972"/>
                    <a:pt x="36093" y="65931"/>
                    <a:pt x="36512" y="65931"/>
                  </a:cubicBezTo>
                  <a:cubicBezTo>
                    <a:pt x="39943" y="65910"/>
                    <a:pt x="43375" y="65847"/>
                    <a:pt x="46827" y="65826"/>
                  </a:cubicBezTo>
                  <a:cubicBezTo>
                    <a:pt x="47497" y="65826"/>
                    <a:pt x="48208" y="65847"/>
                    <a:pt x="48899" y="65951"/>
                  </a:cubicBezTo>
                  <a:cubicBezTo>
                    <a:pt x="49756" y="66077"/>
                    <a:pt x="50614" y="66140"/>
                    <a:pt x="51514" y="66119"/>
                  </a:cubicBezTo>
                  <a:cubicBezTo>
                    <a:pt x="51744" y="66119"/>
                    <a:pt x="51995" y="66119"/>
                    <a:pt x="52246" y="66140"/>
                  </a:cubicBezTo>
                  <a:cubicBezTo>
                    <a:pt x="54297" y="66495"/>
                    <a:pt x="56389" y="66851"/>
                    <a:pt x="58377" y="67521"/>
                  </a:cubicBezTo>
                  <a:cubicBezTo>
                    <a:pt x="58565" y="67584"/>
                    <a:pt x="58775" y="67625"/>
                    <a:pt x="59047" y="67709"/>
                  </a:cubicBezTo>
                  <a:cubicBezTo>
                    <a:pt x="58879" y="66747"/>
                    <a:pt x="58335" y="65972"/>
                    <a:pt x="58168" y="65094"/>
                  </a:cubicBezTo>
                  <a:cubicBezTo>
                    <a:pt x="56954" y="64717"/>
                    <a:pt x="55824" y="64194"/>
                    <a:pt x="54590" y="64068"/>
                  </a:cubicBezTo>
                  <a:cubicBezTo>
                    <a:pt x="53627" y="63964"/>
                    <a:pt x="52686" y="63838"/>
                    <a:pt x="51744" y="63671"/>
                  </a:cubicBezTo>
                  <a:cubicBezTo>
                    <a:pt x="50531" y="63503"/>
                    <a:pt x="49359" y="63399"/>
                    <a:pt x="48166" y="63420"/>
                  </a:cubicBezTo>
                  <a:cubicBezTo>
                    <a:pt x="47015" y="63441"/>
                    <a:pt x="45886" y="63420"/>
                    <a:pt x="44735" y="63420"/>
                  </a:cubicBezTo>
                  <a:cubicBezTo>
                    <a:pt x="44044" y="63420"/>
                    <a:pt x="43354" y="63420"/>
                    <a:pt x="42663" y="63545"/>
                  </a:cubicBezTo>
                  <a:cubicBezTo>
                    <a:pt x="42098" y="63671"/>
                    <a:pt x="41492" y="63734"/>
                    <a:pt x="40885" y="63838"/>
                  </a:cubicBezTo>
                  <a:cubicBezTo>
                    <a:pt x="40759" y="63901"/>
                    <a:pt x="40697" y="63964"/>
                    <a:pt x="40655" y="64047"/>
                  </a:cubicBezTo>
                  <a:cubicBezTo>
                    <a:pt x="40425" y="63943"/>
                    <a:pt x="40152" y="63880"/>
                    <a:pt x="39755" y="64047"/>
                  </a:cubicBezTo>
                  <a:close/>
                  <a:moveTo>
                    <a:pt x="50217" y="18706"/>
                  </a:moveTo>
                  <a:cubicBezTo>
                    <a:pt x="50468" y="19083"/>
                    <a:pt x="50300" y="19376"/>
                    <a:pt x="50175" y="19606"/>
                  </a:cubicBezTo>
                  <a:cubicBezTo>
                    <a:pt x="49861" y="20296"/>
                    <a:pt x="49777" y="21008"/>
                    <a:pt x="49840" y="21740"/>
                  </a:cubicBezTo>
                  <a:cubicBezTo>
                    <a:pt x="49861" y="21970"/>
                    <a:pt x="49861" y="22200"/>
                    <a:pt x="49861" y="22472"/>
                  </a:cubicBezTo>
                  <a:cubicBezTo>
                    <a:pt x="49798" y="23665"/>
                    <a:pt x="50259" y="24690"/>
                    <a:pt x="50949" y="25632"/>
                  </a:cubicBezTo>
                  <a:cubicBezTo>
                    <a:pt x="51368" y="26176"/>
                    <a:pt x="51870" y="26280"/>
                    <a:pt x="52456" y="26134"/>
                  </a:cubicBezTo>
                  <a:cubicBezTo>
                    <a:pt x="52686" y="26071"/>
                    <a:pt x="52895" y="25946"/>
                    <a:pt x="53083" y="25778"/>
                  </a:cubicBezTo>
                  <a:cubicBezTo>
                    <a:pt x="53313" y="25632"/>
                    <a:pt x="53523" y="25402"/>
                    <a:pt x="53774" y="25234"/>
                  </a:cubicBezTo>
                  <a:cubicBezTo>
                    <a:pt x="54129" y="25025"/>
                    <a:pt x="54360" y="24711"/>
                    <a:pt x="54611" y="24418"/>
                  </a:cubicBezTo>
                  <a:cubicBezTo>
                    <a:pt x="54820" y="24188"/>
                    <a:pt x="54904" y="23937"/>
                    <a:pt x="54904" y="23581"/>
                  </a:cubicBezTo>
                  <a:lnTo>
                    <a:pt x="54904" y="22326"/>
                  </a:lnTo>
                  <a:cubicBezTo>
                    <a:pt x="54904" y="22158"/>
                    <a:pt x="54925" y="21970"/>
                    <a:pt x="54987" y="21803"/>
                  </a:cubicBezTo>
                  <a:cubicBezTo>
                    <a:pt x="55029" y="21635"/>
                    <a:pt x="55197" y="21489"/>
                    <a:pt x="55406" y="21552"/>
                  </a:cubicBezTo>
                  <a:cubicBezTo>
                    <a:pt x="55531" y="21593"/>
                    <a:pt x="55657" y="21698"/>
                    <a:pt x="55720" y="21844"/>
                  </a:cubicBezTo>
                  <a:cubicBezTo>
                    <a:pt x="55762" y="21970"/>
                    <a:pt x="55762" y="22117"/>
                    <a:pt x="55762" y="22284"/>
                  </a:cubicBezTo>
                  <a:lnTo>
                    <a:pt x="55762" y="23456"/>
                  </a:lnTo>
                  <a:cubicBezTo>
                    <a:pt x="55803" y="24188"/>
                    <a:pt x="56034" y="24795"/>
                    <a:pt x="56640" y="25234"/>
                  </a:cubicBezTo>
                  <a:cubicBezTo>
                    <a:pt x="57226" y="25674"/>
                    <a:pt x="57854" y="26134"/>
                    <a:pt x="58586" y="26301"/>
                  </a:cubicBezTo>
                  <a:cubicBezTo>
                    <a:pt x="58984" y="26406"/>
                    <a:pt x="59319" y="26364"/>
                    <a:pt x="59570" y="26029"/>
                  </a:cubicBezTo>
                  <a:cubicBezTo>
                    <a:pt x="59904" y="25506"/>
                    <a:pt x="60260" y="24983"/>
                    <a:pt x="60155" y="24293"/>
                  </a:cubicBezTo>
                  <a:cubicBezTo>
                    <a:pt x="60135" y="24083"/>
                    <a:pt x="60197" y="23790"/>
                    <a:pt x="60323" y="23623"/>
                  </a:cubicBezTo>
                  <a:cubicBezTo>
                    <a:pt x="60469" y="23414"/>
                    <a:pt x="60469" y="23163"/>
                    <a:pt x="60511" y="22933"/>
                  </a:cubicBezTo>
                  <a:cubicBezTo>
                    <a:pt x="60532" y="22619"/>
                    <a:pt x="60427" y="22326"/>
                    <a:pt x="60302" y="22075"/>
                  </a:cubicBezTo>
                  <a:cubicBezTo>
                    <a:pt x="60155" y="21761"/>
                    <a:pt x="60051" y="21447"/>
                    <a:pt x="59925" y="21154"/>
                  </a:cubicBezTo>
                  <a:cubicBezTo>
                    <a:pt x="59821" y="20861"/>
                    <a:pt x="59695" y="20547"/>
                    <a:pt x="59591" y="20212"/>
                  </a:cubicBezTo>
                  <a:cubicBezTo>
                    <a:pt x="59925" y="20129"/>
                    <a:pt x="60135" y="20275"/>
                    <a:pt x="60302" y="20401"/>
                  </a:cubicBezTo>
                  <a:cubicBezTo>
                    <a:pt x="60951" y="21028"/>
                    <a:pt x="61474" y="21761"/>
                    <a:pt x="61557" y="22723"/>
                  </a:cubicBezTo>
                  <a:cubicBezTo>
                    <a:pt x="61578" y="22995"/>
                    <a:pt x="61474" y="23267"/>
                    <a:pt x="61704" y="23539"/>
                  </a:cubicBezTo>
                  <a:cubicBezTo>
                    <a:pt x="62415" y="23665"/>
                    <a:pt x="63043" y="23351"/>
                    <a:pt x="63671" y="23058"/>
                  </a:cubicBezTo>
                  <a:cubicBezTo>
                    <a:pt x="64110" y="22891"/>
                    <a:pt x="64215" y="22368"/>
                    <a:pt x="64005" y="21907"/>
                  </a:cubicBezTo>
                  <a:cubicBezTo>
                    <a:pt x="63817" y="21489"/>
                    <a:pt x="63650" y="21070"/>
                    <a:pt x="63461" y="20694"/>
                  </a:cubicBezTo>
                  <a:cubicBezTo>
                    <a:pt x="63378" y="20526"/>
                    <a:pt x="63294" y="20338"/>
                    <a:pt x="63168" y="20233"/>
                  </a:cubicBezTo>
                  <a:cubicBezTo>
                    <a:pt x="62813" y="19899"/>
                    <a:pt x="62604" y="19459"/>
                    <a:pt x="62415" y="19041"/>
                  </a:cubicBezTo>
                  <a:cubicBezTo>
                    <a:pt x="62018" y="18183"/>
                    <a:pt x="62122" y="17764"/>
                    <a:pt x="62980" y="17388"/>
                  </a:cubicBezTo>
                  <a:cubicBezTo>
                    <a:pt x="63692" y="17074"/>
                    <a:pt x="63922" y="16614"/>
                    <a:pt x="63859" y="15902"/>
                  </a:cubicBezTo>
                  <a:cubicBezTo>
                    <a:pt x="63817" y="15735"/>
                    <a:pt x="63817" y="15609"/>
                    <a:pt x="63817" y="15463"/>
                  </a:cubicBezTo>
                  <a:cubicBezTo>
                    <a:pt x="63692" y="14333"/>
                    <a:pt x="63357" y="13935"/>
                    <a:pt x="62227" y="13684"/>
                  </a:cubicBezTo>
                  <a:cubicBezTo>
                    <a:pt x="62018" y="13622"/>
                    <a:pt x="61808" y="13601"/>
                    <a:pt x="61599" y="13601"/>
                  </a:cubicBezTo>
                  <a:cubicBezTo>
                    <a:pt x="60888" y="13580"/>
                    <a:pt x="60218" y="13622"/>
                    <a:pt x="59528" y="13810"/>
                  </a:cubicBezTo>
                  <a:cubicBezTo>
                    <a:pt x="59256" y="13894"/>
                    <a:pt x="58942" y="13894"/>
                    <a:pt x="58649" y="13852"/>
                  </a:cubicBezTo>
                  <a:cubicBezTo>
                    <a:pt x="58440" y="13852"/>
                    <a:pt x="58231" y="13642"/>
                    <a:pt x="58231" y="13475"/>
                  </a:cubicBezTo>
                  <a:cubicBezTo>
                    <a:pt x="58231" y="13287"/>
                    <a:pt x="58377" y="13078"/>
                    <a:pt x="58628" y="13015"/>
                  </a:cubicBezTo>
                  <a:cubicBezTo>
                    <a:pt x="58775" y="12994"/>
                    <a:pt x="58900" y="12994"/>
                    <a:pt x="59067" y="12973"/>
                  </a:cubicBezTo>
                  <a:cubicBezTo>
                    <a:pt x="59214" y="12952"/>
                    <a:pt x="59381" y="12952"/>
                    <a:pt x="59507" y="12868"/>
                  </a:cubicBezTo>
                  <a:cubicBezTo>
                    <a:pt x="60051" y="12575"/>
                    <a:pt x="60616" y="12261"/>
                    <a:pt x="61160" y="11927"/>
                  </a:cubicBezTo>
                  <a:cubicBezTo>
                    <a:pt x="61306" y="11843"/>
                    <a:pt x="61411" y="11697"/>
                    <a:pt x="61516" y="11529"/>
                  </a:cubicBezTo>
                  <a:cubicBezTo>
                    <a:pt x="61829" y="11090"/>
                    <a:pt x="61871" y="10462"/>
                    <a:pt x="61516" y="10023"/>
                  </a:cubicBezTo>
                  <a:cubicBezTo>
                    <a:pt x="61285" y="9667"/>
                    <a:pt x="61034" y="9332"/>
                    <a:pt x="60720" y="9039"/>
                  </a:cubicBezTo>
                  <a:cubicBezTo>
                    <a:pt x="60051" y="8412"/>
                    <a:pt x="59298" y="8035"/>
                    <a:pt x="58356" y="8077"/>
                  </a:cubicBezTo>
                  <a:cubicBezTo>
                    <a:pt x="57833" y="8098"/>
                    <a:pt x="57331" y="8056"/>
                    <a:pt x="56808" y="8077"/>
                  </a:cubicBezTo>
                  <a:cubicBezTo>
                    <a:pt x="55908" y="8160"/>
                    <a:pt x="55071" y="8412"/>
                    <a:pt x="54381" y="9081"/>
                  </a:cubicBezTo>
                  <a:cubicBezTo>
                    <a:pt x="54234" y="9207"/>
                    <a:pt x="54067" y="9353"/>
                    <a:pt x="53878" y="9458"/>
                  </a:cubicBezTo>
                  <a:cubicBezTo>
                    <a:pt x="53711" y="9562"/>
                    <a:pt x="53523" y="9500"/>
                    <a:pt x="53418" y="9332"/>
                  </a:cubicBezTo>
                  <a:cubicBezTo>
                    <a:pt x="53334" y="9228"/>
                    <a:pt x="53293" y="9039"/>
                    <a:pt x="53313" y="8914"/>
                  </a:cubicBezTo>
                  <a:cubicBezTo>
                    <a:pt x="53334" y="8788"/>
                    <a:pt x="53439" y="8663"/>
                    <a:pt x="53544" y="8558"/>
                  </a:cubicBezTo>
                  <a:cubicBezTo>
                    <a:pt x="53774" y="8307"/>
                    <a:pt x="54025" y="8077"/>
                    <a:pt x="54234" y="7847"/>
                  </a:cubicBezTo>
                  <a:cubicBezTo>
                    <a:pt x="54485" y="7533"/>
                    <a:pt x="54757" y="7156"/>
                    <a:pt x="54715" y="6717"/>
                  </a:cubicBezTo>
                  <a:cubicBezTo>
                    <a:pt x="54673" y="5566"/>
                    <a:pt x="53711" y="4687"/>
                    <a:pt x="52707" y="4687"/>
                  </a:cubicBezTo>
                  <a:lnTo>
                    <a:pt x="51347" y="4687"/>
                  </a:lnTo>
                  <a:cubicBezTo>
                    <a:pt x="50740" y="4645"/>
                    <a:pt x="50217" y="4834"/>
                    <a:pt x="49756" y="5168"/>
                  </a:cubicBezTo>
                  <a:cubicBezTo>
                    <a:pt x="49171" y="5629"/>
                    <a:pt x="48606" y="6068"/>
                    <a:pt x="48062" y="6507"/>
                  </a:cubicBezTo>
                  <a:cubicBezTo>
                    <a:pt x="47915" y="6612"/>
                    <a:pt x="47811" y="6717"/>
                    <a:pt x="47685" y="6779"/>
                  </a:cubicBezTo>
                  <a:cubicBezTo>
                    <a:pt x="47497" y="6842"/>
                    <a:pt x="47329" y="6821"/>
                    <a:pt x="47183" y="6696"/>
                  </a:cubicBezTo>
                  <a:cubicBezTo>
                    <a:pt x="47057" y="6570"/>
                    <a:pt x="46953" y="6382"/>
                    <a:pt x="47057" y="6194"/>
                  </a:cubicBezTo>
                  <a:cubicBezTo>
                    <a:pt x="47371" y="5691"/>
                    <a:pt x="47267" y="5147"/>
                    <a:pt x="47287" y="4624"/>
                  </a:cubicBezTo>
                  <a:cubicBezTo>
                    <a:pt x="47350" y="3536"/>
                    <a:pt x="46827" y="2720"/>
                    <a:pt x="46032" y="2072"/>
                  </a:cubicBezTo>
                  <a:cubicBezTo>
                    <a:pt x="45718" y="1821"/>
                    <a:pt x="45383" y="1611"/>
                    <a:pt x="45070" y="1402"/>
                  </a:cubicBezTo>
                  <a:cubicBezTo>
                    <a:pt x="44777" y="1193"/>
                    <a:pt x="44505" y="1130"/>
                    <a:pt x="44128" y="1130"/>
                  </a:cubicBezTo>
                  <a:cubicBezTo>
                    <a:pt x="43584" y="1130"/>
                    <a:pt x="43061" y="1151"/>
                    <a:pt x="42517" y="1130"/>
                  </a:cubicBezTo>
                  <a:cubicBezTo>
                    <a:pt x="41575" y="1067"/>
                    <a:pt x="40801" y="1444"/>
                    <a:pt x="40152" y="2093"/>
                  </a:cubicBezTo>
                  <a:lnTo>
                    <a:pt x="39127" y="3118"/>
                  </a:lnTo>
                  <a:cubicBezTo>
                    <a:pt x="38709" y="3536"/>
                    <a:pt x="38374" y="3976"/>
                    <a:pt x="38228" y="4541"/>
                  </a:cubicBezTo>
                  <a:cubicBezTo>
                    <a:pt x="38123" y="4938"/>
                    <a:pt x="37851" y="5231"/>
                    <a:pt x="37537" y="5482"/>
                  </a:cubicBezTo>
                  <a:cubicBezTo>
                    <a:pt x="37223" y="5754"/>
                    <a:pt x="36930" y="5733"/>
                    <a:pt x="36679" y="5399"/>
                  </a:cubicBezTo>
                  <a:cubicBezTo>
                    <a:pt x="36575" y="5294"/>
                    <a:pt x="36491" y="5147"/>
                    <a:pt x="36470" y="5022"/>
                  </a:cubicBezTo>
                  <a:cubicBezTo>
                    <a:pt x="36093" y="3871"/>
                    <a:pt x="35424" y="2846"/>
                    <a:pt x="34712" y="1883"/>
                  </a:cubicBezTo>
                  <a:cubicBezTo>
                    <a:pt x="34482" y="1570"/>
                    <a:pt x="34189" y="1298"/>
                    <a:pt x="33896" y="1046"/>
                  </a:cubicBezTo>
                  <a:cubicBezTo>
                    <a:pt x="33645" y="816"/>
                    <a:pt x="33331" y="774"/>
                    <a:pt x="32997" y="921"/>
                  </a:cubicBezTo>
                  <a:cubicBezTo>
                    <a:pt x="32076" y="1256"/>
                    <a:pt x="31448" y="2134"/>
                    <a:pt x="31574" y="2971"/>
                  </a:cubicBezTo>
                  <a:cubicBezTo>
                    <a:pt x="31595" y="3181"/>
                    <a:pt x="31574" y="3390"/>
                    <a:pt x="31574" y="3599"/>
                  </a:cubicBezTo>
                  <a:cubicBezTo>
                    <a:pt x="31574" y="3871"/>
                    <a:pt x="31595" y="4080"/>
                    <a:pt x="31762" y="4290"/>
                  </a:cubicBezTo>
                  <a:cubicBezTo>
                    <a:pt x="31909" y="4520"/>
                    <a:pt x="32013" y="4792"/>
                    <a:pt x="32181" y="4959"/>
                  </a:cubicBezTo>
                  <a:cubicBezTo>
                    <a:pt x="32369" y="5168"/>
                    <a:pt x="32620" y="5357"/>
                    <a:pt x="32850" y="5566"/>
                  </a:cubicBezTo>
                  <a:cubicBezTo>
                    <a:pt x="32746" y="5650"/>
                    <a:pt x="32641" y="5733"/>
                    <a:pt x="32515" y="5796"/>
                  </a:cubicBezTo>
                  <a:cubicBezTo>
                    <a:pt x="32202" y="5336"/>
                    <a:pt x="31783" y="5106"/>
                    <a:pt x="31281" y="4938"/>
                  </a:cubicBezTo>
                  <a:cubicBezTo>
                    <a:pt x="31218" y="4917"/>
                    <a:pt x="31134" y="4834"/>
                    <a:pt x="31072" y="4792"/>
                  </a:cubicBezTo>
                  <a:cubicBezTo>
                    <a:pt x="30611" y="4331"/>
                    <a:pt x="29963" y="4227"/>
                    <a:pt x="29440" y="3871"/>
                  </a:cubicBezTo>
                  <a:cubicBezTo>
                    <a:pt x="29335" y="3808"/>
                    <a:pt x="29189" y="3787"/>
                    <a:pt x="29084" y="3787"/>
                  </a:cubicBezTo>
                  <a:cubicBezTo>
                    <a:pt x="28393" y="3746"/>
                    <a:pt x="27703" y="3766"/>
                    <a:pt x="27159" y="4331"/>
                  </a:cubicBezTo>
                  <a:cubicBezTo>
                    <a:pt x="27054" y="4436"/>
                    <a:pt x="26929" y="4541"/>
                    <a:pt x="26824" y="4624"/>
                  </a:cubicBezTo>
                  <a:cubicBezTo>
                    <a:pt x="26301" y="4959"/>
                    <a:pt x="26029" y="5482"/>
                    <a:pt x="25945" y="6068"/>
                  </a:cubicBezTo>
                  <a:cubicBezTo>
                    <a:pt x="25841" y="6968"/>
                    <a:pt x="25715" y="7951"/>
                    <a:pt x="26510" y="8684"/>
                  </a:cubicBezTo>
                  <a:cubicBezTo>
                    <a:pt x="26573" y="8767"/>
                    <a:pt x="26657" y="8851"/>
                    <a:pt x="26678" y="8997"/>
                  </a:cubicBezTo>
                  <a:cubicBezTo>
                    <a:pt x="26866" y="9353"/>
                    <a:pt x="27159" y="9520"/>
                    <a:pt x="27556" y="9520"/>
                  </a:cubicBezTo>
                  <a:cubicBezTo>
                    <a:pt x="28331" y="9541"/>
                    <a:pt x="29084" y="9562"/>
                    <a:pt x="29858" y="9625"/>
                  </a:cubicBezTo>
                  <a:cubicBezTo>
                    <a:pt x="30005" y="9876"/>
                    <a:pt x="29921" y="10065"/>
                    <a:pt x="29670" y="10127"/>
                  </a:cubicBezTo>
                  <a:cubicBezTo>
                    <a:pt x="29272" y="10190"/>
                    <a:pt x="28917" y="10253"/>
                    <a:pt x="28519" y="10253"/>
                  </a:cubicBezTo>
                  <a:cubicBezTo>
                    <a:pt x="27556" y="10295"/>
                    <a:pt x="26615" y="10504"/>
                    <a:pt x="25778" y="11006"/>
                  </a:cubicBezTo>
                  <a:cubicBezTo>
                    <a:pt x="24774" y="11592"/>
                    <a:pt x="23853" y="12241"/>
                    <a:pt x="23225" y="13266"/>
                  </a:cubicBezTo>
                  <a:cubicBezTo>
                    <a:pt x="23058" y="13559"/>
                    <a:pt x="22953" y="13831"/>
                    <a:pt x="22953" y="14166"/>
                  </a:cubicBezTo>
                  <a:cubicBezTo>
                    <a:pt x="22974" y="14605"/>
                    <a:pt x="23100" y="14793"/>
                    <a:pt x="23518" y="14835"/>
                  </a:cubicBezTo>
                  <a:cubicBezTo>
                    <a:pt x="24062" y="14856"/>
                    <a:pt x="24585" y="14835"/>
                    <a:pt x="25150" y="14856"/>
                  </a:cubicBezTo>
                  <a:cubicBezTo>
                    <a:pt x="25632" y="14877"/>
                    <a:pt x="26050" y="14730"/>
                    <a:pt x="26510" y="14479"/>
                  </a:cubicBezTo>
                  <a:cubicBezTo>
                    <a:pt x="27975" y="13705"/>
                    <a:pt x="29461" y="12973"/>
                    <a:pt x="30925" y="12241"/>
                  </a:cubicBezTo>
                  <a:cubicBezTo>
                    <a:pt x="31134" y="12136"/>
                    <a:pt x="31365" y="12052"/>
                    <a:pt x="31595" y="11989"/>
                  </a:cubicBezTo>
                  <a:cubicBezTo>
                    <a:pt x="31846" y="11948"/>
                    <a:pt x="32097" y="12241"/>
                    <a:pt x="32013" y="12450"/>
                  </a:cubicBezTo>
                  <a:cubicBezTo>
                    <a:pt x="31909" y="12722"/>
                    <a:pt x="31846" y="13036"/>
                    <a:pt x="31637" y="13224"/>
                  </a:cubicBezTo>
                  <a:cubicBezTo>
                    <a:pt x="30967" y="13914"/>
                    <a:pt x="30549" y="14751"/>
                    <a:pt x="30005" y="15505"/>
                  </a:cubicBezTo>
                  <a:cubicBezTo>
                    <a:pt x="29544" y="16153"/>
                    <a:pt x="29398" y="16865"/>
                    <a:pt x="29461" y="17639"/>
                  </a:cubicBezTo>
                  <a:cubicBezTo>
                    <a:pt x="29481" y="18120"/>
                    <a:pt x="29670" y="18308"/>
                    <a:pt x="30109" y="18350"/>
                  </a:cubicBezTo>
                  <a:cubicBezTo>
                    <a:pt x="30590" y="18413"/>
                    <a:pt x="31051" y="18371"/>
                    <a:pt x="31490" y="18120"/>
                  </a:cubicBezTo>
                  <a:cubicBezTo>
                    <a:pt x="32411" y="17597"/>
                    <a:pt x="33269" y="17011"/>
                    <a:pt x="34085" y="16321"/>
                  </a:cubicBezTo>
                  <a:cubicBezTo>
                    <a:pt x="34315" y="16111"/>
                    <a:pt x="34503" y="15860"/>
                    <a:pt x="34775" y="15714"/>
                  </a:cubicBezTo>
                  <a:cubicBezTo>
                    <a:pt x="35403" y="15337"/>
                    <a:pt x="35884" y="14814"/>
                    <a:pt x="36407" y="14333"/>
                  </a:cubicBezTo>
                  <a:cubicBezTo>
                    <a:pt x="36575" y="14166"/>
                    <a:pt x="36721" y="14040"/>
                    <a:pt x="36909" y="13935"/>
                  </a:cubicBezTo>
                  <a:cubicBezTo>
                    <a:pt x="37077" y="13831"/>
                    <a:pt x="37391" y="13935"/>
                    <a:pt x="37432" y="14145"/>
                  </a:cubicBezTo>
                  <a:cubicBezTo>
                    <a:pt x="37495" y="14270"/>
                    <a:pt x="37516" y="14438"/>
                    <a:pt x="37495" y="14584"/>
                  </a:cubicBezTo>
                  <a:cubicBezTo>
                    <a:pt x="37432" y="14982"/>
                    <a:pt x="37349" y="15337"/>
                    <a:pt x="37244" y="15735"/>
                  </a:cubicBezTo>
                  <a:cubicBezTo>
                    <a:pt x="37014" y="16572"/>
                    <a:pt x="36972" y="17932"/>
                    <a:pt x="37181" y="18873"/>
                  </a:cubicBezTo>
                  <a:cubicBezTo>
                    <a:pt x="37307" y="18957"/>
                    <a:pt x="37453" y="19062"/>
                    <a:pt x="37642" y="19104"/>
                  </a:cubicBezTo>
                  <a:cubicBezTo>
                    <a:pt x="38060" y="19187"/>
                    <a:pt x="38500" y="19292"/>
                    <a:pt x="38876" y="19062"/>
                  </a:cubicBezTo>
                  <a:cubicBezTo>
                    <a:pt x="39441" y="18664"/>
                    <a:pt x="40006" y="18246"/>
                    <a:pt x="40487" y="17785"/>
                  </a:cubicBezTo>
                  <a:cubicBezTo>
                    <a:pt x="41010" y="17262"/>
                    <a:pt x="41680" y="16948"/>
                    <a:pt x="42203" y="16467"/>
                  </a:cubicBezTo>
                  <a:cubicBezTo>
                    <a:pt x="42475" y="16216"/>
                    <a:pt x="42873" y="16383"/>
                    <a:pt x="42893" y="16781"/>
                  </a:cubicBezTo>
                  <a:cubicBezTo>
                    <a:pt x="42935" y="17283"/>
                    <a:pt x="42956" y="17806"/>
                    <a:pt x="42935" y="18329"/>
                  </a:cubicBezTo>
                  <a:cubicBezTo>
                    <a:pt x="42935" y="18873"/>
                    <a:pt x="42977" y="19396"/>
                    <a:pt x="43354" y="19836"/>
                  </a:cubicBezTo>
                  <a:cubicBezTo>
                    <a:pt x="43458" y="19982"/>
                    <a:pt x="43521" y="20150"/>
                    <a:pt x="43584" y="20338"/>
                  </a:cubicBezTo>
                  <a:cubicBezTo>
                    <a:pt x="43898" y="21489"/>
                    <a:pt x="44777" y="22012"/>
                    <a:pt x="45823" y="22347"/>
                  </a:cubicBezTo>
                  <a:cubicBezTo>
                    <a:pt x="46451" y="22556"/>
                    <a:pt x="47036" y="22389"/>
                    <a:pt x="47455" y="21865"/>
                  </a:cubicBezTo>
                  <a:cubicBezTo>
                    <a:pt x="47685" y="21552"/>
                    <a:pt x="47873" y="21196"/>
                    <a:pt x="48083" y="20882"/>
                  </a:cubicBezTo>
                  <a:cubicBezTo>
                    <a:pt x="48187" y="20756"/>
                    <a:pt x="48292" y="20610"/>
                    <a:pt x="48438" y="20526"/>
                  </a:cubicBezTo>
                  <a:cubicBezTo>
                    <a:pt x="48627" y="20422"/>
                    <a:pt x="48815" y="20338"/>
                    <a:pt x="49024" y="20254"/>
                  </a:cubicBezTo>
                  <a:cubicBezTo>
                    <a:pt x="49464" y="19710"/>
                    <a:pt x="49610" y="19124"/>
                    <a:pt x="50217" y="18706"/>
                  </a:cubicBezTo>
                  <a:close/>
                  <a:moveTo>
                    <a:pt x="30130" y="13810"/>
                  </a:moveTo>
                  <a:cubicBezTo>
                    <a:pt x="29921" y="13852"/>
                    <a:pt x="29816" y="13852"/>
                    <a:pt x="29712" y="13914"/>
                  </a:cubicBezTo>
                  <a:cubicBezTo>
                    <a:pt x="28477" y="14542"/>
                    <a:pt x="27264" y="15191"/>
                    <a:pt x="26050" y="15839"/>
                  </a:cubicBezTo>
                  <a:cubicBezTo>
                    <a:pt x="25987" y="15902"/>
                    <a:pt x="25904" y="16007"/>
                    <a:pt x="25841" y="16111"/>
                  </a:cubicBezTo>
                  <a:cubicBezTo>
                    <a:pt x="25799" y="16195"/>
                    <a:pt x="25799" y="16321"/>
                    <a:pt x="25736" y="16342"/>
                  </a:cubicBezTo>
                  <a:cubicBezTo>
                    <a:pt x="25380" y="16530"/>
                    <a:pt x="25171" y="16969"/>
                    <a:pt x="24669" y="16948"/>
                  </a:cubicBezTo>
                  <a:cubicBezTo>
                    <a:pt x="24543" y="16948"/>
                    <a:pt x="24376" y="17032"/>
                    <a:pt x="24271" y="17137"/>
                  </a:cubicBezTo>
                  <a:cubicBezTo>
                    <a:pt x="23937" y="17471"/>
                    <a:pt x="23539" y="17785"/>
                    <a:pt x="23267" y="18141"/>
                  </a:cubicBezTo>
                  <a:cubicBezTo>
                    <a:pt x="22849" y="18706"/>
                    <a:pt x="22472" y="19271"/>
                    <a:pt x="22326" y="19982"/>
                  </a:cubicBezTo>
                  <a:cubicBezTo>
                    <a:pt x="22179" y="20631"/>
                    <a:pt x="22033" y="21259"/>
                    <a:pt x="21844" y="21907"/>
                  </a:cubicBezTo>
                  <a:cubicBezTo>
                    <a:pt x="21656" y="22577"/>
                    <a:pt x="21593" y="23205"/>
                    <a:pt x="21844" y="23853"/>
                  </a:cubicBezTo>
                  <a:cubicBezTo>
                    <a:pt x="21865" y="23937"/>
                    <a:pt x="21928" y="24041"/>
                    <a:pt x="21865" y="24104"/>
                  </a:cubicBezTo>
                  <a:cubicBezTo>
                    <a:pt x="21530" y="24732"/>
                    <a:pt x="21698" y="25422"/>
                    <a:pt x="21740" y="26071"/>
                  </a:cubicBezTo>
                  <a:cubicBezTo>
                    <a:pt x="21802" y="26887"/>
                    <a:pt x="21844" y="27724"/>
                    <a:pt x="22137" y="28477"/>
                  </a:cubicBezTo>
                  <a:cubicBezTo>
                    <a:pt x="22807" y="30319"/>
                    <a:pt x="23518" y="32139"/>
                    <a:pt x="24460" y="33876"/>
                  </a:cubicBezTo>
                  <a:cubicBezTo>
                    <a:pt x="24627" y="34148"/>
                    <a:pt x="24836" y="34420"/>
                    <a:pt x="25046" y="34650"/>
                  </a:cubicBezTo>
                  <a:lnTo>
                    <a:pt x="27473" y="37077"/>
                  </a:lnTo>
                  <a:cubicBezTo>
                    <a:pt x="27682" y="37286"/>
                    <a:pt x="27912" y="37474"/>
                    <a:pt x="28184" y="37663"/>
                  </a:cubicBezTo>
                  <a:cubicBezTo>
                    <a:pt x="28645" y="37977"/>
                    <a:pt x="29126" y="38311"/>
                    <a:pt x="29649" y="38542"/>
                  </a:cubicBezTo>
                  <a:cubicBezTo>
                    <a:pt x="30590" y="39002"/>
                    <a:pt x="31532" y="39483"/>
                    <a:pt x="32536" y="39797"/>
                  </a:cubicBezTo>
                  <a:cubicBezTo>
                    <a:pt x="33959" y="40257"/>
                    <a:pt x="35424" y="40467"/>
                    <a:pt x="36888" y="40508"/>
                  </a:cubicBezTo>
                  <a:cubicBezTo>
                    <a:pt x="37872" y="40529"/>
                    <a:pt x="38876" y="40571"/>
                    <a:pt x="39860" y="40425"/>
                  </a:cubicBezTo>
                  <a:cubicBezTo>
                    <a:pt x="41157" y="40278"/>
                    <a:pt x="42412" y="39964"/>
                    <a:pt x="43605" y="39462"/>
                  </a:cubicBezTo>
                  <a:cubicBezTo>
                    <a:pt x="44421" y="39148"/>
                    <a:pt x="45237" y="38834"/>
                    <a:pt x="46011" y="38479"/>
                  </a:cubicBezTo>
                  <a:cubicBezTo>
                    <a:pt x="48062" y="37537"/>
                    <a:pt x="49945" y="36386"/>
                    <a:pt x="51472" y="34733"/>
                  </a:cubicBezTo>
                  <a:cubicBezTo>
                    <a:pt x="51828" y="34399"/>
                    <a:pt x="52142" y="34022"/>
                    <a:pt x="52497" y="33708"/>
                  </a:cubicBezTo>
                  <a:cubicBezTo>
                    <a:pt x="53104" y="33185"/>
                    <a:pt x="53523" y="32536"/>
                    <a:pt x="53837" y="31804"/>
                  </a:cubicBezTo>
                  <a:cubicBezTo>
                    <a:pt x="53920" y="31616"/>
                    <a:pt x="53962" y="31407"/>
                    <a:pt x="54046" y="31218"/>
                  </a:cubicBezTo>
                  <a:cubicBezTo>
                    <a:pt x="54088" y="31093"/>
                    <a:pt x="54150" y="30946"/>
                    <a:pt x="54234" y="30842"/>
                  </a:cubicBezTo>
                  <a:cubicBezTo>
                    <a:pt x="54569" y="30444"/>
                    <a:pt x="54757" y="29963"/>
                    <a:pt x="54925" y="29482"/>
                  </a:cubicBezTo>
                  <a:cubicBezTo>
                    <a:pt x="55238" y="28645"/>
                    <a:pt x="55552" y="27766"/>
                    <a:pt x="55866" y="26929"/>
                  </a:cubicBezTo>
                  <a:cubicBezTo>
                    <a:pt x="56013" y="26594"/>
                    <a:pt x="56054" y="26259"/>
                    <a:pt x="55971" y="25946"/>
                  </a:cubicBezTo>
                  <a:cubicBezTo>
                    <a:pt x="55699" y="25736"/>
                    <a:pt x="55448" y="25569"/>
                    <a:pt x="55238" y="25402"/>
                  </a:cubicBezTo>
                  <a:cubicBezTo>
                    <a:pt x="54799" y="25736"/>
                    <a:pt x="54339" y="26029"/>
                    <a:pt x="53962" y="26385"/>
                  </a:cubicBezTo>
                  <a:cubicBezTo>
                    <a:pt x="53293" y="27075"/>
                    <a:pt x="52497" y="27243"/>
                    <a:pt x="51577" y="27222"/>
                  </a:cubicBezTo>
                  <a:cubicBezTo>
                    <a:pt x="51221" y="27222"/>
                    <a:pt x="50949" y="27096"/>
                    <a:pt x="50698" y="26866"/>
                  </a:cubicBezTo>
                  <a:cubicBezTo>
                    <a:pt x="49568" y="25736"/>
                    <a:pt x="48857" y="24397"/>
                    <a:pt x="48919" y="22744"/>
                  </a:cubicBezTo>
                  <a:cubicBezTo>
                    <a:pt x="48919" y="22619"/>
                    <a:pt x="48940" y="22514"/>
                    <a:pt x="48919" y="22389"/>
                  </a:cubicBezTo>
                  <a:cubicBezTo>
                    <a:pt x="48899" y="22263"/>
                    <a:pt x="49003" y="22075"/>
                    <a:pt x="48731" y="21970"/>
                  </a:cubicBezTo>
                  <a:cubicBezTo>
                    <a:pt x="48606" y="22117"/>
                    <a:pt x="48480" y="22284"/>
                    <a:pt x="48375" y="22430"/>
                  </a:cubicBezTo>
                  <a:cubicBezTo>
                    <a:pt x="47685" y="23330"/>
                    <a:pt x="46492" y="23665"/>
                    <a:pt x="45446" y="23225"/>
                  </a:cubicBezTo>
                  <a:cubicBezTo>
                    <a:pt x="45049" y="23058"/>
                    <a:pt x="44672" y="22891"/>
                    <a:pt x="44316" y="22681"/>
                  </a:cubicBezTo>
                  <a:cubicBezTo>
                    <a:pt x="43563" y="22284"/>
                    <a:pt x="43103" y="21635"/>
                    <a:pt x="42789" y="20840"/>
                  </a:cubicBezTo>
                  <a:cubicBezTo>
                    <a:pt x="42684" y="20547"/>
                    <a:pt x="42559" y="20296"/>
                    <a:pt x="42412" y="20024"/>
                  </a:cubicBezTo>
                  <a:cubicBezTo>
                    <a:pt x="42161" y="19668"/>
                    <a:pt x="42036" y="19271"/>
                    <a:pt x="42098" y="18831"/>
                  </a:cubicBezTo>
                  <a:cubicBezTo>
                    <a:pt x="42119" y="18601"/>
                    <a:pt x="42119" y="18350"/>
                    <a:pt x="42098" y="18099"/>
                  </a:cubicBezTo>
                  <a:cubicBezTo>
                    <a:pt x="42098" y="17995"/>
                    <a:pt x="42015" y="17911"/>
                    <a:pt x="41952" y="17785"/>
                  </a:cubicBezTo>
                  <a:cubicBezTo>
                    <a:pt x="41826" y="17869"/>
                    <a:pt x="41722" y="17890"/>
                    <a:pt x="41680" y="17932"/>
                  </a:cubicBezTo>
                  <a:cubicBezTo>
                    <a:pt x="41052" y="18643"/>
                    <a:pt x="40278" y="19187"/>
                    <a:pt x="39588" y="19794"/>
                  </a:cubicBezTo>
                  <a:cubicBezTo>
                    <a:pt x="39378" y="19982"/>
                    <a:pt x="39169" y="20108"/>
                    <a:pt x="38876" y="20129"/>
                  </a:cubicBezTo>
                  <a:cubicBezTo>
                    <a:pt x="38081" y="20192"/>
                    <a:pt x="37328" y="20108"/>
                    <a:pt x="36616" y="19668"/>
                  </a:cubicBezTo>
                  <a:cubicBezTo>
                    <a:pt x="36282" y="19459"/>
                    <a:pt x="36093" y="19187"/>
                    <a:pt x="36093" y="18811"/>
                  </a:cubicBezTo>
                  <a:cubicBezTo>
                    <a:pt x="36135" y="17827"/>
                    <a:pt x="36135" y="16886"/>
                    <a:pt x="36156" y="15902"/>
                  </a:cubicBezTo>
                  <a:cubicBezTo>
                    <a:pt x="35675" y="16091"/>
                    <a:pt x="35298" y="16446"/>
                    <a:pt x="34901" y="16844"/>
                  </a:cubicBezTo>
                  <a:cubicBezTo>
                    <a:pt x="34106" y="17660"/>
                    <a:pt x="33206" y="18287"/>
                    <a:pt x="32264" y="18852"/>
                  </a:cubicBezTo>
                  <a:cubicBezTo>
                    <a:pt x="31678" y="19187"/>
                    <a:pt x="31051" y="19334"/>
                    <a:pt x="30381" y="19334"/>
                  </a:cubicBezTo>
                  <a:cubicBezTo>
                    <a:pt x="29816" y="19334"/>
                    <a:pt x="29377" y="19145"/>
                    <a:pt x="28958" y="18831"/>
                  </a:cubicBezTo>
                  <a:cubicBezTo>
                    <a:pt x="28707" y="18643"/>
                    <a:pt x="28540" y="18413"/>
                    <a:pt x="28540" y="18078"/>
                  </a:cubicBezTo>
                  <a:cubicBezTo>
                    <a:pt x="28498" y="16948"/>
                    <a:pt x="28645" y="15839"/>
                    <a:pt x="29377" y="14898"/>
                  </a:cubicBezTo>
                  <a:cubicBezTo>
                    <a:pt x="29691" y="14626"/>
                    <a:pt x="29963" y="14312"/>
                    <a:pt x="30130" y="13810"/>
                  </a:cubicBezTo>
                  <a:close/>
                  <a:moveTo>
                    <a:pt x="36784" y="41617"/>
                  </a:moveTo>
                  <a:cubicBezTo>
                    <a:pt x="36491" y="42371"/>
                    <a:pt x="35821" y="42580"/>
                    <a:pt x="35319" y="42998"/>
                  </a:cubicBezTo>
                  <a:cubicBezTo>
                    <a:pt x="35215" y="43082"/>
                    <a:pt x="35026" y="43124"/>
                    <a:pt x="34901" y="43124"/>
                  </a:cubicBezTo>
                  <a:cubicBezTo>
                    <a:pt x="34294" y="43145"/>
                    <a:pt x="33687" y="43187"/>
                    <a:pt x="33101" y="43124"/>
                  </a:cubicBezTo>
                  <a:cubicBezTo>
                    <a:pt x="32411" y="43040"/>
                    <a:pt x="31804" y="42705"/>
                    <a:pt x="31490" y="42078"/>
                  </a:cubicBezTo>
                  <a:cubicBezTo>
                    <a:pt x="31218" y="41534"/>
                    <a:pt x="31030" y="40906"/>
                    <a:pt x="30841" y="40425"/>
                  </a:cubicBezTo>
                  <a:cubicBezTo>
                    <a:pt x="29733" y="39797"/>
                    <a:pt x="28728" y="39232"/>
                    <a:pt x="27724" y="38625"/>
                  </a:cubicBezTo>
                  <a:cubicBezTo>
                    <a:pt x="27347" y="38395"/>
                    <a:pt x="26992" y="38102"/>
                    <a:pt x="26678" y="37788"/>
                  </a:cubicBezTo>
                  <a:cubicBezTo>
                    <a:pt x="25904" y="37035"/>
                    <a:pt x="25150" y="36240"/>
                    <a:pt x="24376" y="35487"/>
                  </a:cubicBezTo>
                  <a:cubicBezTo>
                    <a:pt x="24251" y="35382"/>
                    <a:pt x="24125" y="35277"/>
                    <a:pt x="23958" y="35194"/>
                  </a:cubicBezTo>
                  <a:cubicBezTo>
                    <a:pt x="23895" y="35298"/>
                    <a:pt x="23811" y="35382"/>
                    <a:pt x="23790" y="35466"/>
                  </a:cubicBezTo>
                  <a:cubicBezTo>
                    <a:pt x="23686" y="36010"/>
                    <a:pt x="23393" y="36491"/>
                    <a:pt x="23100" y="36930"/>
                  </a:cubicBezTo>
                  <a:cubicBezTo>
                    <a:pt x="22870" y="37286"/>
                    <a:pt x="22598" y="37684"/>
                    <a:pt x="22388" y="38081"/>
                  </a:cubicBezTo>
                  <a:cubicBezTo>
                    <a:pt x="21635" y="39630"/>
                    <a:pt x="20714" y="41094"/>
                    <a:pt x="19773" y="42517"/>
                  </a:cubicBezTo>
                  <a:cubicBezTo>
                    <a:pt x="19459" y="42998"/>
                    <a:pt x="19187" y="43500"/>
                    <a:pt x="19020" y="44065"/>
                  </a:cubicBezTo>
                  <a:cubicBezTo>
                    <a:pt x="18894" y="44568"/>
                    <a:pt x="18664" y="45028"/>
                    <a:pt x="18413" y="45467"/>
                  </a:cubicBezTo>
                  <a:cubicBezTo>
                    <a:pt x="18141" y="45990"/>
                    <a:pt x="17785" y="46513"/>
                    <a:pt x="17618" y="47099"/>
                  </a:cubicBezTo>
                  <a:cubicBezTo>
                    <a:pt x="17409" y="47706"/>
                    <a:pt x="17137" y="48271"/>
                    <a:pt x="16885" y="48857"/>
                  </a:cubicBezTo>
                  <a:cubicBezTo>
                    <a:pt x="16593" y="49485"/>
                    <a:pt x="16404" y="50133"/>
                    <a:pt x="16404" y="50866"/>
                  </a:cubicBezTo>
                  <a:cubicBezTo>
                    <a:pt x="16613" y="50970"/>
                    <a:pt x="16802" y="51075"/>
                    <a:pt x="16969" y="51158"/>
                  </a:cubicBezTo>
                  <a:cubicBezTo>
                    <a:pt x="18036" y="51619"/>
                    <a:pt x="19187" y="51786"/>
                    <a:pt x="20275" y="52037"/>
                  </a:cubicBezTo>
                  <a:cubicBezTo>
                    <a:pt x="20401" y="52058"/>
                    <a:pt x="20568" y="52058"/>
                    <a:pt x="20714" y="52037"/>
                  </a:cubicBezTo>
                  <a:cubicBezTo>
                    <a:pt x="21007" y="51995"/>
                    <a:pt x="21300" y="51933"/>
                    <a:pt x="21614" y="51849"/>
                  </a:cubicBezTo>
                  <a:cubicBezTo>
                    <a:pt x="21740" y="51828"/>
                    <a:pt x="21886" y="51786"/>
                    <a:pt x="21991" y="51682"/>
                  </a:cubicBezTo>
                  <a:cubicBezTo>
                    <a:pt x="22681" y="51158"/>
                    <a:pt x="23372" y="50635"/>
                    <a:pt x="24230" y="50259"/>
                  </a:cubicBezTo>
                  <a:cubicBezTo>
                    <a:pt x="24146" y="49840"/>
                    <a:pt x="24125" y="49443"/>
                    <a:pt x="23979" y="49087"/>
                  </a:cubicBezTo>
                  <a:cubicBezTo>
                    <a:pt x="23644" y="48125"/>
                    <a:pt x="23455" y="47120"/>
                    <a:pt x="23309" y="46116"/>
                  </a:cubicBezTo>
                  <a:cubicBezTo>
                    <a:pt x="23288" y="45907"/>
                    <a:pt x="23183" y="45697"/>
                    <a:pt x="23183" y="45488"/>
                  </a:cubicBezTo>
                  <a:cubicBezTo>
                    <a:pt x="23142" y="45091"/>
                    <a:pt x="22911" y="44819"/>
                    <a:pt x="22660" y="44651"/>
                  </a:cubicBezTo>
                  <a:cubicBezTo>
                    <a:pt x="22807" y="43961"/>
                    <a:pt x="22891" y="43772"/>
                    <a:pt x="23246" y="43542"/>
                  </a:cubicBezTo>
                  <a:cubicBezTo>
                    <a:pt x="24230" y="42894"/>
                    <a:pt x="25297" y="42559"/>
                    <a:pt x="26427" y="42371"/>
                  </a:cubicBezTo>
                  <a:cubicBezTo>
                    <a:pt x="26678" y="42308"/>
                    <a:pt x="26971" y="42350"/>
                    <a:pt x="27222" y="42371"/>
                  </a:cubicBezTo>
                  <a:cubicBezTo>
                    <a:pt x="27410" y="42391"/>
                    <a:pt x="27619" y="42496"/>
                    <a:pt x="27787" y="42622"/>
                  </a:cubicBezTo>
                  <a:cubicBezTo>
                    <a:pt x="28100" y="42831"/>
                    <a:pt x="28121" y="43187"/>
                    <a:pt x="28121" y="43521"/>
                  </a:cubicBezTo>
                  <a:cubicBezTo>
                    <a:pt x="28121" y="44337"/>
                    <a:pt x="28038" y="45132"/>
                    <a:pt x="28352" y="45928"/>
                  </a:cubicBezTo>
                  <a:cubicBezTo>
                    <a:pt x="28414" y="46053"/>
                    <a:pt x="28373" y="46221"/>
                    <a:pt x="28373" y="46367"/>
                  </a:cubicBezTo>
                  <a:cubicBezTo>
                    <a:pt x="28435" y="46848"/>
                    <a:pt x="28477" y="47329"/>
                    <a:pt x="28561" y="47811"/>
                  </a:cubicBezTo>
                  <a:cubicBezTo>
                    <a:pt x="28749" y="48731"/>
                    <a:pt x="28958" y="49631"/>
                    <a:pt x="29147" y="50552"/>
                  </a:cubicBezTo>
                  <a:cubicBezTo>
                    <a:pt x="29189" y="50866"/>
                    <a:pt x="29272" y="51200"/>
                    <a:pt x="29251" y="51556"/>
                  </a:cubicBezTo>
                  <a:cubicBezTo>
                    <a:pt x="29189" y="52665"/>
                    <a:pt x="29691" y="53711"/>
                    <a:pt x="29607" y="54841"/>
                  </a:cubicBezTo>
                  <a:cubicBezTo>
                    <a:pt x="29607" y="54904"/>
                    <a:pt x="29649" y="54946"/>
                    <a:pt x="29670" y="55029"/>
                  </a:cubicBezTo>
                  <a:cubicBezTo>
                    <a:pt x="29900" y="55469"/>
                    <a:pt x="29879" y="55971"/>
                    <a:pt x="29795" y="56431"/>
                  </a:cubicBezTo>
                  <a:cubicBezTo>
                    <a:pt x="29712" y="56912"/>
                    <a:pt x="29670" y="57373"/>
                    <a:pt x="29544" y="57854"/>
                  </a:cubicBezTo>
                  <a:cubicBezTo>
                    <a:pt x="29398" y="58377"/>
                    <a:pt x="29481" y="58775"/>
                    <a:pt x="29879" y="59151"/>
                  </a:cubicBezTo>
                  <a:cubicBezTo>
                    <a:pt x="30130" y="59423"/>
                    <a:pt x="30339" y="59674"/>
                    <a:pt x="30632" y="59925"/>
                  </a:cubicBezTo>
                  <a:cubicBezTo>
                    <a:pt x="30821" y="60072"/>
                    <a:pt x="31030" y="60218"/>
                    <a:pt x="31093" y="60449"/>
                  </a:cubicBezTo>
                  <a:cubicBezTo>
                    <a:pt x="31260" y="60783"/>
                    <a:pt x="31511" y="60930"/>
                    <a:pt x="31825" y="60993"/>
                  </a:cubicBezTo>
                  <a:cubicBezTo>
                    <a:pt x="31909" y="60972"/>
                    <a:pt x="31992" y="60972"/>
                    <a:pt x="32013" y="60909"/>
                  </a:cubicBezTo>
                  <a:cubicBezTo>
                    <a:pt x="32871" y="60093"/>
                    <a:pt x="33896" y="59570"/>
                    <a:pt x="35026" y="59214"/>
                  </a:cubicBezTo>
                  <a:cubicBezTo>
                    <a:pt x="35968" y="58900"/>
                    <a:pt x="36888" y="58503"/>
                    <a:pt x="37872" y="58398"/>
                  </a:cubicBezTo>
                  <a:cubicBezTo>
                    <a:pt x="38060" y="58377"/>
                    <a:pt x="38207" y="58314"/>
                    <a:pt x="38395" y="58273"/>
                  </a:cubicBezTo>
                  <a:cubicBezTo>
                    <a:pt x="39441" y="57959"/>
                    <a:pt x="40487" y="57708"/>
                    <a:pt x="41554" y="57582"/>
                  </a:cubicBezTo>
                  <a:cubicBezTo>
                    <a:pt x="43186" y="57394"/>
                    <a:pt x="44777" y="57164"/>
                    <a:pt x="46430" y="57226"/>
                  </a:cubicBezTo>
                  <a:cubicBezTo>
                    <a:pt x="46995" y="57247"/>
                    <a:pt x="47580" y="57226"/>
                    <a:pt x="48145" y="57226"/>
                  </a:cubicBezTo>
                  <a:cubicBezTo>
                    <a:pt x="48313" y="57226"/>
                    <a:pt x="48501" y="57164"/>
                    <a:pt x="48668" y="57122"/>
                  </a:cubicBezTo>
                  <a:cubicBezTo>
                    <a:pt x="48752" y="56599"/>
                    <a:pt x="48752" y="56159"/>
                    <a:pt x="48710" y="55594"/>
                  </a:cubicBezTo>
                  <a:cubicBezTo>
                    <a:pt x="48313" y="55762"/>
                    <a:pt x="48145" y="56034"/>
                    <a:pt x="47978" y="56327"/>
                  </a:cubicBezTo>
                  <a:cubicBezTo>
                    <a:pt x="47811" y="56536"/>
                    <a:pt x="47643" y="56745"/>
                    <a:pt x="47434" y="56912"/>
                  </a:cubicBezTo>
                  <a:cubicBezTo>
                    <a:pt x="47350" y="56954"/>
                    <a:pt x="47141" y="56933"/>
                    <a:pt x="46995" y="56850"/>
                  </a:cubicBezTo>
                  <a:cubicBezTo>
                    <a:pt x="46848" y="56745"/>
                    <a:pt x="46764" y="56557"/>
                    <a:pt x="46848" y="56389"/>
                  </a:cubicBezTo>
                  <a:cubicBezTo>
                    <a:pt x="46911" y="56285"/>
                    <a:pt x="46974" y="56180"/>
                    <a:pt x="47036" y="56076"/>
                  </a:cubicBezTo>
                  <a:cubicBezTo>
                    <a:pt x="47246" y="55762"/>
                    <a:pt x="47434" y="55427"/>
                    <a:pt x="47664" y="55050"/>
                  </a:cubicBezTo>
                  <a:cubicBezTo>
                    <a:pt x="47246" y="55260"/>
                    <a:pt x="46911" y="55427"/>
                    <a:pt x="46555" y="55573"/>
                  </a:cubicBezTo>
                  <a:cubicBezTo>
                    <a:pt x="46367" y="55657"/>
                    <a:pt x="46199" y="55594"/>
                    <a:pt x="46053" y="55469"/>
                  </a:cubicBezTo>
                  <a:cubicBezTo>
                    <a:pt x="45927" y="55343"/>
                    <a:pt x="45927" y="55050"/>
                    <a:pt x="46095" y="54904"/>
                  </a:cubicBezTo>
                  <a:cubicBezTo>
                    <a:pt x="46220" y="54757"/>
                    <a:pt x="46346" y="54653"/>
                    <a:pt x="46513" y="54548"/>
                  </a:cubicBezTo>
                  <a:cubicBezTo>
                    <a:pt x="46995" y="54276"/>
                    <a:pt x="47518" y="54025"/>
                    <a:pt x="48020" y="53753"/>
                  </a:cubicBezTo>
                  <a:cubicBezTo>
                    <a:pt x="48145" y="53690"/>
                    <a:pt x="48250" y="53586"/>
                    <a:pt x="48438" y="53481"/>
                  </a:cubicBezTo>
                  <a:cubicBezTo>
                    <a:pt x="48124" y="53272"/>
                    <a:pt x="47852" y="53355"/>
                    <a:pt x="47601" y="53376"/>
                  </a:cubicBezTo>
                  <a:cubicBezTo>
                    <a:pt x="46513" y="53544"/>
                    <a:pt x="45404" y="53753"/>
                    <a:pt x="44379" y="54171"/>
                  </a:cubicBezTo>
                  <a:cubicBezTo>
                    <a:pt x="44295" y="54213"/>
                    <a:pt x="44128" y="54234"/>
                    <a:pt x="44044" y="54213"/>
                  </a:cubicBezTo>
                  <a:cubicBezTo>
                    <a:pt x="43919" y="54171"/>
                    <a:pt x="43793" y="54067"/>
                    <a:pt x="43730" y="53920"/>
                  </a:cubicBezTo>
                  <a:cubicBezTo>
                    <a:pt x="43710" y="53858"/>
                    <a:pt x="43793" y="53669"/>
                    <a:pt x="43856" y="53648"/>
                  </a:cubicBezTo>
                  <a:cubicBezTo>
                    <a:pt x="44107" y="53481"/>
                    <a:pt x="44337" y="53355"/>
                    <a:pt x="44567" y="53272"/>
                  </a:cubicBezTo>
                  <a:cubicBezTo>
                    <a:pt x="45342" y="53083"/>
                    <a:pt x="46095" y="52937"/>
                    <a:pt x="46848" y="52770"/>
                  </a:cubicBezTo>
                  <a:cubicBezTo>
                    <a:pt x="47120" y="52728"/>
                    <a:pt x="47371" y="52644"/>
                    <a:pt x="47685" y="52560"/>
                  </a:cubicBezTo>
                  <a:cubicBezTo>
                    <a:pt x="47267" y="51912"/>
                    <a:pt x="47287" y="51221"/>
                    <a:pt x="47225" y="50552"/>
                  </a:cubicBezTo>
                  <a:cubicBezTo>
                    <a:pt x="47225" y="50468"/>
                    <a:pt x="47162" y="50363"/>
                    <a:pt x="47162" y="50301"/>
                  </a:cubicBezTo>
                  <a:cubicBezTo>
                    <a:pt x="46764" y="48355"/>
                    <a:pt x="46325" y="46388"/>
                    <a:pt x="45802" y="44484"/>
                  </a:cubicBezTo>
                  <a:cubicBezTo>
                    <a:pt x="45718" y="44191"/>
                    <a:pt x="45614" y="43919"/>
                    <a:pt x="45488" y="43647"/>
                  </a:cubicBezTo>
                  <a:cubicBezTo>
                    <a:pt x="45258" y="43145"/>
                    <a:pt x="45070" y="42663"/>
                    <a:pt x="44944" y="42140"/>
                  </a:cubicBezTo>
                  <a:cubicBezTo>
                    <a:pt x="44818" y="41575"/>
                    <a:pt x="44630" y="41031"/>
                    <a:pt x="44316" y="40508"/>
                  </a:cubicBezTo>
                  <a:cubicBezTo>
                    <a:pt x="43479" y="40780"/>
                    <a:pt x="42684" y="41052"/>
                    <a:pt x="41889" y="41241"/>
                  </a:cubicBezTo>
                  <a:cubicBezTo>
                    <a:pt x="41052" y="41450"/>
                    <a:pt x="40173" y="41638"/>
                    <a:pt x="39316" y="41722"/>
                  </a:cubicBezTo>
                  <a:cubicBezTo>
                    <a:pt x="38541" y="41659"/>
                    <a:pt x="37704" y="41617"/>
                    <a:pt x="36784" y="41617"/>
                  </a:cubicBezTo>
                  <a:close/>
                  <a:moveTo>
                    <a:pt x="28665" y="61034"/>
                  </a:moveTo>
                  <a:cubicBezTo>
                    <a:pt x="28393" y="60721"/>
                    <a:pt x="28142" y="60386"/>
                    <a:pt x="27828" y="60156"/>
                  </a:cubicBezTo>
                  <a:cubicBezTo>
                    <a:pt x="27473" y="59842"/>
                    <a:pt x="27075" y="59570"/>
                    <a:pt x="26845" y="59151"/>
                  </a:cubicBezTo>
                  <a:cubicBezTo>
                    <a:pt x="26720" y="58921"/>
                    <a:pt x="26448" y="58817"/>
                    <a:pt x="26196" y="58712"/>
                  </a:cubicBezTo>
                  <a:cubicBezTo>
                    <a:pt x="25820" y="58586"/>
                    <a:pt x="25485" y="58419"/>
                    <a:pt x="25192" y="58105"/>
                  </a:cubicBezTo>
                  <a:cubicBezTo>
                    <a:pt x="25004" y="57938"/>
                    <a:pt x="24753" y="57833"/>
                    <a:pt x="24523" y="57666"/>
                  </a:cubicBezTo>
                  <a:cubicBezTo>
                    <a:pt x="24313" y="57540"/>
                    <a:pt x="24062" y="57456"/>
                    <a:pt x="23895" y="57310"/>
                  </a:cubicBezTo>
                  <a:cubicBezTo>
                    <a:pt x="23518" y="56933"/>
                    <a:pt x="23100" y="56808"/>
                    <a:pt x="22598" y="56682"/>
                  </a:cubicBezTo>
                  <a:cubicBezTo>
                    <a:pt x="21489" y="56389"/>
                    <a:pt x="20296" y="56159"/>
                    <a:pt x="19229" y="55678"/>
                  </a:cubicBezTo>
                  <a:cubicBezTo>
                    <a:pt x="18999" y="55573"/>
                    <a:pt x="18706" y="55573"/>
                    <a:pt x="18455" y="55573"/>
                  </a:cubicBezTo>
                  <a:lnTo>
                    <a:pt x="13287" y="55573"/>
                  </a:lnTo>
                  <a:cubicBezTo>
                    <a:pt x="13035" y="55573"/>
                    <a:pt x="12743" y="55594"/>
                    <a:pt x="12491" y="55636"/>
                  </a:cubicBezTo>
                  <a:cubicBezTo>
                    <a:pt x="11466" y="55783"/>
                    <a:pt x="10462" y="55992"/>
                    <a:pt x="9458" y="56159"/>
                  </a:cubicBezTo>
                  <a:cubicBezTo>
                    <a:pt x="8035" y="56327"/>
                    <a:pt x="6758" y="56933"/>
                    <a:pt x="5419" y="57456"/>
                  </a:cubicBezTo>
                  <a:cubicBezTo>
                    <a:pt x="5273" y="58168"/>
                    <a:pt x="5001" y="58796"/>
                    <a:pt x="4561" y="59340"/>
                  </a:cubicBezTo>
                  <a:cubicBezTo>
                    <a:pt x="3871" y="60177"/>
                    <a:pt x="3411" y="61181"/>
                    <a:pt x="2825" y="62081"/>
                  </a:cubicBezTo>
                  <a:cubicBezTo>
                    <a:pt x="2406" y="62771"/>
                    <a:pt x="2239" y="63503"/>
                    <a:pt x="1988" y="64340"/>
                  </a:cubicBezTo>
                  <a:cubicBezTo>
                    <a:pt x="2260" y="64257"/>
                    <a:pt x="2490" y="64257"/>
                    <a:pt x="2657" y="64152"/>
                  </a:cubicBezTo>
                  <a:cubicBezTo>
                    <a:pt x="3243" y="63713"/>
                    <a:pt x="3955" y="63545"/>
                    <a:pt x="4666" y="63420"/>
                  </a:cubicBezTo>
                  <a:cubicBezTo>
                    <a:pt x="5064" y="63336"/>
                    <a:pt x="5419" y="63210"/>
                    <a:pt x="5796" y="63106"/>
                  </a:cubicBezTo>
                  <a:cubicBezTo>
                    <a:pt x="6800" y="62792"/>
                    <a:pt x="7805" y="62499"/>
                    <a:pt x="8851" y="62353"/>
                  </a:cubicBezTo>
                  <a:cubicBezTo>
                    <a:pt x="9499" y="62248"/>
                    <a:pt x="10148" y="62122"/>
                    <a:pt x="10818" y="62039"/>
                  </a:cubicBezTo>
                  <a:cubicBezTo>
                    <a:pt x="11864" y="61871"/>
                    <a:pt x="12910" y="61746"/>
                    <a:pt x="13956" y="61746"/>
                  </a:cubicBezTo>
                  <a:cubicBezTo>
                    <a:pt x="15797" y="61767"/>
                    <a:pt x="17681" y="61767"/>
                    <a:pt x="19543" y="61746"/>
                  </a:cubicBezTo>
                  <a:cubicBezTo>
                    <a:pt x="20547" y="61746"/>
                    <a:pt x="21530" y="61809"/>
                    <a:pt x="22493" y="61976"/>
                  </a:cubicBezTo>
                  <a:cubicBezTo>
                    <a:pt x="22744" y="62039"/>
                    <a:pt x="22974" y="62081"/>
                    <a:pt x="23204" y="62122"/>
                  </a:cubicBezTo>
                  <a:cubicBezTo>
                    <a:pt x="25987" y="62562"/>
                    <a:pt x="28728" y="63022"/>
                    <a:pt x="31427" y="63901"/>
                  </a:cubicBezTo>
                  <a:cubicBezTo>
                    <a:pt x="31553" y="63943"/>
                    <a:pt x="31699" y="63922"/>
                    <a:pt x="31867" y="63922"/>
                  </a:cubicBezTo>
                  <a:cubicBezTo>
                    <a:pt x="31365" y="62646"/>
                    <a:pt x="31030" y="61348"/>
                    <a:pt x="29753" y="60658"/>
                  </a:cubicBezTo>
                  <a:cubicBezTo>
                    <a:pt x="29481" y="60930"/>
                    <a:pt x="29126" y="61034"/>
                    <a:pt x="28665" y="61034"/>
                  </a:cubicBezTo>
                  <a:close/>
                  <a:moveTo>
                    <a:pt x="45195" y="40090"/>
                  </a:moveTo>
                  <a:cubicBezTo>
                    <a:pt x="45258" y="40257"/>
                    <a:pt x="45300" y="40404"/>
                    <a:pt x="45362" y="40529"/>
                  </a:cubicBezTo>
                  <a:cubicBezTo>
                    <a:pt x="45572" y="41115"/>
                    <a:pt x="45760" y="41659"/>
                    <a:pt x="45948" y="42245"/>
                  </a:cubicBezTo>
                  <a:cubicBezTo>
                    <a:pt x="46011" y="42391"/>
                    <a:pt x="46053" y="42580"/>
                    <a:pt x="46137" y="42726"/>
                  </a:cubicBezTo>
                  <a:cubicBezTo>
                    <a:pt x="46597" y="43459"/>
                    <a:pt x="46806" y="44275"/>
                    <a:pt x="46995" y="45091"/>
                  </a:cubicBezTo>
                  <a:cubicBezTo>
                    <a:pt x="47371" y="46513"/>
                    <a:pt x="47706" y="47936"/>
                    <a:pt x="48041" y="49380"/>
                  </a:cubicBezTo>
                  <a:cubicBezTo>
                    <a:pt x="48187" y="49945"/>
                    <a:pt x="48229" y="50552"/>
                    <a:pt x="48250" y="51158"/>
                  </a:cubicBezTo>
                  <a:cubicBezTo>
                    <a:pt x="48313" y="51975"/>
                    <a:pt x="48731" y="52623"/>
                    <a:pt x="49547" y="52937"/>
                  </a:cubicBezTo>
                  <a:cubicBezTo>
                    <a:pt x="49694" y="52979"/>
                    <a:pt x="49903" y="53042"/>
                    <a:pt x="50070" y="52958"/>
                  </a:cubicBezTo>
                  <a:cubicBezTo>
                    <a:pt x="50761" y="52707"/>
                    <a:pt x="51472" y="52498"/>
                    <a:pt x="52163" y="52121"/>
                  </a:cubicBezTo>
                  <a:cubicBezTo>
                    <a:pt x="53000" y="51682"/>
                    <a:pt x="53795" y="51138"/>
                    <a:pt x="54611" y="50614"/>
                  </a:cubicBezTo>
                  <a:cubicBezTo>
                    <a:pt x="55887" y="49778"/>
                    <a:pt x="57142" y="48878"/>
                    <a:pt x="58189" y="47748"/>
                  </a:cubicBezTo>
                  <a:cubicBezTo>
                    <a:pt x="59214" y="46660"/>
                    <a:pt x="59067" y="45404"/>
                    <a:pt x="57958" y="44568"/>
                  </a:cubicBezTo>
                  <a:cubicBezTo>
                    <a:pt x="57896" y="44505"/>
                    <a:pt x="57812" y="44463"/>
                    <a:pt x="57749" y="44400"/>
                  </a:cubicBezTo>
                  <a:cubicBezTo>
                    <a:pt x="56368" y="43396"/>
                    <a:pt x="54820" y="42622"/>
                    <a:pt x="53355" y="41743"/>
                  </a:cubicBezTo>
                  <a:cubicBezTo>
                    <a:pt x="53251" y="41680"/>
                    <a:pt x="53146" y="41638"/>
                    <a:pt x="53021" y="41575"/>
                  </a:cubicBezTo>
                  <a:cubicBezTo>
                    <a:pt x="52100" y="41262"/>
                    <a:pt x="51263" y="40801"/>
                    <a:pt x="50426" y="40299"/>
                  </a:cubicBezTo>
                  <a:cubicBezTo>
                    <a:pt x="49861" y="39964"/>
                    <a:pt x="49254" y="39692"/>
                    <a:pt x="48627" y="39462"/>
                  </a:cubicBezTo>
                  <a:cubicBezTo>
                    <a:pt x="48229" y="39337"/>
                    <a:pt x="47873" y="39127"/>
                    <a:pt x="47455" y="38939"/>
                  </a:cubicBezTo>
                  <a:cubicBezTo>
                    <a:pt x="46743" y="39378"/>
                    <a:pt x="45927" y="39630"/>
                    <a:pt x="45195" y="40090"/>
                  </a:cubicBezTo>
                  <a:close/>
                  <a:moveTo>
                    <a:pt x="33750" y="65198"/>
                  </a:moveTo>
                  <a:cubicBezTo>
                    <a:pt x="33896" y="65198"/>
                    <a:pt x="34001" y="65219"/>
                    <a:pt x="34085" y="65198"/>
                  </a:cubicBezTo>
                  <a:cubicBezTo>
                    <a:pt x="34922" y="64968"/>
                    <a:pt x="35759" y="64696"/>
                    <a:pt x="36533" y="64278"/>
                  </a:cubicBezTo>
                  <a:cubicBezTo>
                    <a:pt x="36888" y="64110"/>
                    <a:pt x="37244" y="63964"/>
                    <a:pt x="37621" y="63838"/>
                  </a:cubicBezTo>
                  <a:cubicBezTo>
                    <a:pt x="39316" y="63231"/>
                    <a:pt x="41094" y="62897"/>
                    <a:pt x="42893" y="62687"/>
                  </a:cubicBezTo>
                  <a:cubicBezTo>
                    <a:pt x="43835" y="62583"/>
                    <a:pt x="44839" y="62562"/>
                    <a:pt x="45781" y="62583"/>
                  </a:cubicBezTo>
                  <a:cubicBezTo>
                    <a:pt x="47392" y="62583"/>
                    <a:pt x="49024" y="62478"/>
                    <a:pt x="50635" y="62687"/>
                  </a:cubicBezTo>
                  <a:cubicBezTo>
                    <a:pt x="51221" y="62771"/>
                    <a:pt x="51765" y="62813"/>
                    <a:pt x="52351" y="62897"/>
                  </a:cubicBezTo>
                  <a:cubicBezTo>
                    <a:pt x="54297" y="63106"/>
                    <a:pt x="56222" y="63441"/>
                    <a:pt x="58042" y="64173"/>
                  </a:cubicBezTo>
                  <a:cubicBezTo>
                    <a:pt x="58314" y="64278"/>
                    <a:pt x="58586" y="64361"/>
                    <a:pt x="58942" y="64466"/>
                  </a:cubicBezTo>
                  <a:cubicBezTo>
                    <a:pt x="58942" y="64319"/>
                    <a:pt x="58942" y="64215"/>
                    <a:pt x="58900" y="64152"/>
                  </a:cubicBezTo>
                  <a:cubicBezTo>
                    <a:pt x="58649" y="63713"/>
                    <a:pt x="58377" y="63273"/>
                    <a:pt x="58105" y="62855"/>
                  </a:cubicBezTo>
                  <a:cubicBezTo>
                    <a:pt x="57603" y="62081"/>
                    <a:pt x="57059" y="61390"/>
                    <a:pt x="56578" y="60595"/>
                  </a:cubicBezTo>
                  <a:cubicBezTo>
                    <a:pt x="56368" y="60260"/>
                    <a:pt x="56138" y="60051"/>
                    <a:pt x="55803" y="59925"/>
                  </a:cubicBezTo>
                  <a:cubicBezTo>
                    <a:pt x="54862" y="59549"/>
                    <a:pt x="53899" y="59130"/>
                    <a:pt x="52937" y="58796"/>
                  </a:cubicBezTo>
                  <a:cubicBezTo>
                    <a:pt x="51681" y="58356"/>
                    <a:pt x="50384" y="58084"/>
                    <a:pt x="49045" y="58063"/>
                  </a:cubicBezTo>
                  <a:cubicBezTo>
                    <a:pt x="47057" y="58042"/>
                    <a:pt x="45070" y="57938"/>
                    <a:pt x="43082" y="58210"/>
                  </a:cubicBezTo>
                  <a:cubicBezTo>
                    <a:pt x="41701" y="58419"/>
                    <a:pt x="40257" y="58503"/>
                    <a:pt x="38897" y="58942"/>
                  </a:cubicBezTo>
                  <a:cubicBezTo>
                    <a:pt x="38541" y="59089"/>
                    <a:pt x="38144" y="59151"/>
                    <a:pt x="37746" y="59214"/>
                  </a:cubicBezTo>
                  <a:cubicBezTo>
                    <a:pt x="37014" y="59298"/>
                    <a:pt x="36344" y="59528"/>
                    <a:pt x="35675" y="59821"/>
                  </a:cubicBezTo>
                  <a:cubicBezTo>
                    <a:pt x="35319" y="59967"/>
                    <a:pt x="34943" y="60135"/>
                    <a:pt x="34587" y="60239"/>
                  </a:cubicBezTo>
                  <a:cubicBezTo>
                    <a:pt x="33938" y="60407"/>
                    <a:pt x="33415" y="60825"/>
                    <a:pt x="32850" y="61181"/>
                  </a:cubicBezTo>
                  <a:cubicBezTo>
                    <a:pt x="32494" y="61411"/>
                    <a:pt x="32327" y="61746"/>
                    <a:pt x="32390" y="62164"/>
                  </a:cubicBezTo>
                  <a:cubicBezTo>
                    <a:pt x="32432" y="62541"/>
                    <a:pt x="32515" y="62876"/>
                    <a:pt x="32641" y="63210"/>
                  </a:cubicBezTo>
                  <a:cubicBezTo>
                    <a:pt x="32829" y="63650"/>
                    <a:pt x="33038" y="64110"/>
                    <a:pt x="33248" y="64529"/>
                  </a:cubicBezTo>
                  <a:cubicBezTo>
                    <a:pt x="33394" y="64738"/>
                    <a:pt x="33582" y="64968"/>
                    <a:pt x="33750" y="65198"/>
                  </a:cubicBezTo>
                  <a:close/>
                  <a:moveTo>
                    <a:pt x="15484" y="49945"/>
                  </a:moveTo>
                  <a:cubicBezTo>
                    <a:pt x="15546" y="49798"/>
                    <a:pt x="15630" y="49610"/>
                    <a:pt x="15672" y="49464"/>
                  </a:cubicBezTo>
                  <a:cubicBezTo>
                    <a:pt x="15839" y="48836"/>
                    <a:pt x="15986" y="48166"/>
                    <a:pt x="16153" y="47539"/>
                  </a:cubicBezTo>
                  <a:cubicBezTo>
                    <a:pt x="16362" y="46785"/>
                    <a:pt x="16697" y="46074"/>
                    <a:pt x="17116" y="45425"/>
                  </a:cubicBezTo>
                  <a:cubicBezTo>
                    <a:pt x="17534" y="44714"/>
                    <a:pt x="17932" y="44024"/>
                    <a:pt x="18141" y="43228"/>
                  </a:cubicBezTo>
                  <a:cubicBezTo>
                    <a:pt x="18204" y="42915"/>
                    <a:pt x="18371" y="42601"/>
                    <a:pt x="18559" y="42350"/>
                  </a:cubicBezTo>
                  <a:cubicBezTo>
                    <a:pt x="20024" y="40257"/>
                    <a:pt x="21133" y="37914"/>
                    <a:pt x="22598" y="35821"/>
                  </a:cubicBezTo>
                  <a:cubicBezTo>
                    <a:pt x="22786" y="35570"/>
                    <a:pt x="22932" y="35277"/>
                    <a:pt x="22932" y="34859"/>
                  </a:cubicBezTo>
                  <a:cubicBezTo>
                    <a:pt x="22619" y="34964"/>
                    <a:pt x="22388" y="35047"/>
                    <a:pt x="22158" y="35152"/>
                  </a:cubicBezTo>
                  <a:cubicBezTo>
                    <a:pt x="20233" y="36031"/>
                    <a:pt x="18434" y="37223"/>
                    <a:pt x="16634" y="38374"/>
                  </a:cubicBezTo>
                  <a:cubicBezTo>
                    <a:pt x="16593" y="38395"/>
                    <a:pt x="16530" y="38437"/>
                    <a:pt x="16509" y="38479"/>
                  </a:cubicBezTo>
                  <a:cubicBezTo>
                    <a:pt x="15588" y="39169"/>
                    <a:pt x="14730" y="39902"/>
                    <a:pt x="13789" y="40571"/>
                  </a:cubicBezTo>
                  <a:cubicBezTo>
                    <a:pt x="12868" y="41220"/>
                    <a:pt x="12094" y="41994"/>
                    <a:pt x="11424" y="42894"/>
                  </a:cubicBezTo>
                  <a:cubicBezTo>
                    <a:pt x="10839" y="43731"/>
                    <a:pt x="10629" y="44484"/>
                    <a:pt x="11299" y="45446"/>
                  </a:cubicBezTo>
                  <a:cubicBezTo>
                    <a:pt x="11885" y="46262"/>
                    <a:pt x="12408" y="47099"/>
                    <a:pt x="12973" y="47915"/>
                  </a:cubicBezTo>
                  <a:cubicBezTo>
                    <a:pt x="13496" y="48648"/>
                    <a:pt x="14521" y="49464"/>
                    <a:pt x="15484" y="49945"/>
                  </a:cubicBezTo>
                  <a:close/>
                  <a:moveTo>
                    <a:pt x="23686" y="44275"/>
                  </a:moveTo>
                  <a:cubicBezTo>
                    <a:pt x="24041" y="46137"/>
                    <a:pt x="24418" y="47957"/>
                    <a:pt x="25087" y="49736"/>
                  </a:cubicBezTo>
                  <a:cubicBezTo>
                    <a:pt x="25276" y="49715"/>
                    <a:pt x="25464" y="49652"/>
                    <a:pt x="25611" y="49631"/>
                  </a:cubicBezTo>
                  <a:cubicBezTo>
                    <a:pt x="25799" y="49610"/>
                    <a:pt x="26008" y="49694"/>
                    <a:pt x="26029" y="49903"/>
                  </a:cubicBezTo>
                  <a:cubicBezTo>
                    <a:pt x="26050" y="50029"/>
                    <a:pt x="26008" y="50217"/>
                    <a:pt x="25904" y="50301"/>
                  </a:cubicBezTo>
                  <a:cubicBezTo>
                    <a:pt x="25694" y="50510"/>
                    <a:pt x="25464" y="50677"/>
                    <a:pt x="25213" y="50866"/>
                  </a:cubicBezTo>
                  <a:cubicBezTo>
                    <a:pt x="25318" y="51619"/>
                    <a:pt x="25360" y="52330"/>
                    <a:pt x="25611" y="53021"/>
                  </a:cubicBezTo>
                  <a:cubicBezTo>
                    <a:pt x="26029" y="54171"/>
                    <a:pt x="26301" y="55343"/>
                    <a:pt x="26322" y="56599"/>
                  </a:cubicBezTo>
                  <a:cubicBezTo>
                    <a:pt x="26992" y="56431"/>
                    <a:pt x="27598" y="56180"/>
                    <a:pt x="28289" y="56117"/>
                  </a:cubicBezTo>
                  <a:cubicBezTo>
                    <a:pt x="28456" y="56117"/>
                    <a:pt x="28645" y="55950"/>
                    <a:pt x="28854" y="55804"/>
                  </a:cubicBezTo>
                  <a:cubicBezTo>
                    <a:pt x="28770" y="55448"/>
                    <a:pt x="28624" y="55071"/>
                    <a:pt x="28624" y="54736"/>
                  </a:cubicBezTo>
                  <a:cubicBezTo>
                    <a:pt x="28624" y="53983"/>
                    <a:pt x="28561" y="53251"/>
                    <a:pt x="28393" y="52519"/>
                  </a:cubicBezTo>
                  <a:cubicBezTo>
                    <a:pt x="28352" y="52372"/>
                    <a:pt x="28352" y="52226"/>
                    <a:pt x="28352" y="52058"/>
                  </a:cubicBezTo>
                  <a:cubicBezTo>
                    <a:pt x="28414" y="51326"/>
                    <a:pt x="28247" y="50635"/>
                    <a:pt x="28121" y="49924"/>
                  </a:cubicBezTo>
                  <a:cubicBezTo>
                    <a:pt x="27912" y="48689"/>
                    <a:pt x="27515" y="47476"/>
                    <a:pt x="27598" y="46179"/>
                  </a:cubicBezTo>
                  <a:cubicBezTo>
                    <a:pt x="27598" y="45990"/>
                    <a:pt x="27556" y="45823"/>
                    <a:pt x="27494" y="45656"/>
                  </a:cubicBezTo>
                  <a:cubicBezTo>
                    <a:pt x="27347" y="45258"/>
                    <a:pt x="27347" y="44840"/>
                    <a:pt x="27347" y="44400"/>
                  </a:cubicBezTo>
                  <a:lnTo>
                    <a:pt x="27347" y="43584"/>
                  </a:lnTo>
                  <a:cubicBezTo>
                    <a:pt x="27305" y="43208"/>
                    <a:pt x="27180" y="43061"/>
                    <a:pt x="26761" y="43061"/>
                  </a:cubicBezTo>
                  <a:cubicBezTo>
                    <a:pt x="26510" y="43061"/>
                    <a:pt x="26238" y="43124"/>
                    <a:pt x="25987" y="43166"/>
                  </a:cubicBezTo>
                  <a:cubicBezTo>
                    <a:pt x="25820" y="43208"/>
                    <a:pt x="25694" y="43270"/>
                    <a:pt x="25569" y="43312"/>
                  </a:cubicBezTo>
                  <a:cubicBezTo>
                    <a:pt x="24836" y="43375"/>
                    <a:pt x="24271" y="43710"/>
                    <a:pt x="23686" y="44275"/>
                  </a:cubicBezTo>
                  <a:close/>
                  <a:moveTo>
                    <a:pt x="25067" y="54276"/>
                  </a:moveTo>
                  <a:cubicBezTo>
                    <a:pt x="24313" y="54485"/>
                    <a:pt x="23853" y="54485"/>
                    <a:pt x="23309" y="54171"/>
                  </a:cubicBezTo>
                  <a:cubicBezTo>
                    <a:pt x="22702" y="53816"/>
                    <a:pt x="22137" y="53439"/>
                    <a:pt x="21572" y="53042"/>
                  </a:cubicBezTo>
                  <a:cubicBezTo>
                    <a:pt x="21321" y="52853"/>
                    <a:pt x="21049" y="52770"/>
                    <a:pt x="20735" y="52832"/>
                  </a:cubicBezTo>
                  <a:cubicBezTo>
                    <a:pt x="20484" y="52874"/>
                    <a:pt x="20191" y="52916"/>
                    <a:pt x="19940" y="52853"/>
                  </a:cubicBezTo>
                  <a:cubicBezTo>
                    <a:pt x="18810" y="52623"/>
                    <a:pt x="17681" y="52456"/>
                    <a:pt x="16634" y="51995"/>
                  </a:cubicBezTo>
                  <a:cubicBezTo>
                    <a:pt x="16446" y="51912"/>
                    <a:pt x="16237" y="51891"/>
                    <a:pt x="16090" y="51828"/>
                  </a:cubicBezTo>
                  <a:cubicBezTo>
                    <a:pt x="15651" y="52309"/>
                    <a:pt x="15881" y="52937"/>
                    <a:pt x="15504" y="53376"/>
                  </a:cubicBezTo>
                  <a:lnTo>
                    <a:pt x="15504" y="54653"/>
                  </a:lnTo>
                  <a:cubicBezTo>
                    <a:pt x="15714" y="54695"/>
                    <a:pt x="15902" y="54715"/>
                    <a:pt x="16111" y="54715"/>
                  </a:cubicBezTo>
                  <a:lnTo>
                    <a:pt x="18643" y="54715"/>
                  </a:lnTo>
                  <a:cubicBezTo>
                    <a:pt x="18936" y="54715"/>
                    <a:pt x="19250" y="54736"/>
                    <a:pt x="19543" y="54841"/>
                  </a:cubicBezTo>
                  <a:cubicBezTo>
                    <a:pt x="20694" y="55301"/>
                    <a:pt x="21886" y="55573"/>
                    <a:pt x="23100" y="55866"/>
                  </a:cubicBezTo>
                  <a:cubicBezTo>
                    <a:pt x="23602" y="55992"/>
                    <a:pt x="24062" y="56117"/>
                    <a:pt x="24439" y="56536"/>
                  </a:cubicBezTo>
                  <a:cubicBezTo>
                    <a:pt x="24774" y="56912"/>
                    <a:pt x="25025" y="56954"/>
                    <a:pt x="25548" y="56975"/>
                  </a:cubicBezTo>
                  <a:cubicBezTo>
                    <a:pt x="25485" y="56306"/>
                    <a:pt x="25297" y="55657"/>
                    <a:pt x="25234" y="54967"/>
                  </a:cubicBezTo>
                  <a:cubicBezTo>
                    <a:pt x="25192" y="54715"/>
                    <a:pt x="25108" y="54506"/>
                    <a:pt x="25067" y="54276"/>
                  </a:cubicBezTo>
                  <a:close/>
                  <a:moveTo>
                    <a:pt x="20714" y="22953"/>
                  </a:moveTo>
                  <a:cubicBezTo>
                    <a:pt x="20777" y="22640"/>
                    <a:pt x="20798" y="22409"/>
                    <a:pt x="20840" y="22158"/>
                  </a:cubicBezTo>
                  <a:cubicBezTo>
                    <a:pt x="20924" y="21886"/>
                    <a:pt x="21007" y="21635"/>
                    <a:pt x="21112" y="21384"/>
                  </a:cubicBezTo>
                  <a:cubicBezTo>
                    <a:pt x="21468" y="20589"/>
                    <a:pt x="21510" y="19710"/>
                    <a:pt x="21447" y="18852"/>
                  </a:cubicBezTo>
                  <a:cubicBezTo>
                    <a:pt x="21405" y="18246"/>
                    <a:pt x="21007" y="17869"/>
                    <a:pt x="20401" y="17869"/>
                  </a:cubicBezTo>
                  <a:cubicBezTo>
                    <a:pt x="20170" y="17869"/>
                    <a:pt x="19940" y="17869"/>
                    <a:pt x="19689" y="17890"/>
                  </a:cubicBezTo>
                  <a:cubicBezTo>
                    <a:pt x="19438" y="17911"/>
                    <a:pt x="19208" y="18078"/>
                    <a:pt x="19208" y="18308"/>
                  </a:cubicBezTo>
                  <a:cubicBezTo>
                    <a:pt x="19166" y="19166"/>
                    <a:pt x="19020" y="20066"/>
                    <a:pt x="19438" y="20861"/>
                  </a:cubicBezTo>
                  <a:cubicBezTo>
                    <a:pt x="19752" y="21489"/>
                    <a:pt x="20150" y="22117"/>
                    <a:pt x="20505" y="22723"/>
                  </a:cubicBezTo>
                  <a:cubicBezTo>
                    <a:pt x="20568" y="22786"/>
                    <a:pt x="20610" y="22828"/>
                    <a:pt x="20714" y="22953"/>
                  </a:cubicBezTo>
                  <a:close/>
                  <a:moveTo>
                    <a:pt x="54088" y="33771"/>
                  </a:moveTo>
                  <a:cubicBezTo>
                    <a:pt x="54485" y="33792"/>
                    <a:pt x="54778" y="33792"/>
                    <a:pt x="55071" y="33792"/>
                  </a:cubicBezTo>
                  <a:cubicBezTo>
                    <a:pt x="56368" y="33792"/>
                    <a:pt x="57331" y="33080"/>
                    <a:pt x="58147" y="32160"/>
                  </a:cubicBezTo>
                  <a:cubicBezTo>
                    <a:pt x="58544" y="31720"/>
                    <a:pt x="58210" y="30884"/>
                    <a:pt x="57624" y="30863"/>
                  </a:cubicBezTo>
                  <a:cubicBezTo>
                    <a:pt x="56954" y="30842"/>
                    <a:pt x="56243" y="30758"/>
                    <a:pt x="55510" y="30863"/>
                  </a:cubicBezTo>
                  <a:cubicBezTo>
                    <a:pt x="55071" y="31804"/>
                    <a:pt x="54611" y="32746"/>
                    <a:pt x="54088" y="33771"/>
                  </a:cubicBezTo>
                  <a:close/>
                  <a:moveTo>
                    <a:pt x="35738" y="41555"/>
                  </a:moveTo>
                  <a:cubicBezTo>
                    <a:pt x="34482" y="41324"/>
                    <a:pt x="33310" y="41073"/>
                    <a:pt x="32160" y="40864"/>
                  </a:cubicBezTo>
                  <a:cubicBezTo>
                    <a:pt x="32097" y="41596"/>
                    <a:pt x="32432" y="41994"/>
                    <a:pt x="33059" y="42182"/>
                  </a:cubicBezTo>
                  <a:cubicBezTo>
                    <a:pt x="33206" y="42224"/>
                    <a:pt x="33352" y="42224"/>
                    <a:pt x="33520" y="42224"/>
                  </a:cubicBezTo>
                  <a:lnTo>
                    <a:pt x="34817" y="42224"/>
                  </a:lnTo>
                  <a:cubicBezTo>
                    <a:pt x="35110" y="41994"/>
                    <a:pt x="35361" y="41806"/>
                    <a:pt x="35738" y="41555"/>
                  </a:cubicBezTo>
                  <a:close/>
                  <a:moveTo>
                    <a:pt x="26887" y="57833"/>
                  </a:moveTo>
                  <a:cubicBezTo>
                    <a:pt x="27222" y="58482"/>
                    <a:pt x="27724" y="58984"/>
                    <a:pt x="28310" y="59402"/>
                  </a:cubicBezTo>
                  <a:cubicBezTo>
                    <a:pt x="28540" y="59256"/>
                    <a:pt x="28728" y="59130"/>
                    <a:pt x="28896" y="59005"/>
                  </a:cubicBezTo>
                  <a:lnTo>
                    <a:pt x="28896" y="57143"/>
                  </a:lnTo>
                  <a:cubicBezTo>
                    <a:pt x="28226" y="57268"/>
                    <a:pt x="27556" y="57268"/>
                    <a:pt x="26887" y="57833"/>
                  </a:cubicBezTo>
                  <a:close/>
                  <a:moveTo>
                    <a:pt x="22472" y="52707"/>
                  </a:moveTo>
                  <a:cubicBezTo>
                    <a:pt x="22974" y="52979"/>
                    <a:pt x="23435" y="53251"/>
                    <a:pt x="23937" y="53544"/>
                  </a:cubicBezTo>
                  <a:cubicBezTo>
                    <a:pt x="24041" y="53586"/>
                    <a:pt x="24167" y="53607"/>
                    <a:pt x="24271" y="53607"/>
                  </a:cubicBezTo>
                  <a:cubicBezTo>
                    <a:pt x="24460" y="53648"/>
                    <a:pt x="24690" y="53376"/>
                    <a:pt x="24690" y="53188"/>
                  </a:cubicBezTo>
                  <a:cubicBezTo>
                    <a:pt x="24669" y="52979"/>
                    <a:pt x="24564" y="52853"/>
                    <a:pt x="24355" y="52853"/>
                  </a:cubicBezTo>
                  <a:cubicBezTo>
                    <a:pt x="23853" y="52874"/>
                    <a:pt x="23435" y="52623"/>
                    <a:pt x="22974" y="52456"/>
                  </a:cubicBezTo>
                  <a:cubicBezTo>
                    <a:pt x="22765" y="52414"/>
                    <a:pt x="22639" y="52456"/>
                    <a:pt x="22472" y="52707"/>
                  </a:cubicBezTo>
                  <a:close/>
                  <a:moveTo>
                    <a:pt x="23497" y="51723"/>
                  </a:moveTo>
                  <a:cubicBezTo>
                    <a:pt x="23832" y="51912"/>
                    <a:pt x="24083" y="52142"/>
                    <a:pt x="24460" y="51891"/>
                  </a:cubicBezTo>
                  <a:cubicBezTo>
                    <a:pt x="24418" y="51682"/>
                    <a:pt x="24376" y="51451"/>
                    <a:pt x="24334" y="51242"/>
                  </a:cubicBezTo>
                  <a:cubicBezTo>
                    <a:pt x="23937" y="51263"/>
                    <a:pt x="23707" y="51389"/>
                    <a:pt x="23497" y="51723"/>
                  </a:cubicBezTo>
                  <a:close/>
                  <a:moveTo>
                    <a:pt x="12596" y="62792"/>
                  </a:moveTo>
                  <a:lnTo>
                    <a:pt x="12596" y="62750"/>
                  </a:lnTo>
                  <a:lnTo>
                    <a:pt x="12199" y="62750"/>
                  </a:lnTo>
                  <a:lnTo>
                    <a:pt x="12199" y="627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7"/>
            <p:cNvSpPr/>
            <p:nvPr/>
          </p:nvSpPr>
          <p:spPr>
            <a:xfrm>
              <a:off x="-1599125" y="1614225"/>
              <a:ext cx="429475" cy="219725"/>
            </a:xfrm>
            <a:custGeom>
              <a:avLst/>
              <a:gdLst/>
              <a:ahLst/>
              <a:cxnLst/>
              <a:rect l="l" t="t" r="r" b="b"/>
              <a:pathLst>
                <a:path w="17179" h="8789" extrusionOk="0">
                  <a:moveTo>
                    <a:pt x="16970" y="5482"/>
                  </a:moveTo>
                  <a:cubicBezTo>
                    <a:pt x="17179" y="5671"/>
                    <a:pt x="17158" y="5859"/>
                    <a:pt x="17012" y="5985"/>
                  </a:cubicBezTo>
                  <a:cubicBezTo>
                    <a:pt x="16740" y="6299"/>
                    <a:pt x="16447" y="6591"/>
                    <a:pt x="16237" y="6947"/>
                  </a:cubicBezTo>
                  <a:cubicBezTo>
                    <a:pt x="16237" y="6989"/>
                    <a:pt x="16216" y="7010"/>
                    <a:pt x="16175" y="7010"/>
                  </a:cubicBezTo>
                  <a:cubicBezTo>
                    <a:pt x="15170" y="7575"/>
                    <a:pt x="14291" y="8412"/>
                    <a:pt x="13120" y="8705"/>
                  </a:cubicBezTo>
                  <a:cubicBezTo>
                    <a:pt x="12911" y="8747"/>
                    <a:pt x="12701" y="8788"/>
                    <a:pt x="12492" y="8788"/>
                  </a:cubicBezTo>
                  <a:lnTo>
                    <a:pt x="7701" y="8788"/>
                  </a:lnTo>
                  <a:cubicBezTo>
                    <a:pt x="7449" y="8788"/>
                    <a:pt x="7157" y="8747"/>
                    <a:pt x="6885" y="8684"/>
                  </a:cubicBezTo>
                  <a:cubicBezTo>
                    <a:pt x="6529" y="8579"/>
                    <a:pt x="6131" y="8516"/>
                    <a:pt x="5755" y="8495"/>
                  </a:cubicBezTo>
                  <a:cubicBezTo>
                    <a:pt x="5399" y="8475"/>
                    <a:pt x="5043" y="8349"/>
                    <a:pt x="4708" y="8203"/>
                  </a:cubicBezTo>
                  <a:cubicBezTo>
                    <a:pt x="4353" y="8077"/>
                    <a:pt x="4039" y="7889"/>
                    <a:pt x="3725" y="7742"/>
                  </a:cubicBezTo>
                  <a:cubicBezTo>
                    <a:pt x="3160" y="7470"/>
                    <a:pt x="2763" y="7115"/>
                    <a:pt x="2365" y="6591"/>
                  </a:cubicBezTo>
                  <a:cubicBezTo>
                    <a:pt x="1905" y="5964"/>
                    <a:pt x="1403" y="5357"/>
                    <a:pt x="984" y="4708"/>
                  </a:cubicBezTo>
                  <a:cubicBezTo>
                    <a:pt x="231" y="3558"/>
                    <a:pt x="1" y="2281"/>
                    <a:pt x="126" y="921"/>
                  </a:cubicBezTo>
                  <a:cubicBezTo>
                    <a:pt x="147" y="565"/>
                    <a:pt x="356" y="314"/>
                    <a:pt x="566" y="42"/>
                  </a:cubicBezTo>
                  <a:cubicBezTo>
                    <a:pt x="628" y="1"/>
                    <a:pt x="754" y="1"/>
                    <a:pt x="796" y="1"/>
                  </a:cubicBezTo>
                  <a:cubicBezTo>
                    <a:pt x="879" y="21"/>
                    <a:pt x="963" y="105"/>
                    <a:pt x="984" y="189"/>
                  </a:cubicBezTo>
                  <a:cubicBezTo>
                    <a:pt x="1005" y="293"/>
                    <a:pt x="1005" y="419"/>
                    <a:pt x="984" y="524"/>
                  </a:cubicBezTo>
                  <a:cubicBezTo>
                    <a:pt x="545" y="1779"/>
                    <a:pt x="963" y="2909"/>
                    <a:pt x="1507" y="3976"/>
                  </a:cubicBezTo>
                  <a:cubicBezTo>
                    <a:pt x="2009" y="4918"/>
                    <a:pt x="2784" y="5650"/>
                    <a:pt x="3411" y="6487"/>
                  </a:cubicBezTo>
                  <a:cubicBezTo>
                    <a:pt x="3495" y="6571"/>
                    <a:pt x="3600" y="6633"/>
                    <a:pt x="3704" y="6696"/>
                  </a:cubicBezTo>
                  <a:cubicBezTo>
                    <a:pt x="4206" y="6926"/>
                    <a:pt x="4667" y="7156"/>
                    <a:pt x="5169" y="7366"/>
                  </a:cubicBezTo>
                  <a:cubicBezTo>
                    <a:pt x="5273" y="7428"/>
                    <a:pt x="5399" y="7470"/>
                    <a:pt x="5504" y="7470"/>
                  </a:cubicBezTo>
                  <a:cubicBezTo>
                    <a:pt x="6320" y="7575"/>
                    <a:pt x="7115" y="7742"/>
                    <a:pt x="7910" y="7763"/>
                  </a:cubicBezTo>
                  <a:cubicBezTo>
                    <a:pt x="9333" y="7826"/>
                    <a:pt x="10734" y="7763"/>
                    <a:pt x="12157" y="7763"/>
                  </a:cubicBezTo>
                  <a:cubicBezTo>
                    <a:pt x="12973" y="7763"/>
                    <a:pt x="13664" y="7470"/>
                    <a:pt x="14291" y="6989"/>
                  </a:cubicBezTo>
                  <a:cubicBezTo>
                    <a:pt x="14480" y="6822"/>
                    <a:pt x="14689" y="6696"/>
                    <a:pt x="14898" y="6591"/>
                  </a:cubicBezTo>
                  <a:cubicBezTo>
                    <a:pt x="15233" y="6403"/>
                    <a:pt x="15589" y="6257"/>
                    <a:pt x="15819" y="5901"/>
                  </a:cubicBezTo>
                  <a:cubicBezTo>
                    <a:pt x="16133" y="5629"/>
                    <a:pt x="16593" y="5566"/>
                    <a:pt x="16970" y="548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7"/>
            <p:cNvSpPr/>
            <p:nvPr/>
          </p:nvSpPr>
          <p:spPr>
            <a:xfrm>
              <a:off x="-1261200" y="1599050"/>
              <a:ext cx="39250" cy="46575"/>
            </a:xfrm>
            <a:custGeom>
              <a:avLst/>
              <a:gdLst/>
              <a:ahLst/>
              <a:cxnLst/>
              <a:rect l="l" t="t" r="r" b="b"/>
              <a:pathLst>
                <a:path w="1570" h="1863" extrusionOk="0">
                  <a:moveTo>
                    <a:pt x="1570" y="817"/>
                  </a:moveTo>
                  <a:cubicBezTo>
                    <a:pt x="1570" y="1361"/>
                    <a:pt x="1235" y="1758"/>
                    <a:pt x="774" y="1842"/>
                  </a:cubicBezTo>
                  <a:cubicBezTo>
                    <a:pt x="523" y="1863"/>
                    <a:pt x="314" y="1800"/>
                    <a:pt x="147" y="1570"/>
                  </a:cubicBezTo>
                  <a:cubicBezTo>
                    <a:pt x="21" y="1382"/>
                    <a:pt x="0" y="1152"/>
                    <a:pt x="105" y="963"/>
                  </a:cubicBezTo>
                  <a:cubicBezTo>
                    <a:pt x="293" y="712"/>
                    <a:pt x="502" y="440"/>
                    <a:pt x="754" y="231"/>
                  </a:cubicBezTo>
                  <a:cubicBezTo>
                    <a:pt x="1046" y="1"/>
                    <a:pt x="1402" y="147"/>
                    <a:pt x="1507" y="524"/>
                  </a:cubicBezTo>
                  <a:cubicBezTo>
                    <a:pt x="1549" y="628"/>
                    <a:pt x="1549" y="733"/>
                    <a:pt x="1570" y="8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7"/>
            <p:cNvSpPr/>
            <p:nvPr/>
          </p:nvSpPr>
          <p:spPr>
            <a:xfrm>
              <a:off x="-1527450" y="1533150"/>
              <a:ext cx="41350" cy="38725"/>
            </a:xfrm>
            <a:custGeom>
              <a:avLst/>
              <a:gdLst/>
              <a:ahLst/>
              <a:cxnLst/>
              <a:rect l="l" t="t" r="r" b="b"/>
              <a:pathLst>
                <a:path w="1654" h="1549" extrusionOk="0">
                  <a:moveTo>
                    <a:pt x="649" y="21"/>
                  </a:moveTo>
                  <a:cubicBezTo>
                    <a:pt x="1151" y="0"/>
                    <a:pt x="1402" y="84"/>
                    <a:pt x="1507" y="356"/>
                  </a:cubicBezTo>
                  <a:cubicBezTo>
                    <a:pt x="1611" y="649"/>
                    <a:pt x="1653" y="963"/>
                    <a:pt x="1465" y="1235"/>
                  </a:cubicBezTo>
                  <a:cubicBezTo>
                    <a:pt x="1381" y="1339"/>
                    <a:pt x="1235" y="1402"/>
                    <a:pt x="1088" y="1444"/>
                  </a:cubicBezTo>
                  <a:cubicBezTo>
                    <a:pt x="461" y="1549"/>
                    <a:pt x="0" y="1130"/>
                    <a:pt x="0" y="461"/>
                  </a:cubicBezTo>
                  <a:cubicBezTo>
                    <a:pt x="0" y="356"/>
                    <a:pt x="126" y="189"/>
                    <a:pt x="230" y="126"/>
                  </a:cubicBezTo>
                  <a:cubicBezTo>
                    <a:pt x="440" y="21"/>
                    <a:pt x="649" y="21"/>
                    <a:pt x="649"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7"/>
            <p:cNvSpPr/>
            <p:nvPr/>
          </p:nvSpPr>
          <p:spPr>
            <a:xfrm flipH="1">
              <a:off x="-590075" y="1442125"/>
              <a:ext cx="257900" cy="310750"/>
            </a:xfrm>
            <a:custGeom>
              <a:avLst/>
              <a:gdLst/>
              <a:ahLst/>
              <a:cxnLst/>
              <a:rect l="l" t="t" r="r" b="b"/>
              <a:pathLst>
                <a:path w="10316" h="12430" extrusionOk="0">
                  <a:moveTo>
                    <a:pt x="4624" y="168"/>
                  </a:moveTo>
                  <a:cubicBezTo>
                    <a:pt x="3934" y="1110"/>
                    <a:pt x="3453" y="2114"/>
                    <a:pt x="3118" y="3223"/>
                  </a:cubicBezTo>
                  <a:cubicBezTo>
                    <a:pt x="3034" y="3516"/>
                    <a:pt x="2929" y="3830"/>
                    <a:pt x="2929" y="4144"/>
                  </a:cubicBezTo>
                  <a:cubicBezTo>
                    <a:pt x="2909" y="5294"/>
                    <a:pt x="2909" y="6403"/>
                    <a:pt x="2888" y="7554"/>
                  </a:cubicBezTo>
                  <a:cubicBezTo>
                    <a:pt x="2888" y="7993"/>
                    <a:pt x="2992" y="8370"/>
                    <a:pt x="3327" y="8663"/>
                  </a:cubicBezTo>
                  <a:cubicBezTo>
                    <a:pt x="3536" y="8830"/>
                    <a:pt x="3725" y="9040"/>
                    <a:pt x="3892" y="9228"/>
                  </a:cubicBezTo>
                  <a:cubicBezTo>
                    <a:pt x="4352" y="9730"/>
                    <a:pt x="4813" y="10170"/>
                    <a:pt x="5566" y="10065"/>
                  </a:cubicBezTo>
                  <a:cubicBezTo>
                    <a:pt x="5629" y="10065"/>
                    <a:pt x="5712" y="10065"/>
                    <a:pt x="5775" y="10086"/>
                  </a:cubicBezTo>
                  <a:cubicBezTo>
                    <a:pt x="7114" y="10609"/>
                    <a:pt x="8432" y="10462"/>
                    <a:pt x="9730" y="9960"/>
                  </a:cubicBezTo>
                  <a:cubicBezTo>
                    <a:pt x="9855" y="9918"/>
                    <a:pt x="10002" y="9877"/>
                    <a:pt x="10127" y="9835"/>
                  </a:cubicBezTo>
                  <a:cubicBezTo>
                    <a:pt x="10148" y="9835"/>
                    <a:pt x="10169" y="9835"/>
                    <a:pt x="10315" y="9877"/>
                  </a:cubicBezTo>
                  <a:cubicBezTo>
                    <a:pt x="10211" y="9981"/>
                    <a:pt x="10148" y="10086"/>
                    <a:pt x="10064" y="10149"/>
                  </a:cubicBezTo>
                  <a:cubicBezTo>
                    <a:pt x="9018" y="10902"/>
                    <a:pt x="7867" y="11446"/>
                    <a:pt x="6696" y="11948"/>
                  </a:cubicBezTo>
                  <a:cubicBezTo>
                    <a:pt x="5838" y="12325"/>
                    <a:pt x="4896" y="12429"/>
                    <a:pt x="3955" y="12157"/>
                  </a:cubicBezTo>
                  <a:cubicBezTo>
                    <a:pt x="3515" y="12032"/>
                    <a:pt x="3097" y="11948"/>
                    <a:pt x="2637" y="11843"/>
                  </a:cubicBezTo>
                  <a:cubicBezTo>
                    <a:pt x="1988" y="11697"/>
                    <a:pt x="1444" y="11341"/>
                    <a:pt x="1067" y="10755"/>
                  </a:cubicBezTo>
                  <a:cubicBezTo>
                    <a:pt x="712" y="10170"/>
                    <a:pt x="230" y="9646"/>
                    <a:pt x="105" y="8914"/>
                  </a:cubicBezTo>
                  <a:cubicBezTo>
                    <a:pt x="84" y="8684"/>
                    <a:pt x="0" y="8454"/>
                    <a:pt x="21" y="8224"/>
                  </a:cubicBezTo>
                  <a:cubicBezTo>
                    <a:pt x="168" y="6696"/>
                    <a:pt x="272" y="5148"/>
                    <a:pt x="795" y="3725"/>
                  </a:cubicBezTo>
                  <a:cubicBezTo>
                    <a:pt x="1318" y="2260"/>
                    <a:pt x="2260" y="1047"/>
                    <a:pt x="3620" y="231"/>
                  </a:cubicBezTo>
                  <a:cubicBezTo>
                    <a:pt x="3955" y="84"/>
                    <a:pt x="4269" y="1"/>
                    <a:pt x="4624" y="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7"/>
            <p:cNvSpPr/>
            <p:nvPr/>
          </p:nvSpPr>
          <p:spPr>
            <a:xfrm flipH="1">
              <a:off x="-640300" y="1431675"/>
              <a:ext cx="339000" cy="350475"/>
            </a:xfrm>
            <a:custGeom>
              <a:avLst/>
              <a:gdLst/>
              <a:ahLst/>
              <a:cxnLst/>
              <a:rect l="l" t="t" r="r" b="b"/>
              <a:pathLst>
                <a:path w="13560" h="14019" extrusionOk="0">
                  <a:moveTo>
                    <a:pt x="7324" y="523"/>
                  </a:moveTo>
                  <a:cubicBezTo>
                    <a:pt x="6424" y="1172"/>
                    <a:pt x="6382" y="1214"/>
                    <a:pt x="6006" y="2197"/>
                  </a:cubicBezTo>
                  <a:cubicBezTo>
                    <a:pt x="5524" y="3327"/>
                    <a:pt x="5169" y="4478"/>
                    <a:pt x="5273" y="5733"/>
                  </a:cubicBezTo>
                  <a:cubicBezTo>
                    <a:pt x="5315" y="6298"/>
                    <a:pt x="5294" y="6905"/>
                    <a:pt x="5273" y="7512"/>
                  </a:cubicBezTo>
                  <a:cubicBezTo>
                    <a:pt x="5232" y="7930"/>
                    <a:pt x="5336" y="8244"/>
                    <a:pt x="5692" y="8537"/>
                  </a:cubicBezTo>
                  <a:cubicBezTo>
                    <a:pt x="5901" y="8704"/>
                    <a:pt x="6068" y="8914"/>
                    <a:pt x="6278" y="9102"/>
                  </a:cubicBezTo>
                  <a:cubicBezTo>
                    <a:pt x="6382" y="9186"/>
                    <a:pt x="6529" y="9290"/>
                    <a:pt x="6633" y="9311"/>
                  </a:cubicBezTo>
                  <a:cubicBezTo>
                    <a:pt x="7575" y="9437"/>
                    <a:pt x="8517" y="9834"/>
                    <a:pt x="9479" y="9625"/>
                  </a:cubicBezTo>
                  <a:cubicBezTo>
                    <a:pt x="10211" y="9479"/>
                    <a:pt x="10923" y="9186"/>
                    <a:pt x="11634" y="8976"/>
                  </a:cubicBezTo>
                  <a:cubicBezTo>
                    <a:pt x="12136" y="8809"/>
                    <a:pt x="12639" y="8663"/>
                    <a:pt x="13141" y="8537"/>
                  </a:cubicBezTo>
                  <a:cubicBezTo>
                    <a:pt x="13245" y="8495"/>
                    <a:pt x="13371" y="8579"/>
                    <a:pt x="13559" y="8600"/>
                  </a:cubicBezTo>
                  <a:cubicBezTo>
                    <a:pt x="13329" y="9792"/>
                    <a:pt x="12722" y="10671"/>
                    <a:pt x="11927" y="11466"/>
                  </a:cubicBezTo>
                  <a:cubicBezTo>
                    <a:pt x="11383" y="12010"/>
                    <a:pt x="10776" y="12450"/>
                    <a:pt x="10065" y="12764"/>
                  </a:cubicBezTo>
                  <a:cubicBezTo>
                    <a:pt x="9270" y="13119"/>
                    <a:pt x="8496" y="13621"/>
                    <a:pt x="7596" y="13810"/>
                  </a:cubicBezTo>
                  <a:cubicBezTo>
                    <a:pt x="7073" y="13914"/>
                    <a:pt x="6571" y="14019"/>
                    <a:pt x="6048" y="13977"/>
                  </a:cubicBezTo>
                  <a:cubicBezTo>
                    <a:pt x="4771" y="13810"/>
                    <a:pt x="3516" y="13601"/>
                    <a:pt x="2386" y="12952"/>
                  </a:cubicBezTo>
                  <a:cubicBezTo>
                    <a:pt x="1988" y="12722"/>
                    <a:pt x="1654" y="12429"/>
                    <a:pt x="1423" y="12031"/>
                  </a:cubicBezTo>
                  <a:cubicBezTo>
                    <a:pt x="1172" y="11634"/>
                    <a:pt x="900" y="11299"/>
                    <a:pt x="691" y="10901"/>
                  </a:cubicBezTo>
                  <a:cubicBezTo>
                    <a:pt x="210" y="10127"/>
                    <a:pt x="1" y="9269"/>
                    <a:pt x="126" y="8328"/>
                  </a:cubicBezTo>
                  <a:cubicBezTo>
                    <a:pt x="294" y="6926"/>
                    <a:pt x="503" y="5566"/>
                    <a:pt x="900" y="4248"/>
                  </a:cubicBezTo>
                  <a:cubicBezTo>
                    <a:pt x="1047" y="3745"/>
                    <a:pt x="1214" y="3264"/>
                    <a:pt x="1549" y="2846"/>
                  </a:cubicBezTo>
                  <a:cubicBezTo>
                    <a:pt x="1779" y="2574"/>
                    <a:pt x="1988" y="2218"/>
                    <a:pt x="2198" y="1904"/>
                  </a:cubicBezTo>
                  <a:cubicBezTo>
                    <a:pt x="2595" y="1339"/>
                    <a:pt x="3139" y="921"/>
                    <a:pt x="3746" y="544"/>
                  </a:cubicBezTo>
                  <a:cubicBezTo>
                    <a:pt x="4562" y="21"/>
                    <a:pt x="5441" y="0"/>
                    <a:pt x="6341" y="84"/>
                  </a:cubicBezTo>
                  <a:cubicBezTo>
                    <a:pt x="6445" y="84"/>
                    <a:pt x="6550" y="105"/>
                    <a:pt x="6613" y="168"/>
                  </a:cubicBezTo>
                  <a:cubicBezTo>
                    <a:pt x="6843" y="230"/>
                    <a:pt x="7052" y="377"/>
                    <a:pt x="7324" y="523"/>
                  </a:cubicBezTo>
                  <a:close/>
                  <a:moveTo>
                    <a:pt x="5859" y="586"/>
                  </a:moveTo>
                  <a:cubicBezTo>
                    <a:pt x="5483" y="419"/>
                    <a:pt x="5169" y="481"/>
                    <a:pt x="4876" y="649"/>
                  </a:cubicBezTo>
                  <a:cubicBezTo>
                    <a:pt x="3516" y="1486"/>
                    <a:pt x="2595" y="2699"/>
                    <a:pt x="2051" y="4143"/>
                  </a:cubicBezTo>
                  <a:cubicBezTo>
                    <a:pt x="1528" y="5566"/>
                    <a:pt x="1403" y="7114"/>
                    <a:pt x="1298" y="8642"/>
                  </a:cubicBezTo>
                  <a:cubicBezTo>
                    <a:pt x="1256" y="8872"/>
                    <a:pt x="1340" y="9102"/>
                    <a:pt x="1361" y="9332"/>
                  </a:cubicBezTo>
                  <a:cubicBezTo>
                    <a:pt x="1465" y="10044"/>
                    <a:pt x="1967" y="10567"/>
                    <a:pt x="2344" y="11173"/>
                  </a:cubicBezTo>
                  <a:cubicBezTo>
                    <a:pt x="2700" y="11780"/>
                    <a:pt x="3244" y="12115"/>
                    <a:pt x="3913" y="12261"/>
                  </a:cubicBezTo>
                  <a:cubicBezTo>
                    <a:pt x="4353" y="12366"/>
                    <a:pt x="4792" y="12471"/>
                    <a:pt x="5211" y="12575"/>
                  </a:cubicBezTo>
                  <a:cubicBezTo>
                    <a:pt x="6152" y="12847"/>
                    <a:pt x="7094" y="12764"/>
                    <a:pt x="7952" y="12366"/>
                  </a:cubicBezTo>
                  <a:cubicBezTo>
                    <a:pt x="9144" y="11864"/>
                    <a:pt x="10295" y="11299"/>
                    <a:pt x="11341" y="10567"/>
                  </a:cubicBezTo>
                  <a:cubicBezTo>
                    <a:pt x="11404" y="10504"/>
                    <a:pt x="11467" y="10399"/>
                    <a:pt x="11571" y="10295"/>
                  </a:cubicBezTo>
                  <a:cubicBezTo>
                    <a:pt x="11467" y="10274"/>
                    <a:pt x="11404" y="10253"/>
                    <a:pt x="11383" y="10253"/>
                  </a:cubicBezTo>
                  <a:cubicBezTo>
                    <a:pt x="11258" y="10274"/>
                    <a:pt x="11132" y="10336"/>
                    <a:pt x="10986" y="10378"/>
                  </a:cubicBezTo>
                  <a:cubicBezTo>
                    <a:pt x="9688" y="10880"/>
                    <a:pt x="8370" y="11027"/>
                    <a:pt x="7052" y="10504"/>
                  </a:cubicBezTo>
                  <a:cubicBezTo>
                    <a:pt x="6989" y="10483"/>
                    <a:pt x="6905" y="10462"/>
                    <a:pt x="6843" y="10483"/>
                  </a:cubicBezTo>
                  <a:cubicBezTo>
                    <a:pt x="6068" y="10588"/>
                    <a:pt x="5608" y="10148"/>
                    <a:pt x="5169" y="9646"/>
                  </a:cubicBezTo>
                  <a:cubicBezTo>
                    <a:pt x="4980" y="9437"/>
                    <a:pt x="4792" y="9269"/>
                    <a:pt x="4583" y="9081"/>
                  </a:cubicBezTo>
                  <a:cubicBezTo>
                    <a:pt x="4248" y="8788"/>
                    <a:pt x="4123" y="8432"/>
                    <a:pt x="4144" y="7972"/>
                  </a:cubicBezTo>
                  <a:cubicBezTo>
                    <a:pt x="4164" y="6821"/>
                    <a:pt x="4144" y="5712"/>
                    <a:pt x="4185" y="4562"/>
                  </a:cubicBezTo>
                  <a:cubicBezTo>
                    <a:pt x="4185" y="4248"/>
                    <a:pt x="4290" y="3955"/>
                    <a:pt x="4374" y="3641"/>
                  </a:cubicBezTo>
                  <a:cubicBezTo>
                    <a:pt x="4688" y="2532"/>
                    <a:pt x="5190" y="1528"/>
                    <a:pt x="5859" y="5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5" name="Google Shape;385;p37"/>
          <p:cNvSpPr/>
          <p:nvPr/>
        </p:nvSpPr>
        <p:spPr>
          <a:xfrm flipH="1">
            <a:off x="4846400" y="3275263"/>
            <a:ext cx="2781147" cy="128704"/>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chemeClr val="dk1"/>
                </a:solidFill>
              </a:rPr>
              <a:t> </a:t>
            </a:r>
            <a:endParaRPr>
              <a:solidFill>
                <a:schemeClr val="dk1"/>
              </a:solidFill>
            </a:endParaRPr>
          </a:p>
        </p:txBody>
      </p:sp>
      <p:grpSp>
        <p:nvGrpSpPr>
          <p:cNvPr id="29" name="Google Shape;398;p38"/>
          <p:cNvGrpSpPr/>
          <p:nvPr/>
        </p:nvGrpSpPr>
        <p:grpSpPr>
          <a:xfrm flipH="1">
            <a:off x="6776535" y="246742"/>
            <a:ext cx="1702024" cy="1294426"/>
            <a:chOff x="6876425" y="1268933"/>
            <a:chExt cx="1653550" cy="1152165"/>
          </a:xfrm>
        </p:grpSpPr>
        <p:grpSp>
          <p:nvGrpSpPr>
            <p:cNvPr id="30" name="Google Shape;399;p38"/>
            <p:cNvGrpSpPr/>
            <p:nvPr/>
          </p:nvGrpSpPr>
          <p:grpSpPr>
            <a:xfrm rot="1400853">
              <a:off x="7531678" y="2028397"/>
              <a:ext cx="998956" cy="203068"/>
              <a:chOff x="10471811" y="1999263"/>
              <a:chExt cx="998976" cy="203072"/>
            </a:xfrm>
          </p:grpSpPr>
          <p:sp>
            <p:nvSpPr>
              <p:cNvPr id="4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406;p38"/>
            <p:cNvGrpSpPr/>
            <p:nvPr/>
          </p:nvGrpSpPr>
          <p:grpSpPr>
            <a:xfrm>
              <a:off x="6907063" y="1389007"/>
              <a:ext cx="626852" cy="654662"/>
              <a:chOff x="6907063" y="1389007"/>
              <a:chExt cx="626852" cy="654662"/>
            </a:xfrm>
          </p:grpSpPr>
          <p:sp>
            <p:nvSpPr>
              <p:cNvPr id="33"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15;p38"/>
          <p:cNvGrpSpPr/>
          <p:nvPr/>
        </p:nvGrpSpPr>
        <p:grpSpPr>
          <a:xfrm>
            <a:off x="385641" y="232414"/>
            <a:ext cx="995941" cy="973021"/>
            <a:chOff x="-3118700" y="2365900"/>
            <a:chExt cx="741250" cy="792000"/>
          </a:xfrm>
        </p:grpSpPr>
        <p:sp>
          <p:nvSpPr>
            <p:cNvPr id="47"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5"/>
          <p:cNvSpPr txBox="1">
            <a:spLocks noGrp="1"/>
          </p:cNvSpPr>
          <p:nvPr>
            <p:ph type="title"/>
          </p:nvPr>
        </p:nvSpPr>
        <p:spPr>
          <a:xfrm>
            <a:off x="93931" y="2089644"/>
            <a:ext cx="4927556" cy="1055700"/>
          </a:xfrm>
          <a:prstGeom prst="rect">
            <a:avLst/>
          </a:prstGeom>
        </p:spPr>
        <p:txBody>
          <a:bodyPr spcFirstLastPara="1" wrap="square" lIns="360000" tIns="91425" rIns="91425" bIns="91425" anchor="b" anchorCtr="0">
            <a:noAutofit/>
          </a:bodyPr>
          <a:lstStyle/>
          <a:p>
            <a:pPr marL="0" lvl="0" indent="0" algn="l" rtl="0">
              <a:spcBef>
                <a:spcPts val="0"/>
              </a:spcBef>
              <a:spcAft>
                <a:spcPts val="0"/>
              </a:spcAft>
              <a:buNone/>
            </a:pPr>
            <a:r>
              <a:rPr lang="en-GB" sz="8000"/>
              <a:t>TIẾT 1 + 2</a:t>
            </a:r>
            <a:endParaRPr sz="8000"/>
          </a:p>
        </p:txBody>
      </p:sp>
      <p:grpSp>
        <p:nvGrpSpPr>
          <p:cNvPr id="288" name="Google Shape;288;p35"/>
          <p:cNvGrpSpPr/>
          <p:nvPr/>
        </p:nvGrpSpPr>
        <p:grpSpPr>
          <a:xfrm>
            <a:off x="4850787" y="1145322"/>
            <a:ext cx="2685457" cy="2852849"/>
            <a:chOff x="5970825" y="1928038"/>
            <a:chExt cx="1569800" cy="1667650"/>
          </a:xfrm>
        </p:grpSpPr>
        <p:sp>
          <p:nvSpPr>
            <p:cNvPr id="289" name="Google Shape;289;p35"/>
            <p:cNvSpPr/>
            <p:nvPr/>
          </p:nvSpPr>
          <p:spPr>
            <a:xfrm>
              <a:off x="6216675" y="1948963"/>
              <a:ext cx="1179075" cy="853200"/>
            </a:xfrm>
            <a:custGeom>
              <a:avLst/>
              <a:gdLst/>
              <a:ahLst/>
              <a:cxnLst/>
              <a:rect l="l" t="t" r="r" b="b"/>
              <a:pathLst>
                <a:path w="47163" h="34128" extrusionOk="0">
                  <a:moveTo>
                    <a:pt x="46785" y="22201"/>
                  </a:moveTo>
                  <a:cubicBezTo>
                    <a:pt x="46221" y="21217"/>
                    <a:pt x="45844" y="20150"/>
                    <a:pt x="45216" y="19209"/>
                  </a:cubicBezTo>
                  <a:cubicBezTo>
                    <a:pt x="44881" y="18685"/>
                    <a:pt x="44861" y="18079"/>
                    <a:pt x="45321" y="17556"/>
                  </a:cubicBezTo>
                  <a:cubicBezTo>
                    <a:pt x="45865" y="16928"/>
                    <a:pt x="46179" y="16216"/>
                    <a:pt x="46074" y="15379"/>
                  </a:cubicBezTo>
                  <a:cubicBezTo>
                    <a:pt x="46053" y="15191"/>
                    <a:pt x="46074" y="14982"/>
                    <a:pt x="46074" y="14773"/>
                  </a:cubicBezTo>
                  <a:cubicBezTo>
                    <a:pt x="46116" y="14438"/>
                    <a:pt x="45969" y="14187"/>
                    <a:pt x="45760" y="13915"/>
                  </a:cubicBezTo>
                  <a:cubicBezTo>
                    <a:pt x="45384" y="13475"/>
                    <a:pt x="45007" y="12994"/>
                    <a:pt x="44651" y="12534"/>
                  </a:cubicBezTo>
                  <a:cubicBezTo>
                    <a:pt x="44442" y="12262"/>
                    <a:pt x="44191" y="12011"/>
                    <a:pt x="43940" y="11802"/>
                  </a:cubicBezTo>
                  <a:cubicBezTo>
                    <a:pt x="43187" y="11216"/>
                    <a:pt x="42475" y="10546"/>
                    <a:pt x="41555" y="10170"/>
                  </a:cubicBezTo>
                  <a:cubicBezTo>
                    <a:pt x="41366" y="10107"/>
                    <a:pt x="41220" y="9960"/>
                    <a:pt x="41032" y="9856"/>
                  </a:cubicBezTo>
                  <a:cubicBezTo>
                    <a:pt x="40676" y="9709"/>
                    <a:pt x="40529" y="9416"/>
                    <a:pt x="40571" y="9061"/>
                  </a:cubicBezTo>
                  <a:cubicBezTo>
                    <a:pt x="40592" y="8454"/>
                    <a:pt x="40592" y="7847"/>
                    <a:pt x="40613" y="7282"/>
                  </a:cubicBezTo>
                  <a:cubicBezTo>
                    <a:pt x="40676" y="6068"/>
                    <a:pt x="39943" y="5357"/>
                    <a:pt x="39044" y="4729"/>
                  </a:cubicBezTo>
                  <a:cubicBezTo>
                    <a:pt x="38270" y="4499"/>
                    <a:pt x="37495" y="4164"/>
                    <a:pt x="36658" y="4164"/>
                  </a:cubicBezTo>
                  <a:cubicBezTo>
                    <a:pt x="35257" y="4164"/>
                    <a:pt x="33813" y="4102"/>
                    <a:pt x="32411" y="4081"/>
                  </a:cubicBezTo>
                  <a:cubicBezTo>
                    <a:pt x="31951" y="4081"/>
                    <a:pt x="31490" y="3997"/>
                    <a:pt x="31072" y="4248"/>
                  </a:cubicBezTo>
                  <a:cubicBezTo>
                    <a:pt x="30967" y="4290"/>
                    <a:pt x="30779" y="4269"/>
                    <a:pt x="30653" y="4290"/>
                  </a:cubicBezTo>
                  <a:cubicBezTo>
                    <a:pt x="29900" y="4290"/>
                    <a:pt x="29754" y="4164"/>
                    <a:pt x="29733" y="3432"/>
                  </a:cubicBezTo>
                  <a:cubicBezTo>
                    <a:pt x="29733" y="3160"/>
                    <a:pt x="29733" y="2909"/>
                    <a:pt x="29649" y="2679"/>
                  </a:cubicBezTo>
                  <a:cubicBezTo>
                    <a:pt x="29398" y="2093"/>
                    <a:pt x="29021" y="1591"/>
                    <a:pt x="28477" y="1256"/>
                  </a:cubicBezTo>
                  <a:cubicBezTo>
                    <a:pt x="28017" y="963"/>
                    <a:pt x="27515" y="649"/>
                    <a:pt x="27034" y="377"/>
                  </a:cubicBezTo>
                  <a:cubicBezTo>
                    <a:pt x="26783" y="210"/>
                    <a:pt x="26490" y="126"/>
                    <a:pt x="26155" y="105"/>
                  </a:cubicBezTo>
                  <a:cubicBezTo>
                    <a:pt x="23623" y="1"/>
                    <a:pt x="23623" y="1"/>
                    <a:pt x="21154" y="796"/>
                  </a:cubicBezTo>
                  <a:cubicBezTo>
                    <a:pt x="21133" y="796"/>
                    <a:pt x="21112" y="817"/>
                    <a:pt x="21070" y="817"/>
                  </a:cubicBezTo>
                  <a:cubicBezTo>
                    <a:pt x="20757" y="859"/>
                    <a:pt x="20526" y="1047"/>
                    <a:pt x="20275" y="1235"/>
                  </a:cubicBezTo>
                  <a:cubicBezTo>
                    <a:pt x="19752" y="1633"/>
                    <a:pt x="19229" y="1988"/>
                    <a:pt x="18727" y="2428"/>
                  </a:cubicBezTo>
                  <a:cubicBezTo>
                    <a:pt x="18434" y="2700"/>
                    <a:pt x="18099" y="2783"/>
                    <a:pt x="17702" y="2616"/>
                  </a:cubicBezTo>
                  <a:cubicBezTo>
                    <a:pt x="17513" y="2532"/>
                    <a:pt x="17304" y="2491"/>
                    <a:pt x="17137" y="2511"/>
                  </a:cubicBezTo>
                  <a:cubicBezTo>
                    <a:pt x="16321" y="2616"/>
                    <a:pt x="15484" y="2700"/>
                    <a:pt x="14689" y="2909"/>
                  </a:cubicBezTo>
                  <a:cubicBezTo>
                    <a:pt x="14124" y="3035"/>
                    <a:pt x="13580" y="3307"/>
                    <a:pt x="13057" y="3579"/>
                  </a:cubicBezTo>
                  <a:cubicBezTo>
                    <a:pt x="12178" y="4060"/>
                    <a:pt x="11487" y="4708"/>
                    <a:pt x="10818" y="5420"/>
                  </a:cubicBezTo>
                  <a:cubicBezTo>
                    <a:pt x="10462" y="5817"/>
                    <a:pt x="10085" y="6257"/>
                    <a:pt x="10044" y="6801"/>
                  </a:cubicBezTo>
                  <a:cubicBezTo>
                    <a:pt x="9960" y="7429"/>
                    <a:pt x="9646" y="7973"/>
                    <a:pt x="9709" y="8642"/>
                  </a:cubicBezTo>
                  <a:cubicBezTo>
                    <a:pt x="9730" y="8977"/>
                    <a:pt x="9541" y="9207"/>
                    <a:pt x="9186" y="9333"/>
                  </a:cubicBezTo>
                  <a:cubicBezTo>
                    <a:pt x="8391" y="9605"/>
                    <a:pt x="7658" y="9939"/>
                    <a:pt x="6926" y="10337"/>
                  </a:cubicBezTo>
                  <a:cubicBezTo>
                    <a:pt x="6382" y="10651"/>
                    <a:pt x="5859" y="10965"/>
                    <a:pt x="5420" y="11425"/>
                  </a:cubicBezTo>
                  <a:cubicBezTo>
                    <a:pt x="5148" y="11718"/>
                    <a:pt x="4834" y="11990"/>
                    <a:pt x="4541" y="12262"/>
                  </a:cubicBezTo>
                  <a:cubicBezTo>
                    <a:pt x="4290" y="12534"/>
                    <a:pt x="4080" y="12827"/>
                    <a:pt x="3850" y="13099"/>
                  </a:cubicBezTo>
                  <a:cubicBezTo>
                    <a:pt x="3578" y="13413"/>
                    <a:pt x="3453" y="13789"/>
                    <a:pt x="3474" y="14208"/>
                  </a:cubicBezTo>
                  <a:cubicBezTo>
                    <a:pt x="3495" y="14668"/>
                    <a:pt x="3369" y="15170"/>
                    <a:pt x="3767" y="15568"/>
                  </a:cubicBezTo>
                  <a:cubicBezTo>
                    <a:pt x="4018" y="15861"/>
                    <a:pt x="3976" y="16279"/>
                    <a:pt x="3913" y="16635"/>
                  </a:cubicBezTo>
                  <a:cubicBezTo>
                    <a:pt x="3892" y="16928"/>
                    <a:pt x="3683" y="17074"/>
                    <a:pt x="3453" y="17221"/>
                  </a:cubicBezTo>
                  <a:cubicBezTo>
                    <a:pt x="3327" y="17284"/>
                    <a:pt x="3223" y="17388"/>
                    <a:pt x="3139" y="17493"/>
                  </a:cubicBezTo>
                  <a:cubicBezTo>
                    <a:pt x="2825" y="17869"/>
                    <a:pt x="2490" y="18204"/>
                    <a:pt x="2197" y="18602"/>
                  </a:cubicBezTo>
                  <a:cubicBezTo>
                    <a:pt x="2072" y="18790"/>
                    <a:pt x="1925" y="18957"/>
                    <a:pt x="1821" y="19146"/>
                  </a:cubicBezTo>
                  <a:cubicBezTo>
                    <a:pt x="1590" y="19522"/>
                    <a:pt x="1381" y="19878"/>
                    <a:pt x="1151" y="20213"/>
                  </a:cubicBezTo>
                  <a:cubicBezTo>
                    <a:pt x="879" y="20527"/>
                    <a:pt x="733" y="20882"/>
                    <a:pt x="649" y="21301"/>
                  </a:cubicBezTo>
                  <a:cubicBezTo>
                    <a:pt x="461" y="22180"/>
                    <a:pt x="230" y="23079"/>
                    <a:pt x="84" y="23958"/>
                  </a:cubicBezTo>
                  <a:cubicBezTo>
                    <a:pt x="0" y="24377"/>
                    <a:pt x="42" y="24795"/>
                    <a:pt x="84" y="25214"/>
                  </a:cubicBezTo>
                  <a:cubicBezTo>
                    <a:pt x="105" y="25548"/>
                    <a:pt x="230" y="25862"/>
                    <a:pt x="293" y="26218"/>
                  </a:cubicBezTo>
                  <a:cubicBezTo>
                    <a:pt x="398" y="27055"/>
                    <a:pt x="733" y="27787"/>
                    <a:pt x="1172" y="28478"/>
                  </a:cubicBezTo>
                  <a:cubicBezTo>
                    <a:pt x="1298" y="28666"/>
                    <a:pt x="1402" y="28875"/>
                    <a:pt x="1486" y="29084"/>
                  </a:cubicBezTo>
                  <a:cubicBezTo>
                    <a:pt x="1611" y="29587"/>
                    <a:pt x="1883" y="30005"/>
                    <a:pt x="2135" y="30444"/>
                  </a:cubicBezTo>
                  <a:cubicBezTo>
                    <a:pt x="2532" y="31072"/>
                    <a:pt x="2867" y="31721"/>
                    <a:pt x="3495" y="32139"/>
                  </a:cubicBezTo>
                  <a:cubicBezTo>
                    <a:pt x="3704" y="32286"/>
                    <a:pt x="3746" y="32516"/>
                    <a:pt x="3641" y="32662"/>
                  </a:cubicBezTo>
                  <a:cubicBezTo>
                    <a:pt x="3536" y="32851"/>
                    <a:pt x="3348" y="32934"/>
                    <a:pt x="3139" y="32913"/>
                  </a:cubicBezTo>
                  <a:cubicBezTo>
                    <a:pt x="2971" y="32872"/>
                    <a:pt x="2825" y="32830"/>
                    <a:pt x="2637" y="32767"/>
                  </a:cubicBezTo>
                  <a:cubicBezTo>
                    <a:pt x="2553" y="33018"/>
                    <a:pt x="2490" y="33185"/>
                    <a:pt x="2448" y="33374"/>
                  </a:cubicBezTo>
                  <a:cubicBezTo>
                    <a:pt x="2407" y="33583"/>
                    <a:pt x="2386" y="33792"/>
                    <a:pt x="2344" y="34022"/>
                  </a:cubicBezTo>
                  <a:cubicBezTo>
                    <a:pt x="3536" y="33918"/>
                    <a:pt x="4687" y="33813"/>
                    <a:pt x="5796" y="33771"/>
                  </a:cubicBezTo>
                  <a:cubicBezTo>
                    <a:pt x="6926" y="33688"/>
                    <a:pt x="8056" y="33771"/>
                    <a:pt x="9290" y="33604"/>
                  </a:cubicBezTo>
                  <a:cubicBezTo>
                    <a:pt x="8809" y="33039"/>
                    <a:pt x="8286" y="32641"/>
                    <a:pt x="7993" y="32035"/>
                  </a:cubicBezTo>
                  <a:cubicBezTo>
                    <a:pt x="7721" y="31470"/>
                    <a:pt x="7470" y="30863"/>
                    <a:pt x="7114" y="30319"/>
                  </a:cubicBezTo>
                  <a:cubicBezTo>
                    <a:pt x="6466" y="30507"/>
                    <a:pt x="5859" y="30528"/>
                    <a:pt x="5252" y="30235"/>
                  </a:cubicBezTo>
                  <a:cubicBezTo>
                    <a:pt x="5106" y="30152"/>
                    <a:pt x="4917" y="30193"/>
                    <a:pt x="4750" y="30131"/>
                  </a:cubicBezTo>
                  <a:cubicBezTo>
                    <a:pt x="4018" y="29921"/>
                    <a:pt x="3474" y="29419"/>
                    <a:pt x="2951" y="28896"/>
                  </a:cubicBezTo>
                  <a:cubicBezTo>
                    <a:pt x="2909" y="28854"/>
                    <a:pt x="2867" y="28750"/>
                    <a:pt x="2846" y="28666"/>
                  </a:cubicBezTo>
                  <a:cubicBezTo>
                    <a:pt x="2532" y="27934"/>
                    <a:pt x="2281" y="27180"/>
                    <a:pt x="2407" y="26364"/>
                  </a:cubicBezTo>
                  <a:cubicBezTo>
                    <a:pt x="2427" y="26218"/>
                    <a:pt x="2427" y="26030"/>
                    <a:pt x="2407" y="25841"/>
                  </a:cubicBezTo>
                  <a:cubicBezTo>
                    <a:pt x="2386" y="25402"/>
                    <a:pt x="2595" y="25004"/>
                    <a:pt x="2867" y="24691"/>
                  </a:cubicBezTo>
                  <a:cubicBezTo>
                    <a:pt x="3139" y="24398"/>
                    <a:pt x="3453" y="24146"/>
                    <a:pt x="3746" y="23854"/>
                  </a:cubicBezTo>
                  <a:cubicBezTo>
                    <a:pt x="3913" y="23707"/>
                    <a:pt x="4101" y="23623"/>
                    <a:pt x="4373" y="23623"/>
                  </a:cubicBezTo>
                  <a:cubicBezTo>
                    <a:pt x="5440" y="23644"/>
                    <a:pt x="6487" y="23414"/>
                    <a:pt x="7554" y="23226"/>
                  </a:cubicBezTo>
                  <a:cubicBezTo>
                    <a:pt x="8056" y="23142"/>
                    <a:pt x="8474" y="22933"/>
                    <a:pt x="8830" y="22598"/>
                  </a:cubicBezTo>
                  <a:cubicBezTo>
                    <a:pt x="9395" y="22096"/>
                    <a:pt x="9918" y="21573"/>
                    <a:pt x="10441" y="21050"/>
                  </a:cubicBezTo>
                  <a:cubicBezTo>
                    <a:pt x="10692" y="20820"/>
                    <a:pt x="10818" y="20506"/>
                    <a:pt x="10881" y="20171"/>
                  </a:cubicBezTo>
                  <a:cubicBezTo>
                    <a:pt x="10985" y="19439"/>
                    <a:pt x="11278" y="18748"/>
                    <a:pt x="11194" y="17995"/>
                  </a:cubicBezTo>
                  <a:cubicBezTo>
                    <a:pt x="11194" y="17953"/>
                    <a:pt x="11194" y="17890"/>
                    <a:pt x="11215" y="17848"/>
                  </a:cubicBezTo>
                  <a:cubicBezTo>
                    <a:pt x="11320" y="17367"/>
                    <a:pt x="11759" y="17158"/>
                    <a:pt x="12220" y="17388"/>
                  </a:cubicBezTo>
                  <a:cubicBezTo>
                    <a:pt x="12387" y="17493"/>
                    <a:pt x="12534" y="17639"/>
                    <a:pt x="12680" y="17765"/>
                  </a:cubicBezTo>
                  <a:cubicBezTo>
                    <a:pt x="12889" y="17974"/>
                    <a:pt x="13161" y="18079"/>
                    <a:pt x="13433" y="18100"/>
                  </a:cubicBezTo>
                  <a:cubicBezTo>
                    <a:pt x="14835" y="18225"/>
                    <a:pt x="15065" y="18183"/>
                    <a:pt x="16300" y="17535"/>
                  </a:cubicBezTo>
                  <a:cubicBezTo>
                    <a:pt x="16446" y="17451"/>
                    <a:pt x="16572" y="17367"/>
                    <a:pt x="16739" y="17284"/>
                  </a:cubicBezTo>
                  <a:cubicBezTo>
                    <a:pt x="17262" y="17032"/>
                    <a:pt x="17681" y="16698"/>
                    <a:pt x="18016" y="16196"/>
                  </a:cubicBezTo>
                  <a:cubicBezTo>
                    <a:pt x="18183" y="15965"/>
                    <a:pt x="18392" y="15756"/>
                    <a:pt x="18601" y="15568"/>
                  </a:cubicBezTo>
                  <a:cubicBezTo>
                    <a:pt x="18936" y="15254"/>
                    <a:pt x="19229" y="14919"/>
                    <a:pt x="19396" y="14501"/>
                  </a:cubicBezTo>
                  <a:cubicBezTo>
                    <a:pt x="19543" y="14229"/>
                    <a:pt x="19668" y="13999"/>
                    <a:pt x="19815" y="13768"/>
                  </a:cubicBezTo>
                  <a:cubicBezTo>
                    <a:pt x="20171" y="13203"/>
                    <a:pt x="20317" y="12639"/>
                    <a:pt x="20338" y="11990"/>
                  </a:cubicBezTo>
                  <a:cubicBezTo>
                    <a:pt x="20338" y="11676"/>
                    <a:pt x="20401" y="11362"/>
                    <a:pt x="20443" y="11048"/>
                  </a:cubicBezTo>
                  <a:cubicBezTo>
                    <a:pt x="20485" y="10797"/>
                    <a:pt x="20526" y="10567"/>
                    <a:pt x="20798" y="10525"/>
                  </a:cubicBezTo>
                  <a:cubicBezTo>
                    <a:pt x="20966" y="10462"/>
                    <a:pt x="21133" y="10672"/>
                    <a:pt x="21175" y="11090"/>
                  </a:cubicBezTo>
                  <a:cubicBezTo>
                    <a:pt x="21238" y="11613"/>
                    <a:pt x="21217" y="12157"/>
                    <a:pt x="21259" y="12722"/>
                  </a:cubicBezTo>
                  <a:cubicBezTo>
                    <a:pt x="21280" y="12973"/>
                    <a:pt x="21280" y="13245"/>
                    <a:pt x="21384" y="13455"/>
                  </a:cubicBezTo>
                  <a:cubicBezTo>
                    <a:pt x="21761" y="14250"/>
                    <a:pt x="22368" y="14919"/>
                    <a:pt x="23016" y="15505"/>
                  </a:cubicBezTo>
                  <a:cubicBezTo>
                    <a:pt x="23456" y="15903"/>
                    <a:pt x="23979" y="16133"/>
                    <a:pt x="24586" y="16007"/>
                  </a:cubicBezTo>
                  <a:cubicBezTo>
                    <a:pt x="25130" y="15882"/>
                    <a:pt x="25715" y="15861"/>
                    <a:pt x="26029" y="15254"/>
                  </a:cubicBezTo>
                  <a:cubicBezTo>
                    <a:pt x="26071" y="15128"/>
                    <a:pt x="26197" y="15045"/>
                    <a:pt x="26301" y="14961"/>
                  </a:cubicBezTo>
                  <a:cubicBezTo>
                    <a:pt x="26762" y="14647"/>
                    <a:pt x="27243" y="14835"/>
                    <a:pt x="27347" y="15379"/>
                  </a:cubicBezTo>
                  <a:cubicBezTo>
                    <a:pt x="27452" y="15882"/>
                    <a:pt x="27536" y="16384"/>
                    <a:pt x="27640" y="16865"/>
                  </a:cubicBezTo>
                  <a:cubicBezTo>
                    <a:pt x="27703" y="17116"/>
                    <a:pt x="27808" y="17367"/>
                    <a:pt x="27912" y="17576"/>
                  </a:cubicBezTo>
                  <a:cubicBezTo>
                    <a:pt x="28226" y="18204"/>
                    <a:pt x="28582" y="18832"/>
                    <a:pt x="28896" y="19460"/>
                  </a:cubicBezTo>
                  <a:cubicBezTo>
                    <a:pt x="29272" y="20171"/>
                    <a:pt x="29942" y="20359"/>
                    <a:pt x="30653" y="20485"/>
                  </a:cubicBezTo>
                  <a:cubicBezTo>
                    <a:pt x="30800" y="20506"/>
                    <a:pt x="30988" y="20464"/>
                    <a:pt x="31156" y="20401"/>
                  </a:cubicBezTo>
                  <a:cubicBezTo>
                    <a:pt x="31386" y="20317"/>
                    <a:pt x="31637" y="20213"/>
                    <a:pt x="31825" y="20066"/>
                  </a:cubicBezTo>
                  <a:cubicBezTo>
                    <a:pt x="32244" y="19732"/>
                    <a:pt x="32767" y="19543"/>
                    <a:pt x="33039" y="19020"/>
                  </a:cubicBezTo>
                  <a:cubicBezTo>
                    <a:pt x="33060" y="18957"/>
                    <a:pt x="33101" y="18937"/>
                    <a:pt x="33164" y="18895"/>
                  </a:cubicBezTo>
                  <a:cubicBezTo>
                    <a:pt x="33373" y="18748"/>
                    <a:pt x="33583" y="18706"/>
                    <a:pt x="33813" y="18811"/>
                  </a:cubicBezTo>
                  <a:cubicBezTo>
                    <a:pt x="34043" y="18916"/>
                    <a:pt x="34189" y="19062"/>
                    <a:pt x="34189" y="19334"/>
                  </a:cubicBezTo>
                  <a:cubicBezTo>
                    <a:pt x="34189" y="19983"/>
                    <a:pt x="34210" y="20631"/>
                    <a:pt x="34148" y="21301"/>
                  </a:cubicBezTo>
                  <a:cubicBezTo>
                    <a:pt x="34127" y="21929"/>
                    <a:pt x="34357" y="22452"/>
                    <a:pt x="34733" y="22933"/>
                  </a:cubicBezTo>
                  <a:cubicBezTo>
                    <a:pt x="34922" y="23184"/>
                    <a:pt x="35089" y="23456"/>
                    <a:pt x="35278" y="23707"/>
                  </a:cubicBezTo>
                  <a:cubicBezTo>
                    <a:pt x="35717" y="24251"/>
                    <a:pt x="36073" y="24858"/>
                    <a:pt x="36805" y="25109"/>
                  </a:cubicBezTo>
                  <a:cubicBezTo>
                    <a:pt x="37161" y="25235"/>
                    <a:pt x="37454" y="25276"/>
                    <a:pt x="37746" y="24983"/>
                  </a:cubicBezTo>
                  <a:cubicBezTo>
                    <a:pt x="38165" y="24586"/>
                    <a:pt x="38625" y="24377"/>
                    <a:pt x="39211" y="24607"/>
                  </a:cubicBezTo>
                  <a:lnTo>
                    <a:pt x="39274" y="24607"/>
                  </a:lnTo>
                  <a:cubicBezTo>
                    <a:pt x="39671" y="24586"/>
                    <a:pt x="39985" y="24711"/>
                    <a:pt x="40278" y="25004"/>
                  </a:cubicBezTo>
                  <a:cubicBezTo>
                    <a:pt x="40404" y="25109"/>
                    <a:pt x="40529" y="25214"/>
                    <a:pt x="40697" y="25297"/>
                  </a:cubicBezTo>
                  <a:cubicBezTo>
                    <a:pt x="40948" y="25444"/>
                    <a:pt x="41052" y="25695"/>
                    <a:pt x="41115" y="26009"/>
                  </a:cubicBezTo>
                  <a:cubicBezTo>
                    <a:pt x="41199" y="26741"/>
                    <a:pt x="41032" y="27411"/>
                    <a:pt x="40885" y="28101"/>
                  </a:cubicBezTo>
                  <a:cubicBezTo>
                    <a:pt x="40843" y="28227"/>
                    <a:pt x="40739" y="28352"/>
                    <a:pt x="40676" y="28457"/>
                  </a:cubicBezTo>
                  <a:cubicBezTo>
                    <a:pt x="39902" y="29273"/>
                    <a:pt x="39148" y="30089"/>
                    <a:pt x="38081" y="30507"/>
                  </a:cubicBezTo>
                  <a:cubicBezTo>
                    <a:pt x="37600" y="30675"/>
                    <a:pt x="37161" y="30821"/>
                    <a:pt x="36658" y="30737"/>
                  </a:cubicBezTo>
                  <a:cubicBezTo>
                    <a:pt x="36345" y="30675"/>
                    <a:pt x="36073" y="30612"/>
                    <a:pt x="35717" y="30549"/>
                  </a:cubicBezTo>
                  <a:cubicBezTo>
                    <a:pt x="35361" y="30989"/>
                    <a:pt x="34922" y="31386"/>
                    <a:pt x="34859" y="32035"/>
                  </a:cubicBezTo>
                  <a:cubicBezTo>
                    <a:pt x="34838" y="32244"/>
                    <a:pt x="34671" y="32432"/>
                    <a:pt x="34566" y="32641"/>
                  </a:cubicBezTo>
                  <a:cubicBezTo>
                    <a:pt x="34503" y="32809"/>
                    <a:pt x="34441" y="32955"/>
                    <a:pt x="34336" y="33227"/>
                  </a:cubicBezTo>
                  <a:cubicBezTo>
                    <a:pt x="34671" y="33269"/>
                    <a:pt x="34943" y="33332"/>
                    <a:pt x="35173" y="33353"/>
                  </a:cubicBezTo>
                  <a:cubicBezTo>
                    <a:pt x="37119" y="33583"/>
                    <a:pt x="39065" y="33792"/>
                    <a:pt x="41011" y="34022"/>
                  </a:cubicBezTo>
                  <a:cubicBezTo>
                    <a:pt x="41848" y="34127"/>
                    <a:pt x="42622" y="34002"/>
                    <a:pt x="43312" y="33457"/>
                  </a:cubicBezTo>
                  <a:cubicBezTo>
                    <a:pt x="43459" y="33332"/>
                    <a:pt x="43731" y="33269"/>
                    <a:pt x="43940" y="33248"/>
                  </a:cubicBezTo>
                  <a:cubicBezTo>
                    <a:pt x="44128" y="33185"/>
                    <a:pt x="44337" y="33248"/>
                    <a:pt x="44547" y="33185"/>
                  </a:cubicBezTo>
                  <a:cubicBezTo>
                    <a:pt x="44798" y="33123"/>
                    <a:pt x="45070" y="33018"/>
                    <a:pt x="45321" y="32913"/>
                  </a:cubicBezTo>
                  <a:cubicBezTo>
                    <a:pt x="45446" y="32851"/>
                    <a:pt x="46179" y="31763"/>
                    <a:pt x="46262" y="31595"/>
                  </a:cubicBezTo>
                  <a:cubicBezTo>
                    <a:pt x="46576" y="31030"/>
                    <a:pt x="46576" y="30403"/>
                    <a:pt x="46576" y="29775"/>
                  </a:cubicBezTo>
                  <a:cubicBezTo>
                    <a:pt x="46576" y="29419"/>
                    <a:pt x="46555" y="29084"/>
                    <a:pt x="46346" y="28792"/>
                  </a:cubicBezTo>
                  <a:cubicBezTo>
                    <a:pt x="46221" y="28624"/>
                    <a:pt x="46137" y="28373"/>
                    <a:pt x="46116" y="28164"/>
                  </a:cubicBezTo>
                  <a:cubicBezTo>
                    <a:pt x="46074" y="27787"/>
                    <a:pt x="45928" y="27473"/>
                    <a:pt x="45760" y="27118"/>
                  </a:cubicBezTo>
                  <a:cubicBezTo>
                    <a:pt x="45635" y="26867"/>
                    <a:pt x="45509" y="26636"/>
                    <a:pt x="45425" y="26343"/>
                  </a:cubicBezTo>
                  <a:cubicBezTo>
                    <a:pt x="45237" y="25716"/>
                    <a:pt x="45237" y="25109"/>
                    <a:pt x="45823" y="24649"/>
                  </a:cubicBezTo>
                  <a:cubicBezTo>
                    <a:pt x="46137" y="24377"/>
                    <a:pt x="46451" y="24063"/>
                    <a:pt x="46785" y="23812"/>
                  </a:cubicBezTo>
                  <a:cubicBezTo>
                    <a:pt x="46995" y="23644"/>
                    <a:pt x="47099" y="23456"/>
                    <a:pt x="47162" y="23247"/>
                  </a:cubicBezTo>
                  <a:cubicBezTo>
                    <a:pt x="46995" y="22828"/>
                    <a:pt x="46974" y="22514"/>
                    <a:pt x="46785" y="222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5"/>
            <p:cNvSpPr/>
            <p:nvPr/>
          </p:nvSpPr>
          <p:spPr>
            <a:xfrm>
              <a:off x="6387725" y="2303613"/>
              <a:ext cx="747000" cy="575950"/>
            </a:xfrm>
            <a:custGeom>
              <a:avLst/>
              <a:gdLst/>
              <a:ahLst/>
              <a:cxnLst/>
              <a:rect l="l" t="t" r="r" b="b"/>
              <a:pathLst>
                <a:path w="29880" h="23038" extrusionOk="0">
                  <a:moveTo>
                    <a:pt x="29879" y="12032"/>
                  </a:moveTo>
                  <a:cubicBezTo>
                    <a:pt x="29544" y="12722"/>
                    <a:pt x="29189" y="13413"/>
                    <a:pt x="28833" y="14062"/>
                  </a:cubicBezTo>
                  <a:cubicBezTo>
                    <a:pt x="28498" y="14689"/>
                    <a:pt x="28080" y="15254"/>
                    <a:pt x="27703" y="15861"/>
                  </a:cubicBezTo>
                  <a:cubicBezTo>
                    <a:pt x="27243" y="16677"/>
                    <a:pt x="26615" y="17388"/>
                    <a:pt x="26134" y="18183"/>
                  </a:cubicBezTo>
                  <a:cubicBezTo>
                    <a:pt x="25695" y="18958"/>
                    <a:pt x="25004" y="19523"/>
                    <a:pt x="24627" y="20318"/>
                  </a:cubicBezTo>
                  <a:cubicBezTo>
                    <a:pt x="24230" y="20569"/>
                    <a:pt x="23832" y="20862"/>
                    <a:pt x="23414" y="21092"/>
                  </a:cubicBezTo>
                  <a:cubicBezTo>
                    <a:pt x="22472" y="21636"/>
                    <a:pt x="21447" y="21929"/>
                    <a:pt x="20443" y="22243"/>
                  </a:cubicBezTo>
                  <a:cubicBezTo>
                    <a:pt x="19564" y="22515"/>
                    <a:pt x="18706" y="22745"/>
                    <a:pt x="17848" y="22954"/>
                  </a:cubicBezTo>
                  <a:cubicBezTo>
                    <a:pt x="17723" y="22975"/>
                    <a:pt x="17555" y="22975"/>
                    <a:pt x="17430" y="22975"/>
                  </a:cubicBezTo>
                  <a:cubicBezTo>
                    <a:pt x="16049" y="22975"/>
                    <a:pt x="14647" y="23017"/>
                    <a:pt x="13245" y="23017"/>
                  </a:cubicBezTo>
                  <a:cubicBezTo>
                    <a:pt x="13036" y="23017"/>
                    <a:pt x="12826" y="23038"/>
                    <a:pt x="12638" y="22975"/>
                  </a:cubicBezTo>
                  <a:cubicBezTo>
                    <a:pt x="12010" y="22829"/>
                    <a:pt x="11383" y="22745"/>
                    <a:pt x="10734" y="22661"/>
                  </a:cubicBezTo>
                  <a:cubicBezTo>
                    <a:pt x="10023" y="22577"/>
                    <a:pt x="9353" y="22347"/>
                    <a:pt x="8663" y="22201"/>
                  </a:cubicBezTo>
                  <a:cubicBezTo>
                    <a:pt x="8433" y="22138"/>
                    <a:pt x="8161" y="22138"/>
                    <a:pt x="7909" y="22096"/>
                  </a:cubicBezTo>
                  <a:cubicBezTo>
                    <a:pt x="7219" y="21908"/>
                    <a:pt x="6549" y="21761"/>
                    <a:pt x="5943" y="21343"/>
                  </a:cubicBezTo>
                  <a:cubicBezTo>
                    <a:pt x="5482" y="21008"/>
                    <a:pt x="4959" y="20820"/>
                    <a:pt x="4457" y="20527"/>
                  </a:cubicBezTo>
                  <a:cubicBezTo>
                    <a:pt x="3934" y="20213"/>
                    <a:pt x="3557" y="19732"/>
                    <a:pt x="3285" y="19209"/>
                  </a:cubicBezTo>
                  <a:cubicBezTo>
                    <a:pt x="3034" y="18790"/>
                    <a:pt x="2804" y="18393"/>
                    <a:pt x="2386" y="18121"/>
                  </a:cubicBezTo>
                  <a:cubicBezTo>
                    <a:pt x="2135" y="17932"/>
                    <a:pt x="1946" y="17619"/>
                    <a:pt x="1758" y="17326"/>
                  </a:cubicBezTo>
                  <a:cubicBezTo>
                    <a:pt x="1549" y="16970"/>
                    <a:pt x="1360" y="16572"/>
                    <a:pt x="1214" y="16175"/>
                  </a:cubicBezTo>
                  <a:cubicBezTo>
                    <a:pt x="482" y="14375"/>
                    <a:pt x="0" y="12513"/>
                    <a:pt x="189" y="10525"/>
                  </a:cubicBezTo>
                  <a:cubicBezTo>
                    <a:pt x="189" y="10421"/>
                    <a:pt x="251" y="10316"/>
                    <a:pt x="272" y="10191"/>
                  </a:cubicBezTo>
                  <a:cubicBezTo>
                    <a:pt x="461" y="10128"/>
                    <a:pt x="607" y="10065"/>
                    <a:pt x="774" y="10065"/>
                  </a:cubicBezTo>
                  <a:cubicBezTo>
                    <a:pt x="1549" y="9981"/>
                    <a:pt x="2155" y="9563"/>
                    <a:pt x="2679" y="9040"/>
                  </a:cubicBezTo>
                  <a:cubicBezTo>
                    <a:pt x="3181" y="8580"/>
                    <a:pt x="3641" y="8077"/>
                    <a:pt x="4143" y="7638"/>
                  </a:cubicBezTo>
                  <a:cubicBezTo>
                    <a:pt x="4562" y="7261"/>
                    <a:pt x="4750" y="6822"/>
                    <a:pt x="4876" y="6320"/>
                  </a:cubicBezTo>
                  <a:cubicBezTo>
                    <a:pt x="5001" y="5797"/>
                    <a:pt x="5106" y="5295"/>
                    <a:pt x="5273" y="4730"/>
                  </a:cubicBezTo>
                  <a:cubicBezTo>
                    <a:pt x="6215" y="5085"/>
                    <a:pt x="7156" y="4939"/>
                    <a:pt x="8098" y="4960"/>
                  </a:cubicBezTo>
                  <a:cubicBezTo>
                    <a:pt x="8328" y="4960"/>
                    <a:pt x="8579" y="4855"/>
                    <a:pt x="8788" y="4751"/>
                  </a:cubicBezTo>
                  <a:cubicBezTo>
                    <a:pt x="9249" y="4541"/>
                    <a:pt x="9625" y="4290"/>
                    <a:pt x="10044" y="4039"/>
                  </a:cubicBezTo>
                  <a:cubicBezTo>
                    <a:pt x="10734" y="3683"/>
                    <a:pt x="11362" y="3223"/>
                    <a:pt x="11780" y="2554"/>
                  </a:cubicBezTo>
                  <a:cubicBezTo>
                    <a:pt x="11801" y="2533"/>
                    <a:pt x="11801" y="2491"/>
                    <a:pt x="11822" y="2470"/>
                  </a:cubicBezTo>
                  <a:cubicBezTo>
                    <a:pt x="12534" y="1800"/>
                    <a:pt x="13078" y="1005"/>
                    <a:pt x="13475" y="126"/>
                  </a:cubicBezTo>
                  <a:cubicBezTo>
                    <a:pt x="13496" y="64"/>
                    <a:pt x="13559" y="43"/>
                    <a:pt x="13601" y="1"/>
                  </a:cubicBezTo>
                  <a:cubicBezTo>
                    <a:pt x="13663" y="43"/>
                    <a:pt x="13747" y="85"/>
                    <a:pt x="13789" y="168"/>
                  </a:cubicBezTo>
                  <a:cubicBezTo>
                    <a:pt x="14333" y="1214"/>
                    <a:pt x="15170" y="1947"/>
                    <a:pt x="16153" y="2574"/>
                  </a:cubicBezTo>
                  <a:cubicBezTo>
                    <a:pt x="16300" y="2679"/>
                    <a:pt x="16509" y="2742"/>
                    <a:pt x="16697" y="2742"/>
                  </a:cubicBezTo>
                  <a:cubicBezTo>
                    <a:pt x="17555" y="2846"/>
                    <a:pt x="18392" y="2679"/>
                    <a:pt x="19145" y="2219"/>
                  </a:cubicBezTo>
                  <a:cubicBezTo>
                    <a:pt x="19229" y="2156"/>
                    <a:pt x="19313" y="2156"/>
                    <a:pt x="19417" y="2114"/>
                  </a:cubicBezTo>
                  <a:cubicBezTo>
                    <a:pt x="19459" y="2240"/>
                    <a:pt x="19543" y="2365"/>
                    <a:pt x="19564" y="2512"/>
                  </a:cubicBezTo>
                  <a:cubicBezTo>
                    <a:pt x="19627" y="3077"/>
                    <a:pt x="19857" y="3600"/>
                    <a:pt x="20150" y="4102"/>
                  </a:cubicBezTo>
                  <a:cubicBezTo>
                    <a:pt x="20401" y="4562"/>
                    <a:pt x="20652" y="5064"/>
                    <a:pt x="20903" y="5504"/>
                  </a:cubicBezTo>
                  <a:cubicBezTo>
                    <a:pt x="21070" y="5776"/>
                    <a:pt x="21217" y="6027"/>
                    <a:pt x="21426" y="6278"/>
                  </a:cubicBezTo>
                  <a:cubicBezTo>
                    <a:pt x="22054" y="6968"/>
                    <a:pt x="23100" y="7345"/>
                    <a:pt x="24021" y="7178"/>
                  </a:cubicBezTo>
                  <a:cubicBezTo>
                    <a:pt x="24565" y="7115"/>
                    <a:pt x="25046" y="6822"/>
                    <a:pt x="25485" y="6508"/>
                  </a:cubicBezTo>
                  <a:lnTo>
                    <a:pt x="26029" y="6131"/>
                  </a:lnTo>
                  <a:cubicBezTo>
                    <a:pt x="26092" y="6320"/>
                    <a:pt x="26134" y="6445"/>
                    <a:pt x="26134" y="6592"/>
                  </a:cubicBezTo>
                  <a:cubicBezTo>
                    <a:pt x="26134" y="6801"/>
                    <a:pt x="26155" y="6968"/>
                    <a:pt x="26134" y="7178"/>
                  </a:cubicBezTo>
                  <a:cubicBezTo>
                    <a:pt x="26029" y="7973"/>
                    <a:pt x="26406" y="8621"/>
                    <a:pt x="26824" y="9228"/>
                  </a:cubicBezTo>
                  <a:cubicBezTo>
                    <a:pt x="27243" y="9793"/>
                    <a:pt x="27661" y="10358"/>
                    <a:pt x="28080" y="10923"/>
                  </a:cubicBezTo>
                  <a:cubicBezTo>
                    <a:pt x="28226" y="11132"/>
                    <a:pt x="28415" y="11321"/>
                    <a:pt x="28645" y="11425"/>
                  </a:cubicBezTo>
                  <a:cubicBezTo>
                    <a:pt x="29063" y="11634"/>
                    <a:pt x="29461" y="11823"/>
                    <a:pt x="29879" y="12032"/>
                  </a:cubicBezTo>
                  <a:close/>
                  <a:moveTo>
                    <a:pt x="7637" y="14815"/>
                  </a:moveTo>
                  <a:cubicBezTo>
                    <a:pt x="7512" y="15714"/>
                    <a:pt x="7721" y="16531"/>
                    <a:pt x="8056" y="17305"/>
                  </a:cubicBezTo>
                  <a:cubicBezTo>
                    <a:pt x="8119" y="17409"/>
                    <a:pt x="8140" y="17514"/>
                    <a:pt x="8140" y="17619"/>
                  </a:cubicBezTo>
                  <a:cubicBezTo>
                    <a:pt x="8223" y="18100"/>
                    <a:pt x="8412" y="18539"/>
                    <a:pt x="8725" y="18937"/>
                  </a:cubicBezTo>
                  <a:cubicBezTo>
                    <a:pt x="8893" y="19167"/>
                    <a:pt x="9060" y="19481"/>
                    <a:pt x="9311" y="19627"/>
                  </a:cubicBezTo>
                  <a:cubicBezTo>
                    <a:pt x="9667" y="19816"/>
                    <a:pt x="9667" y="20213"/>
                    <a:pt x="9918" y="20401"/>
                  </a:cubicBezTo>
                  <a:cubicBezTo>
                    <a:pt x="10462" y="20778"/>
                    <a:pt x="11069" y="21134"/>
                    <a:pt x="11780" y="21155"/>
                  </a:cubicBezTo>
                  <a:cubicBezTo>
                    <a:pt x="13287" y="21238"/>
                    <a:pt x="14814" y="21406"/>
                    <a:pt x="16321" y="21050"/>
                  </a:cubicBezTo>
                  <a:cubicBezTo>
                    <a:pt x="17053" y="20862"/>
                    <a:pt x="17681" y="20548"/>
                    <a:pt x="18267" y="20088"/>
                  </a:cubicBezTo>
                  <a:cubicBezTo>
                    <a:pt x="18476" y="19523"/>
                    <a:pt x="18915" y="19167"/>
                    <a:pt x="19229" y="18686"/>
                  </a:cubicBezTo>
                  <a:cubicBezTo>
                    <a:pt x="19689" y="18016"/>
                    <a:pt x="20150" y="17326"/>
                    <a:pt x="20673" y="16698"/>
                  </a:cubicBezTo>
                  <a:cubicBezTo>
                    <a:pt x="20924" y="16363"/>
                    <a:pt x="21070" y="16049"/>
                    <a:pt x="21070" y="15631"/>
                  </a:cubicBezTo>
                  <a:cubicBezTo>
                    <a:pt x="21091" y="15024"/>
                    <a:pt x="20987" y="14564"/>
                    <a:pt x="20380" y="14229"/>
                  </a:cubicBezTo>
                  <a:cubicBezTo>
                    <a:pt x="20045" y="14041"/>
                    <a:pt x="19752" y="13873"/>
                    <a:pt x="19355" y="13873"/>
                  </a:cubicBezTo>
                  <a:cubicBezTo>
                    <a:pt x="19083" y="13873"/>
                    <a:pt x="18790" y="13873"/>
                    <a:pt x="18518" y="13810"/>
                  </a:cubicBezTo>
                  <a:cubicBezTo>
                    <a:pt x="18120" y="13643"/>
                    <a:pt x="17744" y="13643"/>
                    <a:pt x="17346" y="13643"/>
                  </a:cubicBezTo>
                  <a:cubicBezTo>
                    <a:pt x="15484" y="13622"/>
                    <a:pt x="13663" y="13622"/>
                    <a:pt x="11801" y="13601"/>
                  </a:cubicBezTo>
                  <a:cubicBezTo>
                    <a:pt x="10692" y="13601"/>
                    <a:pt x="9583" y="13538"/>
                    <a:pt x="8495" y="13831"/>
                  </a:cubicBezTo>
                  <a:cubicBezTo>
                    <a:pt x="8391" y="13852"/>
                    <a:pt x="8265" y="13852"/>
                    <a:pt x="8161" y="13852"/>
                  </a:cubicBezTo>
                  <a:cubicBezTo>
                    <a:pt x="7721" y="13831"/>
                    <a:pt x="7428" y="14062"/>
                    <a:pt x="7177" y="14292"/>
                  </a:cubicBezTo>
                  <a:cubicBezTo>
                    <a:pt x="7177" y="14375"/>
                    <a:pt x="7135" y="14438"/>
                    <a:pt x="7177" y="14438"/>
                  </a:cubicBezTo>
                  <a:cubicBezTo>
                    <a:pt x="7324" y="14543"/>
                    <a:pt x="7470" y="14668"/>
                    <a:pt x="7637" y="14815"/>
                  </a:cubicBezTo>
                  <a:close/>
                  <a:moveTo>
                    <a:pt x="20087" y="9458"/>
                  </a:moveTo>
                  <a:cubicBezTo>
                    <a:pt x="19417" y="9458"/>
                    <a:pt x="19145" y="9688"/>
                    <a:pt x="19166" y="10358"/>
                  </a:cubicBezTo>
                  <a:cubicBezTo>
                    <a:pt x="19208" y="10818"/>
                    <a:pt x="19564" y="11237"/>
                    <a:pt x="20024" y="11258"/>
                  </a:cubicBezTo>
                  <a:cubicBezTo>
                    <a:pt x="20401" y="11300"/>
                    <a:pt x="20882" y="10902"/>
                    <a:pt x="20987" y="10463"/>
                  </a:cubicBezTo>
                  <a:cubicBezTo>
                    <a:pt x="21112" y="9835"/>
                    <a:pt x="20819" y="9479"/>
                    <a:pt x="20192" y="9437"/>
                  </a:cubicBezTo>
                  <a:cubicBezTo>
                    <a:pt x="20150" y="9458"/>
                    <a:pt x="20129" y="9458"/>
                    <a:pt x="20087" y="9458"/>
                  </a:cubicBezTo>
                  <a:close/>
                  <a:moveTo>
                    <a:pt x="5106" y="10316"/>
                  </a:moveTo>
                  <a:lnTo>
                    <a:pt x="5106" y="10546"/>
                  </a:lnTo>
                  <a:cubicBezTo>
                    <a:pt x="5127" y="11049"/>
                    <a:pt x="5336" y="11258"/>
                    <a:pt x="5838" y="11279"/>
                  </a:cubicBezTo>
                  <a:cubicBezTo>
                    <a:pt x="6382" y="11321"/>
                    <a:pt x="6612" y="11111"/>
                    <a:pt x="6675" y="10588"/>
                  </a:cubicBezTo>
                  <a:cubicBezTo>
                    <a:pt x="6696" y="10400"/>
                    <a:pt x="6675" y="10191"/>
                    <a:pt x="6654" y="10002"/>
                  </a:cubicBezTo>
                  <a:cubicBezTo>
                    <a:pt x="6591" y="9709"/>
                    <a:pt x="6424" y="9563"/>
                    <a:pt x="6131" y="9542"/>
                  </a:cubicBezTo>
                  <a:cubicBezTo>
                    <a:pt x="5964" y="9500"/>
                    <a:pt x="5796" y="9542"/>
                    <a:pt x="5629" y="9542"/>
                  </a:cubicBezTo>
                  <a:cubicBezTo>
                    <a:pt x="5420" y="9563"/>
                    <a:pt x="5273" y="9688"/>
                    <a:pt x="5210" y="9898"/>
                  </a:cubicBezTo>
                  <a:cubicBezTo>
                    <a:pt x="5127" y="10065"/>
                    <a:pt x="5106" y="10212"/>
                    <a:pt x="5106" y="103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5"/>
            <p:cNvSpPr/>
            <p:nvPr/>
          </p:nvSpPr>
          <p:spPr>
            <a:xfrm>
              <a:off x="6296700" y="2560988"/>
              <a:ext cx="90000" cy="127125"/>
            </a:xfrm>
            <a:custGeom>
              <a:avLst/>
              <a:gdLst/>
              <a:ahLst/>
              <a:cxnLst/>
              <a:rect l="l" t="t" r="r" b="b"/>
              <a:pathLst>
                <a:path w="3600" h="5085" extrusionOk="0">
                  <a:moveTo>
                    <a:pt x="2114" y="21"/>
                  </a:moveTo>
                  <a:cubicBezTo>
                    <a:pt x="2177" y="105"/>
                    <a:pt x="2219" y="126"/>
                    <a:pt x="2219" y="168"/>
                  </a:cubicBezTo>
                  <a:cubicBezTo>
                    <a:pt x="2700" y="607"/>
                    <a:pt x="2909" y="1130"/>
                    <a:pt x="2930" y="1800"/>
                  </a:cubicBezTo>
                  <a:cubicBezTo>
                    <a:pt x="2993" y="2720"/>
                    <a:pt x="3118" y="3599"/>
                    <a:pt x="3453" y="4478"/>
                  </a:cubicBezTo>
                  <a:cubicBezTo>
                    <a:pt x="3516" y="4624"/>
                    <a:pt x="3537" y="4792"/>
                    <a:pt x="3599" y="5022"/>
                  </a:cubicBezTo>
                  <a:cubicBezTo>
                    <a:pt x="3411" y="5043"/>
                    <a:pt x="3286" y="5085"/>
                    <a:pt x="3181" y="5043"/>
                  </a:cubicBezTo>
                  <a:cubicBezTo>
                    <a:pt x="2658" y="4938"/>
                    <a:pt x="2093" y="4896"/>
                    <a:pt x="1633" y="4687"/>
                  </a:cubicBezTo>
                  <a:cubicBezTo>
                    <a:pt x="1047" y="4415"/>
                    <a:pt x="524" y="4059"/>
                    <a:pt x="273" y="3369"/>
                  </a:cubicBezTo>
                  <a:cubicBezTo>
                    <a:pt x="42" y="2720"/>
                    <a:pt x="1" y="2093"/>
                    <a:pt x="63" y="1465"/>
                  </a:cubicBezTo>
                  <a:cubicBezTo>
                    <a:pt x="84" y="1235"/>
                    <a:pt x="231" y="1005"/>
                    <a:pt x="356" y="795"/>
                  </a:cubicBezTo>
                  <a:cubicBezTo>
                    <a:pt x="419" y="649"/>
                    <a:pt x="586" y="544"/>
                    <a:pt x="691" y="419"/>
                  </a:cubicBezTo>
                  <a:cubicBezTo>
                    <a:pt x="942" y="105"/>
                    <a:pt x="1277" y="0"/>
                    <a:pt x="1654" y="63"/>
                  </a:cubicBezTo>
                  <a:cubicBezTo>
                    <a:pt x="1800" y="21"/>
                    <a:pt x="1926" y="21"/>
                    <a:pt x="2114" y="2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5"/>
            <p:cNvSpPr/>
            <p:nvPr/>
          </p:nvSpPr>
          <p:spPr>
            <a:xfrm>
              <a:off x="7121100" y="2575638"/>
              <a:ext cx="102025" cy="117200"/>
            </a:xfrm>
            <a:custGeom>
              <a:avLst/>
              <a:gdLst/>
              <a:ahLst/>
              <a:cxnLst/>
              <a:rect l="l" t="t" r="r" b="b"/>
              <a:pathLst>
                <a:path w="4081" h="4688" extrusionOk="0">
                  <a:moveTo>
                    <a:pt x="2365" y="188"/>
                  </a:moveTo>
                  <a:cubicBezTo>
                    <a:pt x="3097" y="0"/>
                    <a:pt x="3515" y="377"/>
                    <a:pt x="3934" y="774"/>
                  </a:cubicBezTo>
                  <a:cubicBezTo>
                    <a:pt x="4080" y="1360"/>
                    <a:pt x="3892" y="1904"/>
                    <a:pt x="3766" y="2427"/>
                  </a:cubicBezTo>
                  <a:cubicBezTo>
                    <a:pt x="3725" y="2553"/>
                    <a:pt x="3662" y="2678"/>
                    <a:pt x="3557" y="2783"/>
                  </a:cubicBezTo>
                  <a:cubicBezTo>
                    <a:pt x="2846" y="3515"/>
                    <a:pt x="2114" y="4227"/>
                    <a:pt x="1109" y="4561"/>
                  </a:cubicBezTo>
                  <a:cubicBezTo>
                    <a:pt x="837" y="4666"/>
                    <a:pt x="565" y="4687"/>
                    <a:pt x="272" y="4645"/>
                  </a:cubicBezTo>
                  <a:cubicBezTo>
                    <a:pt x="168" y="4624"/>
                    <a:pt x="105" y="4541"/>
                    <a:pt x="0" y="4436"/>
                  </a:cubicBezTo>
                  <a:cubicBezTo>
                    <a:pt x="147" y="4122"/>
                    <a:pt x="335" y="3808"/>
                    <a:pt x="461" y="3515"/>
                  </a:cubicBezTo>
                  <a:cubicBezTo>
                    <a:pt x="733" y="2909"/>
                    <a:pt x="1005" y="2344"/>
                    <a:pt x="1256" y="1737"/>
                  </a:cubicBezTo>
                  <a:cubicBezTo>
                    <a:pt x="1402" y="1318"/>
                    <a:pt x="1590" y="900"/>
                    <a:pt x="1967" y="649"/>
                  </a:cubicBezTo>
                  <a:cubicBezTo>
                    <a:pt x="2114" y="523"/>
                    <a:pt x="2239" y="335"/>
                    <a:pt x="2365" y="1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5"/>
            <p:cNvSpPr/>
            <p:nvPr/>
          </p:nvSpPr>
          <p:spPr>
            <a:xfrm>
              <a:off x="6118325" y="2812588"/>
              <a:ext cx="1236625" cy="755375"/>
            </a:xfrm>
            <a:custGeom>
              <a:avLst/>
              <a:gdLst/>
              <a:ahLst/>
              <a:cxnLst/>
              <a:rect l="l" t="t" r="r" b="b"/>
              <a:pathLst>
                <a:path w="49465" h="30215" extrusionOk="0">
                  <a:moveTo>
                    <a:pt x="1926" y="524"/>
                  </a:moveTo>
                  <a:cubicBezTo>
                    <a:pt x="2344" y="231"/>
                    <a:pt x="2783" y="189"/>
                    <a:pt x="3244" y="210"/>
                  </a:cubicBezTo>
                  <a:cubicBezTo>
                    <a:pt x="4060" y="231"/>
                    <a:pt x="4897" y="273"/>
                    <a:pt x="5713" y="273"/>
                  </a:cubicBezTo>
                  <a:cubicBezTo>
                    <a:pt x="6152" y="273"/>
                    <a:pt x="6633" y="273"/>
                    <a:pt x="7073" y="231"/>
                  </a:cubicBezTo>
                  <a:cubicBezTo>
                    <a:pt x="9249" y="63"/>
                    <a:pt x="11446" y="42"/>
                    <a:pt x="13601" y="1"/>
                  </a:cubicBezTo>
                  <a:lnTo>
                    <a:pt x="13978" y="1"/>
                  </a:lnTo>
                  <a:cubicBezTo>
                    <a:pt x="14396" y="482"/>
                    <a:pt x="15024" y="733"/>
                    <a:pt x="15359" y="1340"/>
                  </a:cubicBezTo>
                  <a:cubicBezTo>
                    <a:pt x="15254" y="1402"/>
                    <a:pt x="15170" y="1444"/>
                    <a:pt x="15108" y="1423"/>
                  </a:cubicBezTo>
                  <a:cubicBezTo>
                    <a:pt x="14333" y="1277"/>
                    <a:pt x="13664" y="1653"/>
                    <a:pt x="12931" y="1737"/>
                  </a:cubicBezTo>
                  <a:cubicBezTo>
                    <a:pt x="12848" y="1737"/>
                    <a:pt x="12764" y="1779"/>
                    <a:pt x="12701" y="1842"/>
                  </a:cubicBezTo>
                  <a:cubicBezTo>
                    <a:pt x="12178" y="2177"/>
                    <a:pt x="11571" y="2177"/>
                    <a:pt x="10965" y="2177"/>
                  </a:cubicBezTo>
                  <a:cubicBezTo>
                    <a:pt x="9374" y="2156"/>
                    <a:pt x="7784" y="2114"/>
                    <a:pt x="6215" y="2093"/>
                  </a:cubicBezTo>
                  <a:cubicBezTo>
                    <a:pt x="5734" y="2093"/>
                    <a:pt x="4583" y="2386"/>
                    <a:pt x="4248" y="2574"/>
                  </a:cubicBezTo>
                  <a:cubicBezTo>
                    <a:pt x="3955" y="2700"/>
                    <a:pt x="3809" y="2909"/>
                    <a:pt x="3809" y="3223"/>
                  </a:cubicBezTo>
                  <a:cubicBezTo>
                    <a:pt x="3809" y="3369"/>
                    <a:pt x="3767" y="3558"/>
                    <a:pt x="3767" y="3746"/>
                  </a:cubicBezTo>
                  <a:cubicBezTo>
                    <a:pt x="3704" y="7094"/>
                    <a:pt x="3600" y="10441"/>
                    <a:pt x="3516" y="13789"/>
                  </a:cubicBezTo>
                  <a:cubicBezTo>
                    <a:pt x="3516" y="14229"/>
                    <a:pt x="3495" y="14668"/>
                    <a:pt x="3328" y="15128"/>
                  </a:cubicBezTo>
                  <a:cubicBezTo>
                    <a:pt x="3244" y="15358"/>
                    <a:pt x="3244" y="15610"/>
                    <a:pt x="3223" y="15882"/>
                  </a:cubicBezTo>
                  <a:cubicBezTo>
                    <a:pt x="3181" y="18288"/>
                    <a:pt x="3139" y="20694"/>
                    <a:pt x="3097" y="23121"/>
                  </a:cubicBezTo>
                  <a:cubicBezTo>
                    <a:pt x="3097" y="23268"/>
                    <a:pt x="3035" y="23435"/>
                    <a:pt x="3097" y="23540"/>
                  </a:cubicBezTo>
                  <a:cubicBezTo>
                    <a:pt x="3432" y="24272"/>
                    <a:pt x="3202" y="25067"/>
                    <a:pt x="3348" y="25820"/>
                  </a:cubicBezTo>
                  <a:cubicBezTo>
                    <a:pt x="3390" y="25946"/>
                    <a:pt x="3307" y="26092"/>
                    <a:pt x="3286" y="26218"/>
                  </a:cubicBezTo>
                  <a:cubicBezTo>
                    <a:pt x="3202" y="26657"/>
                    <a:pt x="3076" y="27097"/>
                    <a:pt x="3014" y="27557"/>
                  </a:cubicBezTo>
                  <a:cubicBezTo>
                    <a:pt x="2993" y="27892"/>
                    <a:pt x="3181" y="28101"/>
                    <a:pt x="3516" y="28122"/>
                  </a:cubicBezTo>
                  <a:cubicBezTo>
                    <a:pt x="3704" y="28143"/>
                    <a:pt x="3913" y="28143"/>
                    <a:pt x="4123" y="28143"/>
                  </a:cubicBezTo>
                  <a:cubicBezTo>
                    <a:pt x="4918" y="28185"/>
                    <a:pt x="5755" y="28185"/>
                    <a:pt x="6571" y="28206"/>
                  </a:cubicBezTo>
                  <a:cubicBezTo>
                    <a:pt x="6989" y="28206"/>
                    <a:pt x="7408" y="28206"/>
                    <a:pt x="7826" y="28394"/>
                  </a:cubicBezTo>
                  <a:cubicBezTo>
                    <a:pt x="8035" y="28457"/>
                    <a:pt x="8265" y="28457"/>
                    <a:pt x="8517" y="28457"/>
                  </a:cubicBezTo>
                  <a:cubicBezTo>
                    <a:pt x="9312" y="28498"/>
                    <a:pt x="10149" y="28519"/>
                    <a:pt x="10965" y="28519"/>
                  </a:cubicBezTo>
                  <a:cubicBezTo>
                    <a:pt x="11341" y="28519"/>
                    <a:pt x="11697" y="28498"/>
                    <a:pt x="12074" y="28436"/>
                  </a:cubicBezTo>
                  <a:cubicBezTo>
                    <a:pt x="13434" y="28206"/>
                    <a:pt x="14794" y="28394"/>
                    <a:pt x="16154" y="28352"/>
                  </a:cubicBezTo>
                  <a:cubicBezTo>
                    <a:pt x="16196" y="28352"/>
                    <a:pt x="16279" y="28352"/>
                    <a:pt x="16300" y="28394"/>
                  </a:cubicBezTo>
                  <a:cubicBezTo>
                    <a:pt x="17032" y="28729"/>
                    <a:pt x="17786" y="28624"/>
                    <a:pt x="18560" y="28645"/>
                  </a:cubicBezTo>
                  <a:cubicBezTo>
                    <a:pt x="23854" y="28729"/>
                    <a:pt x="29168" y="28833"/>
                    <a:pt x="34483" y="28917"/>
                  </a:cubicBezTo>
                  <a:cubicBezTo>
                    <a:pt x="35236" y="28917"/>
                    <a:pt x="35989" y="28959"/>
                    <a:pt x="36763" y="28729"/>
                  </a:cubicBezTo>
                  <a:cubicBezTo>
                    <a:pt x="36973" y="28666"/>
                    <a:pt x="37224" y="28708"/>
                    <a:pt x="37412" y="28770"/>
                  </a:cubicBezTo>
                  <a:cubicBezTo>
                    <a:pt x="37768" y="28938"/>
                    <a:pt x="38123" y="28938"/>
                    <a:pt x="38479" y="28938"/>
                  </a:cubicBezTo>
                  <a:cubicBezTo>
                    <a:pt x="38898" y="28938"/>
                    <a:pt x="39337" y="28959"/>
                    <a:pt x="39756" y="28959"/>
                  </a:cubicBezTo>
                  <a:cubicBezTo>
                    <a:pt x="39923" y="28959"/>
                    <a:pt x="40132" y="28980"/>
                    <a:pt x="40258" y="28917"/>
                  </a:cubicBezTo>
                  <a:cubicBezTo>
                    <a:pt x="40676" y="28666"/>
                    <a:pt x="41157" y="28729"/>
                    <a:pt x="41597" y="28750"/>
                  </a:cubicBezTo>
                  <a:cubicBezTo>
                    <a:pt x="42455" y="28750"/>
                    <a:pt x="43292" y="28770"/>
                    <a:pt x="44149" y="28770"/>
                  </a:cubicBezTo>
                  <a:cubicBezTo>
                    <a:pt x="44359" y="28770"/>
                    <a:pt x="44568" y="28833"/>
                    <a:pt x="44735" y="28750"/>
                  </a:cubicBezTo>
                  <a:cubicBezTo>
                    <a:pt x="45258" y="28457"/>
                    <a:pt x="45865" y="28603"/>
                    <a:pt x="46409" y="28498"/>
                  </a:cubicBezTo>
                  <a:cubicBezTo>
                    <a:pt x="46535" y="28457"/>
                    <a:pt x="46660" y="28519"/>
                    <a:pt x="46807" y="28540"/>
                  </a:cubicBezTo>
                  <a:cubicBezTo>
                    <a:pt x="47351" y="28666"/>
                    <a:pt x="47748" y="28394"/>
                    <a:pt x="47811" y="27808"/>
                  </a:cubicBezTo>
                  <a:cubicBezTo>
                    <a:pt x="47853" y="27578"/>
                    <a:pt x="47853" y="27369"/>
                    <a:pt x="47853" y="27138"/>
                  </a:cubicBezTo>
                  <a:cubicBezTo>
                    <a:pt x="47853" y="26657"/>
                    <a:pt x="47811" y="26155"/>
                    <a:pt x="48062" y="25716"/>
                  </a:cubicBezTo>
                  <a:cubicBezTo>
                    <a:pt x="48167" y="25527"/>
                    <a:pt x="48125" y="25276"/>
                    <a:pt x="48125" y="25046"/>
                  </a:cubicBezTo>
                  <a:cubicBezTo>
                    <a:pt x="48167" y="24565"/>
                    <a:pt x="48125" y="24063"/>
                    <a:pt x="48167" y="23602"/>
                  </a:cubicBezTo>
                  <a:cubicBezTo>
                    <a:pt x="48167" y="23435"/>
                    <a:pt x="48230" y="23268"/>
                    <a:pt x="48292" y="23121"/>
                  </a:cubicBezTo>
                  <a:cubicBezTo>
                    <a:pt x="48376" y="22954"/>
                    <a:pt x="48585" y="23017"/>
                    <a:pt x="48732" y="22975"/>
                  </a:cubicBezTo>
                  <a:cubicBezTo>
                    <a:pt x="48962" y="22891"/>
                    <a:pt x="49171" y="22786"/>
                    <a:pt x="49443" y="22661"/>
                  </a:cubicBezTo>
                  <a:cubicBezTo>
                    <a:pt x="49464" y="22807"/>
                    <a:pt x="49464" y="22912"/>
                    <a:pt x="49464" y="23017"/>
                  </a:cubicBezTo>
                  <a:cubicBezTo>
                    <a:pt x="49443" y="24314"/>
                    <a:pt x="49422" y="25590"/>
                    <a:pt x="49380" y="26846"/>
                  </a:cubicBezTo>
                  <a:cubicBezTo>
                    <a:pt x="49380" y="26992"/>
                    <a:pt x="49422" y="27201"/>
                    <a:pt x="49339" y="27348"/>
                  </a:cubicBezTo>
                  <a:cubicBezTo>
                    <a:pt x="49025" y="27996"/>
                    <a:pt x="49129" y="28666"/>
                    <a:pt x="49067" y="29356"/>
                  </a:cubicBezTo>
                  <a:cubicBezTo>
                    <a:pt x="49067" y="29566"/>
                    <a:pt x="49067" y="29754"/>
                    <a:pt x="49025" y="29963"/>
                  </a:cubicBezTo>
                  <a:cubicBezTo>
                    <a:pt x="49004" y="30068"/>
                    <a:pt x="48815" y="30214"/>
                    <a:pt x="48732" y="30193"/>
                  </a:cubicBezTo>
                  <a:cubicBezTo>
                    <a:pt x="48083" y="30089"/>
                    <a:pt x="47434" y="30214"/>
                    <a:pt x="46807" y="29963"/>
                  </a:cubicBezTo>
                  <a:cubicBezTo>
                    <a:pt x="46556" y="29859"/>
                    <a:pt x="46305" y="29879"/>
                    <a:pt x="46033" y="29859"/>
                  </a:cubicBezTo>
                  <a:cubicBezTo>
                    <a:pt x="42015" y="29775"/>
                    <a:pt x="37977" y="29691"/>
                    <a:pt x="33960" y="29649"/>
                  </a:cubicBezTo>
                  <a:cubicBezTo>
                    <a:pt x="33269" y="29649"/>
                    <a:pt x="32600" y="29754"/>
                    <a:pt x="31909" y="29775"/>
                  </a:cubicBezTo>
                  <a:cubicBezTo>
                    <a:pt x="30445" y="29796"/>
                    <a:pt x="28959" y="29775"/>
                    <a:pt x="27494" y="29796"/>
                  </a:cubicBezTo>
                  <a:cubicBezTo>
                    <a:pt x="26887" y="29796"/>
                    <a:pt x="26302" y="29817"/>
                    <a:pt x="25716" y="29900"/>
                  </a:cubicBezTo>
                  <a:cubicBezTo>
                    <a:pt x="25172" y="29984"/>
                    <a:pt x="24649" y="30005"/>
                    <a:pt x="24105" y="30005"/>
                  </a:cubicBezTo>
                  <a:cubicBezTo>
                    <a:pt x="17723" y="29900"/>
                    <a:pt x="11341" y="29796"/>
                    <a:pt x="4918" y="29691"/>
                  </a:cubicBezTo>
                  <a:cubicBezTo>
                    <a:pt x="4395" y="29691"/>
                    <a:pt x="3913" y="29649"/>
                    <a:pt x="3411" y="29859"/>
                  </a:cubicBezTo>
                  <a:cubicBezTo>
                    <a:pt x="3286" y="29900"/>
                    <a:pt x="3118" y="29921"/>
                    <a:pt x="2993" y="29921"/>
                  </a:cubicBezTo>
                  <a:cubicBezTo>
                    <a:pt x="2260" y="29921"/>
                    <a:pt x="1528" y="29900"/>
                    <a:pt x="775" y="29900"/>
                  </a:cubicBezTo>
                  <a:cubicBezTo>
                    <a:pt x="587" y="29649"/>
                    <a:pt x="419" y="29398"/>
                    <a:pt x="273" y="29168"/>
                  </a:cubicBezTo>
                  <a:cubicBezTo>
                    <a:pt x="63" y="28854"/>
                    <a:pt x="1" y="28498"/>
                    <a:pt x="1" y="28122"/>
                  </a:cubicBezTo>
                  <a:cubicBezTo>
                    <a:pt x="43" y="27348"/>
                    <a:pt x="43" y="26532"/>
                    <a:pt x="43" y="25737"/>
                  </a:cubicBezTo>
                  <a:lnTo>
                    <a:pt x="43" y="25674"/>
                  </a:lnTo>
                  <a:cubicBezTo>
                    <a:pt x="294" y="24523"/>
                    <a:pt x="315" y="23372"/>
                    <a:pt x="461" y="22221"/>
                  </a:cubicBezTo>
                  <a:cubicBezTo>
                    <a:pt x="461" y="22117"/>
                    <a:pt x="503" y="22012"/>
                    <a:pt x="566" y="21866"/>
                  </a:cubicBezTo>
                  <a:cubicBezTo>
                    <a:pt x="796" y="21803"/>
                    <a:pt x="1047" y="21719"/>
                    <a:pt x="1256" y="21615"/>
                  </a:cubicBezTo>
                  <a:cubicBezTo>
                    <a:pt x="1465" y="21510"/>
                    <a:pt x="1507" y="21175"/>
                    <a:pt x="1298" y="21029"/>
                  </a:cubicBezTo>
                  <a:cubicBezTo>
                    <a:pt x="1089" y="20882"/>
                    <a:pt x="879" y="20778"/>
                    <a:pt x="628" y="20652"/>
                  </a:cubicBezTo>
                  <a:cubicBezTo>
                    <a:pt x="628" y="20234"/>
                    <a:pt x="670" y="19836"/>
                    <a:pt x="670" y="19459"/>
                  </a:cubicBezTo>
                  <a:cubicBezTo>
                    <a:pt x="879" y="19397"/>
                    <a:pt x="942" y="19543"/>
                    <a:pt x="1047" y="19627"/>
                  </a:cubicBezTo>
                  <a:cubicBezTo>
                    <a:pt x="1319" y="19857"/>
                    <a:pt x="1612" y="20129"/>
                    <a:pt x="1863" y="20380"/>
                  </a:cubicBezTo>
                  <a:cubicBezTo>
                    <a:pt x="2051" y="20548"/>
                    <a:pt x="2281" y="20568"/>
                    <a:pt x="2511" y="20485"/>
                  </a:cubicBezTo>
                  <a:cubicBezTo>
                    <a:pt x="2783" y="20401"/>
                    <a:pt x="2909" y="20087"/>
                    <a:pt x="2721" y="19857"/>
                  </a:cubicBezTo>
                  <a:cubicBezTo>
                    <a:pt x="2595" y="19669"/>
                    <a:pt x="2449" y="19501"/>
                    <a:pt x="2260" y="19397"/>
                  </a:cubicBezTo>
                  <a:cubicBezTo>
                    <a:pt x="1842" y="19125"/>
                    <a:pt x="1549" y="18727"/>
                    <a:pt x="1151" y="18351"/>
                  </a:cubicBezTo>
                  <a:cubicBezTo>
                    <a:pt x="1549" y="18204"/>
                    <a:pt x="1884" y="18079"/>
                    <a:pt x="2239" y="17953"/>
                  </a:cubicBezTo>
                  <a:cubicBezTo>
                    <a:pt x="2449" y="17869"/>
                    <a:pt x="2574" y="17723"/>
                    <a:pt x="2574" y="17514"/>
                  </a:cubicBezTo>
                  <a:cubicBezTo>
                    <a:pt x="2574" y="17263"/>
                    <a:pt x="2386" y="17095"/>
                    <a:pt x="2135" y="17095"/>
                  </a:cubicBezTo>
                  <a:cubicBezTo>
                    <a:pt x="1884" y="17095"/>
                    <a:pt x="1633" y="17137"/>
                    <a:pt x="1403" y="17200"/>
                  </a:cubicBezTo>
                  <a:cubicBezTo>
                    <a:pt x="1235" y="17221"/>
                    <a:pt x="1089" y="17242"/>
                    <a:pt x="838" y="17263"/>
                  </a:cubicBezTo>
                  <a:cubicBezTo>
                    <a:pt x="838" y="17032"/>
                    <a:pt x="817" y="16823"/>
                    <a:pt x="838" y="16635"/>
                  </a:cubicBezTo>
                  <a:cubicBezTo>
                    <a:pt x="1005" y="15651"/>
                    <a:pt x="1005" y="14647"/>
                    <a:pt x="1005" y="13664"/>
                  </a:cubicBezTo>
                  <a:cubicBezTo>
                    <a:pt x="1026" y="11446"/>
                    <a:pt x="1047" y="9249"/>
                    <a:pt x="1110" y="7010"/>
                  </a:cubicBezTo>
                  <a:cubicBezTo>
                    <a:pt x="1110" y="6633"/>
                    <a:pt x="1131" y="6215"/>
                    <a:pt x="1214" y="5838"/>
                  </a:cubicBezTo>
                  <a:cubicBezTo>
                    <a:pt x="1361" y="5190"/>
                    <a:pt x="1403" y="4562"/>
                    <a:pt x="1403" y="3913"/>
                  </a:cubicBezTo>
                  <a:cubicBezTo>
                    <a:pt x="1403" y="3327"/>
                    <a:pt x="1423" y="2783"/>
                    <a:pt x="1423" y="2198"/>
                  </a:cubicBezTo>
                  <a:cubicBezTo>
                    <a:pt x="1612" y="1633"/>
                    <a:pt x="1654" y="1089"/>
                    <a:pt x="1926" y="52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5"/>
            <p:cNvSpPr/>
            <p:nvPr/>
          </p:nvSpPr>
          <p:spPr>
            <a:xfrm>
              <a:off x="6988750" y="2802638"/>
              <a:ext cx="413800" cy="484950"/>
            </a:xfrm>
            <a:custGeom>
              <a:avLst/>
              <a:gdLst/>
              <a:ahLst/>
              <a:cxnLst/>
              <a:rect l="l" t="t" r="r" b="b"/>
              <a:pathLst>
                <a:path w="16552" h="19398" extrusionOk="0">
                  <a:moveTo>
                    <a:pt x="15547" y="19272"/>
                  </a:moveTo>
                  <a:cubicBezTo>
                    <a:pt x="14940" y="19272"/>
                    <a:pt x="14354" y="19397"/>
                    <a:pt x="13789" y="19021"/>
                  </a:cubicBezTo>
                  <a:cubicBezTo>
                    <a:pt x="13810" y="18853"/>
                    <a:pt x="13789" y="18644"/>
                    <a:pt x="13831" y="18456"/>
                  </a:cubicBezTo>
                  <a:cubicBezTo>
                    <a:pt x="14019" y="17849"/>
                    <a:pt x="14082" y="17221"/>
                    <a:pt x="14082" y="16593"/>
                  </a:cubicBezTo>
                  <a:cubicBezTo>
                    <a:pt x="14103" y="14208"/>
                    <a:pt x="14124" y="11823"/>
                    <a:pt x="14124" y="9458"/>
                  </a:cubicBezTo>
                  <a:cubicBezTo>
                    <a:pt x="14124" y="8726"/>
                    <a:pt x="14082" y="7994"/>
                    <a:pt x="14229" y="7261"/>
                  </a:cubicBezTo>
                  <a:cubicBezTo>
                    <a:pt x="14312" y="6948"/>
                    <a:pt x="14333" y="6655"/>
                    <a:pt x="14417" y="6341"/>
                  </a:cubicBezTo>
                  <a:cubicBezTo>
                    <a:pt x="14563" y="5692"/>
                    <a:pt x="14542" y="5044"/>
                    <a:pt x="14522" y="4416"/>
                  </a:cubicBezTo>
                  <a:cubicBezTo>
                    <a:pt x="14522" y="4060"/>
                    <a:pt x="14333" y="3914"/>
                    <a:pt x="13978" y="3893"/>
                  </a:cubicBezTo>
                  <a:cubicBezTo>
                    <a:pt x="13266" y="3809"/>
                    <a:pt x="12597" y="3579"/>
                    <a:pt x="11927" y="3391"/>
                  </a:cubicBezTo>
                  <a:cubicBezTo>
                    <a:pt x="11111" y="3181"/>
                    <a:pt x="10274" y="3014"/>
                    <a:pt x="9500" y="2742"/>
                  </a:cubicBezTo>
                  <a:cubicBezTo>
                    <a:pt x="8579" y="2386"/>
                    <a:pt x="7659" y="2470"/>
                    <a:pt x="6717" y="2449"/>
                  </a:cubicBezTo>
                  <a:cubicBezTo>
                    <a:pt x="6027" y="2428"/>
                    <a:pt x="5315" y="2428"/>
                    <a:pt x="4604" y="2428"/>
                  </a:cubicBezTo>
                  <a:cubicBezTo>
                    <a:pt x="3955" y="2428"/>
                    <a:pt x="3327" y="2386"/>
                    <a:pt x="2679" y="2240"/>
                  </a:cubicBezTo>
                  <a:cubicBezTo>
                    <a:pt x="2177" y="2093"/>
                    <a:pt x="1654" y="2156"/>
                    <a:pt x="1151" y="2135"/>
                  </a:cubicBezTo>
                  <a:cubicBezTo>
                    <a:pt x="817" y="2093"/>
                    <a:pt x="503" y="2093"/>
                    <a:pt x="1" y="2072"/>
                  </a:cubicBezTo>
                  <a:cubicBezTo>
                    <a:pt x="524" y="1654"/>
                    <a:pt x="963" y="1445"/>
                    <a:pt x="1361" y="1152"/>
                  </a:cubicBezTo>
                  <a:cubicBezTo>
                    <a:pt x="1758" y="838"/>
                    <a:pt x="2093" y="461"/>
                    <a:pt x="2490" y="85"/>
                  </a:cubicBezTo>
                  <a:cubicBezTo>
                    <a:pt x="3348" y="1"/>
                    <a:pt x="4206" y="168"/>
                    <a:pt x="5085" y="273"/>
                  </a:cubicBezTo>
                  <a:cubicBezTo>
                    <a:pt x="6550" y="440"/>
                    <a:pt x="8014" y="608"/>
                    <a:pt x="9479" y="796"/>
                  </a:cubicBezTo>
                  <a:cubicBezTo>
                    <a:pt x="11278" y="1026"/>
                    <a:pt x="13057" y="1319"/>
                    <a:pt x="14835" y="1717"/>
                  </a:cubicBezTo>
                  <a:cubicBezTo>
                    <a:pt x="15484" y="1842"/>
                    <a:pt x="16070" y="2093"/>
                    <a:pt x="16551" y="2721"/>
                  </a:cubicBezTo>
                  <a:lnTo>
                    <a:pt x="16551" y="3140"/>
                  </a:lnTo>
                  <a:cubicBezTo>
                    <a:pt x="16488" y="5901"/>
                    <a:pt x="16384" y="8642"/>
                    <a:pt x="16300" y="11383"/>
                  </a:cubicBezTo>
                  <a:cubicBezTo>
                    <a:pt x="16279" y="12430"/>
                    <a:pt x="16279" y="13476"/>
                    <a:pt x="16237" y="14522"/>
                  </a:cubicBezTo>
                  <a:cubicBezTo>
                    <a:pt x="16237" y="15003"/>
                    <a:pt x="16279" y="15505"/>
                    <a:pt x="16028" y="15945"/>
                  </a:cubicBezTo>
                  <a:cubicBezTo>
                    <a:pt x="16007" y="15987"/>
                    <a:pt x="15986" y="16049"/>
                    <a:pt x="16007" y="16091"/>
                  </a:cubicBezTo>
                  <a:cubicBezTo>
                    <a:pt x="16091" y="17075"/>
                    <a:pt x="15651" y="17974"/>
                    <a:pt x="15672" y="18958"/>
                  </a:cubicBezTo>
                  <a:cubicBezTo>
                    <a:pt x="15610" y="19021"/>
                    <a:pt x="15568" y="19104"/>
                    <a:pt x="15547" y="1927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5"/>
            <p:cNvSpPr/>
            <p:nvPr/>
          </p:nvSpPr>
          <p:spPr>
            <a:xfrm>
              <a:off x="7331375" y="3344563"/>
              <a:ext cx="30875" cy="21475"/>
            </a:xfrm>
            <a:custGeom>
              <a:avLst/>
              <a:gdLst/>
              <a:ahLst/>
              <a:cxnLst/>
              <a:rect l="l" t="t" r="r" b="b"/>
              <a:pathLst>
                <a:path w="1235" h="859" extrusionOk="0">
                  <a:moveTo>
                    <a:pt x="1" y="754"/>
                  </a:moveTo>
                  <a:cubicBezTo>
                    <a:pt x="21" y="524"/>
                    <a:pt x="21" y="273"/>
                    <a:pt x="63" y="1"/>
                  </a:cubicBezTo>
                  <a:cubicBezTo>
                    <a:pt x="440" y="1"/>
                    <a:pt x="817" y="1"/>
                    <a:pt x="1235" y="22"/>
                  </a:cubicBezTo>
                  <a:cubicBezTo>
                    <a:pt x="1151" y="126"/>
                    <a:pt x="1109" y="252"/>
                    <a:pt x="1026" y="252"/>
                  </a:cubicBezTo>
                  <a:cubicBezTo>
                    <a:pt x="649" y="336"/>
                    <a:pt x="335" y="482"/>
                    <a:pt x="168" y="859"/>
                  </a:cubicBezTo>
                  <a:cubicBezTo>
                    <a:pt x="105" y="838"/>
                    <a:pt x="63" y="796"/>
                    <a:pt x="1" y="754"/>
                  </a:cubicBezTo>
                  <a:close/>
                </a:path>
              </a:pathLst>
            </a:custGeom>
            <a:solidFill>
              <a:srgbClr val="ACC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5"/>
            <p:cNvSpPr/>
            <p:nvPr/>
          </p:nvSpPr>
          <p:spPr>
            <a:xfrm>
              <a:off x="7331375" y="3303763"/>
              <a:ext cx="28275" cy="11025"/>
            </a:xfrm>
            <a:custGeom>
              <a:avLst/>
              <a:gdLst/>
              <a:ahLst/>
              <a:cxnLst/>
              <a:rect l="l" t="t" r="r" b="b"/>
              <a:pathLst>
                <a:path w="1131" h="441" extrusionOk="0">
                  <a:moveTo>
                    <a:pt x="105" y="1"/>
                  </a:moveTo>
                  <a:cubicBezTo>
                    <a:pt x="440" y="64"/>
                    <a:pt x="733" y="84"/>
                    <a:pt x="1130" y="126"/>
                  </a:cubicBezTo>
                  <a:cubicBezTo>
                    <a:pt x="817" y="231"/>
                    <a:pt x="586" y="377"/>
                    <a:pt x="335" y="398"/>
                  </a:cubicBezTo>
                  <a:cubicBezTo>
                    <a:pt x="105" y="440"/>
                    <a:pt x="1" y="315"/>
                    <a:pt x="105" y="1"/>
                  </a:cubicBezTo>
                  <a:close/>
                </a:path>
              </a:pathLst>
            </a:custGeom>
            <a:solidFill>
              <a:srgbClr val="ACC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5"/>
            <p:cNvSpPr/>
            <p:nvPr/>
          </p:nvSpPr>
          <p:spPr>
            <a:xfrm>
              <a:off x="6600625" y="2659313"/>
              <a:ext cx="298175" cy="158525"/>
            </a:xfrm>
            <a:custGeom>
              <a:avLst/>
              <a:gdLst/>
              <a:ahLst/>
              <a:cxnLst/>
              <a:rect l="l" t="t" r="r" b="b"/>
              <a:pathLst>
                <a:path w="11927" h="6341" extrusionOk="0">
                  <a:moveTo>
                    <a:pt x="105" y="231"/>
                  </a:moveTo>
                  <a:cubicBezTo>
                    <a:pt x="942" y="22"/>
                    <a:pt x="1695" y="1"/>
                    <a:pt x="2469" y="43"/>
                  </a:cubicBezTo>
                  <a:cubicBezTo>
                    <a:pt x="4603" y="126"/>
                    <a:pt x="6717" y="168"/>
                    <a:pt x="8851" y="252"/>
                  </a:cubicBezTo>
                  <a:cubicBezTo>
                    <a:pt x="9081" y="252"/>
                    <a:pt x="9332" y="231"/>
                    <a:pt x="9541" y="336"/>
                  </a:cubicBezTo>
                  <a:cubicBezTo>
                    <a:pt x="9981" y="503"/>
                    <a:pt x="10420" y="503"/>
                    <a:pt x="10881" y="545"/>
                  </a:cubicBezTo>
                  <a:cubicBezTo>
                    <a:pt x="11550" y="587"/>
                    <a:pt x="11927" y="1235"/>
                    <a:pt x="11550" y="1821"/>
                  </a:cubicBezTo>
                  <a:cubicBezTo>
                    <a:pt x="11194" y="2386"/>
                    <a:pt x="10776" y="2909"/>
                    <a:pt x="10378" y="3474"/>
                  </a:cubicBezTo>
                  <a:cubicBezTo>
                    <a:pt x="10044" y="3914"/>
                    <a:pt x="9667" y="4353"/>
                    <a:pt x="9332" y="4792"/>
                  </a:cubicBezTo>
                  <a:cubicBezTo>
                    <a:pt x="9165" y="5002"/>
                    <a:pt x="9018" y="5190"/>
                    <a:pt x="8746" y="5274"/>
                  </a:cubicBezTo>
                  <a:cubicBezTo>
                    <a:pt x="8725" y="5274"/>
                    <a:pt x="8704" y="5295"/>
                    <a:pt x="8684" y="5295"/>
                  </a:cubicBezTo>
                  <a:cubicBezTo>
                    <a:pt x="6717" y="6257"/>
                    <a:pt x="6445" y="6341"/>
                    <a:pt x="4290" y="6194"/>
                  </a:cubicBezTo>
                  <a:cubicBezTo>
                    <a:pt x="3411" y="6132"/>
                    <a:pt x="2553" y="5839"/>
                    <a:pt x="2009" y="5064"/>
                  </a:cubicBezTo>
                  <a:cubicBezTo>
                    <a:pt x="1946" y="4981"/>
                    <a:pt x="1842" y="4876"/>
                    <a:pt x="1779" y="4834"/>
                  </a:cubicBezTo>
                  <a:cubicBezTo>
                    <a:pt x="1151" y="4458"/>
                    <a:pt x="858" y="3851"/>
                    <a:pt x="670" y="3202"/>
                  </a:cubicBezTo>
                  <a:cubicBezTo>
                    <a:pt x="565" y="2784"/>
                    <a:pt x="461" y="2365"/>
                    <a:pt x="272" y="2010"/>
                  </a:cubicBezTo>
                  <a:cubicBezTo>
                    <a:pt x="0" y="1424"/>
                    <a:pt x="63" y="838"/>
                    <a:pt x="105" y="23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5"/>
            <p:cNvSpPr/>
            <p:nvPr/>
          </p:nvSpPr>
          <p:spPr>
            <a:xfrm>
              <a:off x="6389825" y="2591838"/>
              <a:ext cx="192500" cy="152250"/>
            </a:xfrm>
            <a:custGeom>
              <a:avLst/>
              <a:gdLst/>
              <a:ahLst/>
              <a:cxnLst/>
              <a:rect l="l" t="t" r="r" b="b"/>
              <a:pathLst>
                <a:path w="7700" h="6090" extrusionOk="0">
                  <a:moveTo>
                    <a:pt x="7135" y="2198"/>
                  </a:moveTo>
                  <a:cubicBezTo>
                    <a:pt x="7240" y="1214"/>
                    <a:pt x="6863" y="336"/>
                    <a:pt x="5608" y="105"/>
                  </a:cubicBezTo>
                  <a:cubicBezTo>
                    <a:pt x="5043" y="1"/>
                    <a:pt x="4499" y="43"/>
                    <a:pt x="3975" y="231"/>
                  </a:cubicBezTo>
                  <a:cubicBezTo>
                    <a:pt x="3306" y="64"/>
                    <a:pt x="2574" y="126"/>
                    <a:pt x="1967" y="440"/>
                  </a:cubicBezTo>
                  <a:cubicBezTo>
                    <a:pt x="1214" y="838"/>
                    <a:pt x="816" y="1486"/>
                    <a:pt x="649" y="2240"/>
                  </a:cubicBezTo>
                  <a:cubicBezTo>
                    <a:pt x="607" y="2344"/>
                    <a:pt x="544" y="2470"/>
                    <a:pt x="502" y="2616"/>
                  </a:cubicBezTo>
                  <a:cubicBezTo>
                    <a:pt x="0" y="3934"/>
                    <a:pt x="858" y="5169"/>
                    <a:pt x="2030" y="5692"/>
                  </a:cubicBezTo>
                  <a:lnTo>
                    <a:pt x="2197" y="5776"/>
                  </a:lnTo>
                  <a:lnTo>
                    <a:pt x="2218" y="5776"/>
                  </a:lnTo>
                  <a:lnTo>
                    <a:pt x="2448" y="5859"/>
                  </a:lnTo>
                  <a:cubicBezTo>
                    <a:pt x="2825" y="5964"/>
                    <a:pt x="3243" y="6006"/>
                    <a:pt x="3599" y="5985"/>
                  </a:cubicBezTo>
                  <a:cubicBezTo>
                    <a:pt x="4080" y="6090"/>
                    <a:pt x="4603" y="6069"/>
                    <a:pt x="5147" y="5880"/>
                  </a:cubicBezTo>
                  <a:cubicBezTo>
                    <a:pt x="6716" y="5294"/>
                    <a:pt x="7700" y="3662"/>
                    <a:pt x="7135" y="219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5"/>
            <p:cNvSpPr/>
            <p:nvPr/>
          </p:nvSpPr>
          <p:spPr>
            <a:xfrm>
              <a:off x="6912900" y="2581388"/>
              <a:ext cx="176300" cy="194600"/>
            </a:xfrm>
            <a:custGeom>
              <a:avLst/>
              <a:gdLst/>
              <a:ahLst/>
              <a:cxnLst/>
              <a:rect l="l" t="t" r="r" b="b"/>
              <a:pathLst>
                <a:path w="7052" h="7784" extrusionOk="0">
                  <a:moveTo>
                    <a:pt x="6989" y="3055"/>
                  </a:moveTo>
                  <a:cubicBezTo>
                    <a:pt x="7052" y="879"/>
                    <a:pt x="4688" y="0"/>
                    <a:pt x="2930" y="314"/>
                  </a:cubicBezTo>
                  <a:cubicBezTo>
                    <a:pt x="817" y="712"/>
                    <a:pt x="1" y="2658"/>
                    <a:pt x="649" y="4583"/>
                  </a:cubicBezTo>
                  <a:cubicBezTo>
                    <a:pt x="1277" y="6466"/>
                    <a:pt x="3495" y="7784"/>
                    <a:pt x="5336" y="6675"/>
                  </a:cubicBezTo>
                  <a:cubicBezTo>
                    <a:pt x="6257" y="6089"/>
                    <a:pt x="6822" y="4959"/>
                    <a:pt x="6843" y="3892"/>
                  </a:cubicBezTo>
                  <a:cubicBezTo>
                    <a:pt x="6926" y="3599"/>
                    <a:pt x="6989" y="3327"/>
                    <a:pt x="6989" y="3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5"/>
            <p:cNvSpPr/>
            <p:nvPr/>
          </p:nvSpPr>
          <p:spPr>
            <a:xfrm>
              <a:off x="5970825" y="1928038"/>
              <a:ext cx="1569800" cy="1667650"/>
            </a:xfrm>
            <a:custGeom>
              <a:avLst/>
              <a:gdLst/>
              <a:ahLst/>
              <a:cxnLst/>
              <a:rect l="l" t="t" r="r" b="b"/>
              <a:pathLst>
                <a:path w="62792" h="66706" extrusionOk="0">
                  <a:moveTo>
                    <a:pt x="55908" y="19271"/>
                  </a:moveTo>
                  <a:cubicBezTo>
                    <a:pt x="56515" y="20422"/>
                    <a:pt x="57101" y="21552"/>
                    <a:pt x="57687" y="22682"/>
                  </a:cubicBezTo>
                  <a:cubicBezTo>
                    <a:pt x="57980" y="23247"/>
                    <a:pt x="57875" y="23833"/>
                    <a:pt x="57770" y="24439"/>
                  </a:cubicBezTo>
                  <a:cubicBezTo>
                    <a:pt x="57666" y="24879"/>
                    <a:pt x="57477" y="25276"/>
                    <a:pt x="57017" y="25507"/>
                  </a:cubicBezTo>
                  <a:cubicBezTo>
                    <a:pt x="56787" y="25611"/>
                    <a:pt x="56557" y="25862"/>
                    <a:pt x="56368" y="26030"/>
                  </a:cubicBezTo>
                  <a:cubicBezTo>
                    <a:pt x="56013" y="26323"/>
                    <a:pt x="55992" y="26657"/>
                    <a:pt x="56180" y="27013"/>
                  </a:cubicBezTo>
                  <a:cubicBezTo>
                    <a:pt x="56285" y="27264"/>
                    <a:pt x="56410" y="27473"/>
                    <a:pt x="56494" y="27724"/>
                  </a:cubicBezTo>
                  <a:cubicBezTo>
                    <a:pt x="56599" y="28017"/>
                    <a:pt x="56682" y="28331"/>
                    <a:pt x="56787" y="28624"/>
                  </a:cubicBezTo>
                  <a:cubicBezTo>
                    <a:pt x="56829" y="28792"/>
                    <a:pt x="56850" y="29001"/>
                    <a:pt x="56975" y="29168"/>
                  </a:cubicBezTo>
                  <a:cubicBezTo>
                    <a:pt x="57247" y="29482"/>
                    <a:pt x="57268" y="29817"/>
                    <a:pt x="57268" y="30214"/>
                  </a:cubicBezTo>
                  <a:cubicBezTo>
                    <a:pt x="57247" y="30570"/>
                    <a:pt x="57226" y="30947"/>
                    <a:pt x="57247" y="31302"/>
                  </a:cubicBezTo>
                  <a:cubicBezTo>
                    <a:pt x="57310" y="31909"/>
                    <a:pt x="57059" y="32411"/>
                    <a:pt x="56892" y="32955"/>
                  </a:cubicBezTo>
                  <a:cubicBezTo>
                    <a:pt x="56829" y="33081"/>
                    <a:pt x="56724" y="33186"/>
                    <a:pt x="56640" y="33290"/>
                  </a:cubicBezTo>
                  <a:cubicBezTo>
                    <a:pt x="56494" y="33541"/>
                    <a:pt x="56306" y="33750"/>
                    <a:pt x="56159" y="33981"/>
                  </a:cubicBezTo>
                  <a:cubicBezTo>
                    <a:pt x="55657" y="34713"/>
                    <a:pt x="54946" y="35069"/>
                    <a:pt x="54067" y="35048"/>
                  </a:cubicBezTo>
                  <a:cubicBezTo>
                    <a:pt x="53753" y="35048"/>
                    <a:pt x="53439" y="35048"/>
                    <a:pt x="53125" y="35027"/>
                  </a:cubicBezTo>
                  <a:cubicBezTo>
                    <a:pt x="53251" y="35278"/>
                    <a:pt x="53481" y="35257"/>
                    <a:pt x="53690" y="35320"/>
                  </a:cubicBezTo>
                  <a:cubicBezTo>
                    <a:pt x="54381" y="35466"/>
                    <a:pt x="55071" y="35634"/>
                    <a:pt x="55783" y="35696"/>
                  </a:cubicBezTo>
                  <a:cubicBezTo>
                    <a:pt x="56682" y="35843"/>
                    <a:pt x="57352" y="36282"/>
                    <a:pt x="58000" y="36847"/>
                  </a:cubicBezTo>
                  <a:cubicBezTo>
                    <a:pt x="58105" y="36931"/>
                    <a:pt x="58189" y="37098"/>
                    <a:pt x="58189" y="37224"/>
                  </a:cubicBezTo>
                  <a:cubicBezTo>
                    <a:pt x="58210" y="37475"/>
                    <a:pt x="58210" y="37747"/>
                    <a:pt x="58168" y="37977"/>
                  </a:cubicBezTo>
                  <a:cubicBezTo>
                    <a:pt x="57896" y="39337"/>
                    <a:pt x="58042" y="40697"/>
                    <a:pt x="58063" y="42078"/>
                  </a:cubicBezTo>
                  <a:cubicBezTo>
                    <a:pt x="58252" y="42141"/>
                    <a:pt x="58398" y="42162"/>
                    <a:pt x="58524" y="42245"/>
                  </a:cubicBezTo>
                  <a:cubicBezTo>
                    <a:pt x="58796" y="42371"/>
                    <a:pt x="59047" y="42476"/>
                    <a:pt x="59256" y="42664"/>
                  </a:cubicBezTo>
                  <a:cubicBezTo>
                    <a:pt x="60177" y="43543"/>
                    <a:pt x="61097" y="44442"/>
                    <a:pt x="61725" y="45572"/>
                  </a:cubicBezTo>
                  <a:cubicBezTo>
                    <a:pt x="62018" y="46095"/>
                    <a:pt x="62248" y="46639"/>
                    <a:pt x="62248" y="47246"/>
                  </a:cubicBezTo>
                  <a:cubicBezTo>
                    <a:pt x="62248" y="47414"/>
                    <a:pt x="62269" y="47623"/>
                    <a:pt x="62311" y="47811"/>
                  </a:cubicBezTo>
                  <a:cubicBezTo>
                    <a:pt x="62792" y="49485"/>
                    <a:pt x="62353" y="51012"/>
                    <a:pt x="61432" y="52414"/>
                  </a:cubicBezTo>
                  <a:cubicBezTo>
                    <a:pt x="61118" y="52917"/>
                    <a:pt x="60679" y="53335"/>
                    <a:pt x="60281" y="53774"/>
                  </a:cubicBezTo>
                  <a:cubicBezTo>
                    <a:pt x="59946" y="54151"/>
                    <a:pt x="59549" y="54486"/>
                    <a:pt x="59172" y="54841"/>
                  </a:cubicBezTo>
                  <a:cubicBezTo>
                    <a:pt x="58712" y="55323"/>
                    <a:pt x="58231" y="55762"/>
                    <a:pt x="57603" y="55992"/>
                  </a:cubicBezTo>
                  <a:cubicBezTo>
                    <a:pt x="57352" y="56097"/>
                    <a:pt x="57184" y="56264"/>
                    <a:pt x="57122" y="56557"/>
                  </a:cubicBezTo>
                  <a:cubicBezTo>
                    <a:pt x="57017" y="56892"/>
                    <a:pt x="56850" y="57227"/>
                    <a:pt x="56703" y="57562"/>
                  </a:cubicBezTo>
                  <a:cubicBezTo>
                    <a:pt x="56452" y="58168"/>
                    <a:pt x="56410" y="58775"/>
                    <a:pt x="56410" y="59403"/>
                  </a:cubicBezTo>
                  <a:cubicBezTo>
                    <a:pt x="56410" y="60365"/>
                    <a:pt x="56389" y="61328"/>
                    <a:pt x="56347" y="62311"/>
                  </a:cubicBezTo>
                  <a:cubicBezTo>
                    <a:pt x="56347" y="62730"/>
                    <a:pt x="56327" y="63148"/>
                    <a:pt x="56180" y="63567"/>
                  </a:cubicBezTo>
                  <a:cubicBezTo>
                    <a:pt x="56034" y="63922"/>
                    <a:pt x="56096" y="64341"/>
                    <a:pt x="56096" y="64738"/>
                  </a:cubicBezTo>
                  <a:cubicBezTo>
                    <a:pt x="56075" y="65031"/>
                    <a:pt x="56138" y="65303"/>
                    <a:pt x="55887" y="65513"/>
                  </a:cubicBezTo>
                  <a:cubicBezTo>
                    <a:pt x="55511" y="65805"/>
                    <a:pt x="55301" y="66308"/>
                    <a:pt x="54736" y="66308"/>
                  </a:cubicBezTo>
                  <a:cubicBezTo>
                    <a:pt x="54506" y="66308"/>
                    <a:pt x="54234" y="66412"/>
                    <a:pt x="54004" y="66517"/>
                  </a:cubicBezTo>
                  <a:cubicBezTo>
                    <a:pt x="53669" y="66663"/>
                    <a:pt x="53355" y="66705"/>
                    <a:pt x="53021" y="66559"/>
                  </a:cubicBezTo>
                  <a:cubicBezTo>
                    <a:pt x="52518" y="66391"/>
                    <a:pt x="52016" y="66349"/>
                    <a:pt x="51493" y="66349"/>
                  </a:cubicBezTo>
                  <a:cubicBezTo>
                    <a:pt x="47832" y="66308"/>
                    <a:pt x="44170" y="66224"/>
                    <a:pt x="40508" y="66182"/>
                  </a:cubicBezTo>
                  <a:cubicBezTo>
                    <a:pt x="39776" y="66182"/>
                    <a:pt x="39023" y="66182"/>
                    <a:pt x="38290" y="66245"/>
                  </a:cubicBezTo>
                  <a:cubicBezTo>
                    <a:pt x="37244" y="66349"/>
                    <a:pt x="36198" y="66349"/>
                    <a:pt x="35152" y="66329"/>
                  </a:cubicBezTo>
                  <a:cubicBezTo>
                    <a:pt x="34545" y="66329"/>
                    <a:pt x="33938" y="66308"/>
                    <a:pt x="33373" y="66308"/>
                  </a:cubicBezTo>
                  <a:cubicBezTo>
                    <a:pt x="32871" y="66308"/>
                    <a:pt x="32348" y="66391"/>
                    <a:pt x="31846" y="66412"/>
                  </a:cubicBezTo>
                  <a:cubicBezTo>
                    <a:pt x="31281" y="66433"/>
                    <a:pt x="30737" y="66496"/>
                    <a:pt x="30151" y="66496"/>
                  </a:cubicBezTo>
                  <a:cubicBezTo>
                    <a:pt x="23832" y="66391"/>
                    <a:pt x="17492" y="66287"/>
                    <a:pt x="11173" y="66140"/>
                  </a:cubicBezTo>
                  <a:cubicBezTo>
                    <a:pt x="10650" y="66140"/>
                    <a:pt x="10148" y="66140"/>
                    <a:pt x="9646" y="66308"/>
                  </a:cubicBezTo>
                  <a:cubicBezTo>
                    <a:pt x="9458" y="66349"/>
                    <a:pt x="9248" y="66391"/>
                    <a:pt x="9081" y="66391"/>
                  </a:cubicBezTo>
                  <a:cubicBezTo>
                    <a:pt x="8349" y="66391"/>
                    <a:pt x="7616" y="66349"/>
                    <a:pt x="6842" y="66349"/>
                  </a:cubicBezTo>
                  <a:cubicBezTo>
                    <a:pt x="6487" y="66349"/>
                    <a:pt x="6173" y="66245"/>
                    <a:pt x="5963" y="65931"/>
                  </a:cubicBezTo>
                  <a:cubicBezTo>
                    <a:pt x="5691" y="65575"/>
                    <a:pt x="5440" y="65178"/>
                    <a:pt x="5252" y="64780"/>
                  </a:cubicBezTo>
                  <a:cubicBezTo>
                    <a:pt x="5064" y="64425"/>
                    <a:pt x="5022" y="64027"/>
                    <a:pt x="5022" y="63629"/>
                  </a:cubicBezTo>
                  <a:cubicBezTo>
                    <a:pt x="5043" y="62751"/>
                    <a:pt x="5043" y="61893"/>
                    <a:pt x="5064" y="60993"/>
                  </a:cubicBezTo>
                  <a:cubicBezTo>
                    <a:pt x="5064" y="60888"/>
                    <a:pt x="5064" y="60763"/>
                    <a:pt x="5106" y="60658"/>
                  </a:cubicBezTo>
                  <a:cubicBezTo>
                    <a:pt x="5440" y="59445"/>
                    <a:pt x="5273" y="58168"/>
                    <a:pt x="5587" y="56934"/>
                  </a:cubicBezTo>
                  <a:cubicBezTo>
                    <a:pt x="5629" y="56829"/>
                    <a:pt x="5670" y="56704"/>
                    <a:pt x="5629" y="56599"/>
                  </a:cubicBezTo>
                  <a:cubicBezTo>
                    <a:pt x="5336" y="55930"/>
                    <a:pt x="5524" y="55197"/>
                    <a:pt x="5482" y="54507"/>
                  </a:cubicBezTo>
                  <a:cubicBezTo>
                    <a:pt x="5482" y="54360"/>
                    <a:pt x="5461" y="54172"/>
                    <a:pt x="5461" y="53984"/>
                  </a:cubicBezTo>
                  <a:cubicBezTo>
                    <a:pt x="5315" y="53942"/>
                    <a:pt x="5147" y="53879"/>
                    <a:pt x="5001" y="53795"/>
                  </a:cubicBezTo>
                  <a:cubicBezTo>
                    <a:pt x="4813" y="53733"/>
                    <a:pt x="4624" y="53649"/>
                    <a:pt x="4499" y="53523"/>
                  </a:cubicBezTo>
                  <a:cubicBezTo>
                    <a:pt x="4185" y="53209"/>
                    <a:pt x="3808" y="53021"/>
                    <a:pt x="3390" y="52854"/>
                  </a:cubicBezTo>
                  <a:cubicBezTo>
                    <a:pt x="2511" y="52519"/>
                    <a:pt x="1716" y="51996"/>
                    <a:pt x="1088" y="51284"/>
                  </a:cubicBezTo>
                  <a:cubicBezTo>
                    <a:pt x="251" y="50385"/>
                    <a:pt x="0" y="49255"/>
                    <a:pt x="314" y="48041"/>
                  </a:cubicBezTo>
                  <a:cubicBezTo>
                    <a:pt x="419" y="47665"/>
                    <a:pt x="565" y="47288"/>
                    <a:pt x="712" y="46932"/>
                  </a:cubicBezTo>
                  <a:cubicBezTo>
                    <a:pt x="753" y="46828"/>
                    <a:pt x="774" y="46681"/>
                    <a:pt x="858" y="46619"/>
                  </a:cubicBezTo>
                  <a:cubicBezTo>
                    <a:pt x="1590" y="45886"/>
                    <a:pt x="2093" y="44903"/>
                    <a:pt x="3055" y="44380"/>
                  </a:cubicBezTo>
                  <a:cubicBezTo>
                    <a:pt x="3390" y="44212"/>
                    <a:pt x="3683" y="43898"/>
                    <a:pt x="3997" y="43647"/>
                  </a:cubicBezTo>
                  <a:cubicBezTo>
                    <a:pt x="4645" y="43187"/>
                    <a:pt x="5336" y="42810"/>
                    <a:pt x="6110" y="42580"/>
                  </a:cubicBezTo>
                  <a:cubicBezTo>
                    <a:pt x="6152" y="42350"/>
                    <a:pt x="6173" y="42162"/>
                    <a:pt x="6194" y="41973"/>
                  </a:cubicBezTo>
                  <a:lnTo>
                    <a:pt x="6361" y="40718"/>
                  </a:lnTo>
                  <a:cubicBezTo>
                    <a:pt x="6403" y="40383"/>
                    <a:pt x="6466" y="40048"/>
                    <a:pt x="6466" y="39714"/>
                  </a:cubicBezTo>
                  <a:cubicBezTo>
                    <a:pt x="6487" y="38898"/>
                    <a:pt x="6528" y="38061"/>
                    <a:pt x="6507" y="37245"/>
                  </a:cubicBezTo>
                  <a:cubicBezTo>
                    <a:pt x="6507" y="36575"/>
                    <a:pt x="6842" y="35989"/>
                    <a:pt x="6926" y="35341"/>
                  </a:cubicBezTo>
                  <a:cubicBezTo>
                    <a:pt x="6947" y="35215"/>
                    <a:pt x="7156" y="35048"/>
                    <a:pt x="7303" y="35048"/>
                  </a:cubicBezTo>
                  <a:cubicBezTo>
                    <a:pt x="7888" y="34964"/>
                    <a:pt x="8495" y="34797"/>
                    <a:pt x="9144" y="34839"/>
                  </a:cubicBezTo>
                  <a:cubicBezTo>
                    <a:pt x="9834" y="34901"/>
                    <a:pt x="10504" y="34839"/>
                    <a:pt x="11236" y="34859"/>
                  </a:cubicBezTo>
                  <a:cubicBezTo>
                    <a:pt x="11236" y="34211"/>
                    <a:pt x="11487" y="33688"/>
                    <a:pt x="11759" y="33186"/>
                  </a:cubicBezTo>
                  <a:cubicBezTo>
                    <a:pt x="11550" y="32830"/>
                    <a:pt x="11404" y="32495"/>
                    <a:pt x="11173" y="32139"/>
                  </a:cubicBezTo>
                  <a:cubicBezTo>
                    <a:pt x="10713" y="31491"/>
                    <a:pt x="10295" y="30842"/>
                    <a:pt x="10127" y="30047"/>
                  </a:cubicBezTo>
                  <a:cubicBezTo>
                    <a:pt x="10023" y="29629"/>
                    <a:pt x="9667" y="29273"/>
                    <a:pt x="9500" y="28854"/>
                  </a:cubicBezTo>
                  <a:cubicBezTo>
                    <a:pt x="9332" y="28478"/>
                    <a:pt x="9186" y="28122"/>
                    <a:pt x="9102" y="27724"/>
                  </a:cubicBezTo>
                  <a:cubicBezTo>
                    <a:pt x="8914" y="26867"/>
                    <a:pt x="8621" y="26030"/>
                    <a:pt x="8704" y="25130"/>
                  </a:cubicBezTo>
                  <a:cubicBezTo>
                    <a:pt x="8725" y="24921"/>
                    <a:pt x="8704" y="24753"/>
                    <a:pt x="8767" y="24544"/>
                  </a:cubicBezTo>
                  <a:cubicBezTo>
                    <a:pt x="8976" y="23561"/>
                    <a:pt x="9207" y="22598"/>
                    <a:pt x="9416" y="21636"/>
                  </a:cubicBezTo>
                  <a:cubicBezTo>
                    <a:pt x="9520" y="21217"/>
                    <a:pt x="9709" y="20841"/>
                    <a:pt x="9960" y="20506"/>
                  </a:cubicBezTo>
                  <a:cubicBezTo>
                    <a:pt x="10232" y="20150"/>
                    <a:pt x="10462" y="19753"/>
                    <a:pt x="10692" y="19376"/>
                  </a:cubicBezTo>
                  <a:cubicBezTo>
                    <a:pt x="10797" y="19229"/>
                    <a:pt x="10880" y="19020"/>
                    <a:pt x="11006" y="18895"/>
                  </a:cubicBezTo>
                  <a:cubicBezTo>
                    <a:pt x="11508" y="18309"/>
                    <a:pt x="12031" y="17765"/>
                    <a:pt x="12533" y="17179"/>
                  </a:cubicBezTo>
                  <a:cubicBezTo>
                    <a:pt x="12533" y="17116"/>
                    <a:pt x="12554" y="17033"/>
                    <a:pt x="12554" y="17012"/>
                  </a:cubicBezTo>
                  <a:cubicBezTo>
                    <a:pt x="12031" y="16196"/>
                    <a:pt x="12178" y="15296"/>
                    <a:pt x="12241" y="14438"/>
                  </a:cubicBezTo>
                  <a:cubicBezTo>
                    <a:pt x="12241" y="14250"/>
                    <a:pt x="12324" y="14040"/>
                    <a:pt x="12429" y="13894"/>
                  </a:cubicBezTo>
                  <a:cubicBezTo>
                    <a:pt x="12701" y="13455"/>
                    <a:pt x="13015" y="12994"/>
                    <a:pt x="13370" y="12576"/>
                  </a:cubicBezTo>
                  <a:cubicBezTo>
                    <a:pt x="13496" y="12408"/>
                    <a:pt x="13705" y="12262"/>
                    <a:pt x="13831" y="12115"/>
                  </a:cubicBezTo>
                  <a:cubicBezTo>
                    <a:pt x="14730" y="11069"/>
                    <a:pt x="15881" y="10421"/>
                    <a:pt x="17053" y="9793"/>
                  </a:cubicBezTo>
                  <a:cubicBezTo>
                    <a:pt x="17262" y="9688"/>
                    <a:pt x="17471" y="9626"/>
                    <a:pt x="17681" y="9521"/>
                  </a:cubicBezTo>
                  <a:cubicBezTo>
                    <a:pt x="17827" y="9479"/>
                    <a:pt x="17995" y="9416"/>
                    <a:pt x="18141" y="9333"/>
                  </a:cubicBezTo>
                  <a:cubicBezTo>
                    <a:pt x="18225" y="9312"/>
                    <a:pt x="18287" y="9228"/>
                    <a:pt x="18350" y="9186"/>
                  </a:cubicBezTo>
                  <a:cubicBezTo>
                    <a:pt x="18497" y="8579"/>
                    <a:pt x="18622" y="7973"/>
                    <a:pt x="18769" y="7387"/>
                  </a:cubicBezTo>
                  <a:cubicBezTo>
                    <a:pt x="18957" y="6696"/>
                    <a:pt x="19334" y="6152"/>
                    <a:pt x="19794" y="5629"/>
                  </a:cubicBezTo>
                  <a:cubicBezTo>
                    <a:pt x="20526" y="4834"/>
                    <a:pt x="21384" y="4185"/>
                    <a:pt x="22326" y="3662"/>
                  </a:cubicBezTo>
                  <a:cubicBezTo>
                    <a:pt x="23037" y="3265"/>
                    <a:pt x="23832" y="3118"/>
                    <a:pt x="24606" y="3014"/>
                  </a:cubicBezTo>
                  <a:cubicBezTo>
                    <a:pt x="25401" y="2888"/>
                    <a:pt x="26176" y="2784"/>
                    <a:pt x="26992" y="2993"/>
                  </a:cubicBezTo>
                  <a:cubicBezTo>
                    <a:pt x="27306" y="3056"/>
                    <a:pt x="27557" y="2930"/>
                    <a:pt x="27745" y="2721"/>
                  </a:cubicBezTo>
                  <a:cubicBezTo>
                    <a:pt x="28289" y="2051"/>
                    <a:pt x="29105" y="1696"/>
                    <a:pt x="29733" y="1131"/>
                  </a:cubicBezTo>
                  <a:cubicBezTo>
                    <a:pt x="29900" y="1005"/>
                    <a:pt x="30130" y="921"/>
                    <a:pt x="30360" y="859"/>
                  </a:cubicBezTo>
                  <a:cubicBezTo>
                    <a:pt x="31072" y="628"/>
                    <a:pt x="31783" y="419"/>
                    <a:pt x="32474" y="189"/>
                  </a:cubicBezTo>
                  <a:cubicBezTo>
                    <a:pt x="32850" y="63"/>
                    <a:pt x="33185" y="1"/>
                    <a:pt x="33583" y="22"/>
                  </a:cubicBezTo>
                  <a:cubicBezTo>
                    <a:pt x="34399" y="63"/>
                    <a:pt x="35236" y="84"/>
                    <a:pt x="36031" y="63"/>
                  </a:cubicBezTo>
                  <a:cubicBezTo>
                    <a:pt x="36491" y="63"/>
                    <a:pt x="36868" y="189"/>
                    <a:pt x="37244" y="398"/>
                  </a:cubicBezTo>
                  <a:cubicBezTo>
                    <a:pt x="37767" y="712"/>
                    <a:pt x="38311" y="1026"/>
                    <a:pt x="38855" y="1361"/>
                  </a:cubicBezTo>
                  <a:cubicBezTo>
                    <a:pt x="39588" y="1800"/>
                    <a:pt x="40048" y="2512"/>
                    <a:pt x="40404" y="3244"/>
                  </a:cubicBezTo>
                  <a:cubicBezTo>
                    <a:pt x="40508" y="3453"/>
                    <a:pt x="40487" y="3746"/>
                    <a:pt x="40508" y="3997"/>
                  </a:cubicBezTo>
                  <a:cubicBezTo>
                    <a:pt x="41617" y="3892"/>
                    <a:pt x="42663" y="3976"/>
                    <a:pt x="43731" y="3976"/>
                  </a:cubicBezTo>
                  <a:cubicBezTo>
                    <a:pt x="44777" y="3976"/>
                    <a:pt x="45823" y="3997"/>
                    <a:pt x="46869" y="4039"/>
                  </a:cubicBezTo>
                  <a:cubicBezTo>
                    <a:pt x="47057" y="4039"/>
                    <a:pt x="47267" y="4060"/>
                    <a:pt x="47434" y="4102"/>
                  </a:cubicBezTo>
                  <a:cubicBezTo>
                    <a:pt x="47915" y="4248"/>
                    <a:pt x="48355" y="4395"/>
                    <a:pt x="48836" y="4520"/>
                  </a:cubicBezTo>
                  <a:cubicBezTo>
                    <a:pt x="49296" y="4667"/>
                    <a:pt x="49715" y="4897"/>
                    <a:pt x="50049" y="5253"/>
                  </a:cubicBezTo>
                  <a:cubicBezTo>
                    <a:pt x="50301" y="5525"/>
                    <a:pt x="50614" y="5776"/>
                    <a:pt x="50782" y="6069"/>
                  </a:cubicBezTo>
                  <a:cubicBezTo>
                    <a:pt x="51179" y="6675"/>
                    <a:pt x="51493" y="7303"/>
                    <a:pt x="51410" y="8056"/>
                  </a:cubicBezTo>
                  <a:cubicBezTo>
                    <a:pt x="51368" y="8496"/>
                    <a:pt x="51410" y="8977"/>
                    <a:pt x="51389" y="9416"/>
                  </a:cubicBezTo>
                  <a:cubicBezTo>
                    <a:pt x="51389" y="9688"/>
                    <a:pt x="51493" y="9856"/>
                    <a:pt x="51702" y="10002"/>
                  </a:cubicBezTo>
                  <a:cubicBezTo>
                    <a:pt x="51995" y="10170"/>
                    <a:pt x="52309" y="10337"/>
                    <a:pt x="52602" y="10483"/>
                  </a:cubicBezTo>
                  <a:cubicBezTo>
                    <a:pt x="52958" y="10672"/>
                    <a:pt x="53293" y="10860"/>
                    <a:pt x="53565" y="11174"/>
                  </a:cubicBezTo>
                  <a:cubicBezTo>
                    <a:pt x="53648" y="11258"/>
                    <a:pt x="53711" y="11362"/>
                    <a:pt x="53816" y="11404"/>
                  </a:cubicBezTo>
                  <a:cubicBezTo>
                    <a:pt x="54632" y="11885"/>
                    <a:pt x="55176" y="12618"/>
                    <a:pt x="55741" y="13308"/>
                  </a:cubicBezTo>
                  <a:cubicBezTo>
                    <a:pt x="55908" y="13559"/>
                    <a:pt x="56117" y="13810"/>
                    <a:pt x="56327" y="14020"/>
                  </a:cubicBezTo>
                  <a:cubicBezTo>
                    <a:pt x="56724" y="14459"/>
                    <a:pt x="56954" y="14961"/>
                    <a:pt x="56933" y="15568"/>
                  </a:cubicBezTo>
                  <a:cubicBezTo>
                    <a:pt x="56912" y="16028"/>
                    <a:pt x="56912" y="16530"/>
                    <a:pt x="56912" y="17012"/>
                  </a:cubicBezTo>
                  <a:cubicBezTo>
                    <a:pt x="56912" y="17430"/>
                    <a:pt x="56808" y="17786"/>
                    <a:pt x="56599" y="18121"/>
                  </a:cubicBezTo>
                  <a:cubicBezTo>
                    <a:pt x="56410" y="18518"/>
                    <a:pt x="56180" y="18853"/>
                    <a:pt x="55908" y="19271"/>
                  </a:cubicBezTo>
                  <a:close/>
                  <a:moveTo>
                    <a:pt x="10441" y="62646"/>
                  </a:moveTo>
                  <a:cubicBezTo>
                    <a:pt x="10860" y="62646"/>
                    <a:pt x="11215" y="62646"/>
                    <a:pt x="11592" y="62667"/>
                  </a:cubicBezTo>
                  <a:cubicBezTo>
                    <a:pt x="12450" y="62730"/>
                    <a:pt x="13329" y="62541"/>
                    <a:pt x="14165" y="62939"/>
                  </a:cubicBezTo>
                  <a:cubicBezTo>
                    <a:pt x="14228" y="62960"/>
                    <a:pt x="14270" y="62960"/>
                    <a:pt x="14333" y="62960"/>
                  </a:cubicBezTo>
                  <a:cubicBezTo>
                    <a:pt x="15588" y="62939"/>
                    <a:pt x="16823" y="63106"/>
                    <a:pt x="18057" y="62876"/>
                  </a:cubicBezTo>
                  <a:cubicBezTo>
                    <a:pt x="18413" y="62834"/>
                    <a:pt x="18748" y="62792"/>
                    <a:pt x="19083" y="62792"/>
                  </a:cubicBezTo>
                  <a:cubicBezTo>
                    <a:pt x="20066" y="62792"/>
                    <a:pt x="21028" y="62834"/>
                    <a:pt x="21991" y="62855"/>
                  </a:cubicBezTo>
                  <a:cubicBezTo>
                    <a:pt x="22221" y="62855"/>
                    <a:pt x="22451" y="62855"/>
                    <a:pt x="22640" y="62960"/>
                  </a:cubicBezTo>
                  <a:cubicBezTo>
                    <a:pt x="23037" y="63148"/>
                    <a:pt x="23393" y="63148"/>
                    <a:pt x="23811" y="63148"/>
                  </a:cubicBezTo>
                  <a:cubicBezTo>
                    <a:pt x="26615" y="63190"/>
                    <a:pt x="29440" y="63253"/>
                    <a:pt x="32243" y="63295"/>
                  </a:cubicBezTo>
                  <a:cubicBezTo>
                    <a:pt x="33708" y="63316"/>
                    <a:pt x="35194" y="63357"/>
                    <a:pt x="36658" y="63378"/>
                  </a:cubicBezTo>
                  <a:cubicBezTo>
                    <a:pt x="37119" y="63378"/>
                    <a:pt x="37579" y="63357"/>
                    <a:pt x="38018" y="63378"/>
                  </a:cubicBezTo>
                  <a:cubicBezTo>
                    <a:pt x="39588" y="63399"/>
                    <a:pt x="41136" y="63462"/>
                    <a:pt x="42705" y="63504"/>
                  </a:cubicBezTo>
                  <a:cubicBezTo>
                    <a:pt x="43249" y="63525"/>
                    <a:pt x="43772" y="63567"/>
                    <a:pt x="44337" y="63567"/>
                  </a:cubicBezTo>
                  <a:cubicBezTo>
                    <a:pt x="44881" y="63567"/>
                    <a:pt x="45425" y="63671"/>
                    <a:pt x="45928" y="63525"/>
                  </a:cubicBezTo>
                  <a:cubicBezTo>
                    <a:pt x="46451" y="63399"/>
                    <a:pt x="46911" y="63378"/>
                    <a:pt x="47434" y="63399"/>
                  </a:cubicBezTo>
                  <a:cubicBezTo>
                    <a:pt x="48313" y="63399"/>
                    <a:pt x="49150" y="63462"/>
                    <a:pt x="50008" y="63462"/>
                  </a:cubicBezTo>
                  <a:cubicBezTo>
                    <a:pt x="50238" y="63462"/>
                    <a:pt x="50468" y="63462"/>
                    <a:pt x="50656" y="63378"/>
                  </a:cubicBezTo>
                  <a:cubicBezTo>
                    <a:pt x="50991" y="63253"/>
                    <a:pt x="51305" y="63253"/>
                    <a:pt x="51661" y="63253"/>
                  </a:cubicBezTo>
                  <a:cubicBezTo>
                    <a:pt x="51995" y="63274"/>
                    <a:pt x="52309" y="63295"/>
                    <a:pt x="52665" y="63316"/>
                  </a:cubicBezTo>
                  <a:cubicBezTo>
                    <a:pt x="52853" y="63044"/>
                    <a:pt x="52790" y="62730"/>
                    <a:pt x="52832" y="62416"/>
                  </a:cubicBezTo>
                  <a:cubicBezTo>
                    <a:pt x="52853" y="62039"/>
                    <a:pt x="52770" y="61642"/>
                    <a:pt x="52895" y="61307"/>
                  </a:cubicBezTo>
                  <a:cubicBezTo>
                    <a:pt x="53104" y="60763"/>
                    <a:pt x="53104" y="60219"/>
                    <a:pt x="53146" y="59633"/>
                  </a:cubicBezTo>
                  <a:cubicBezTo>
                    <a:pt x="53167" y="59068"/>
                    <a:pt x="53083" y="58503"/>
                    <a:pt x="53397" y="57980"/>
                  </a:cubicBezTo>
                  <a:cubicBezTo>
                    <a:pt x="53460" y="57875"/>
                    <a:pt x="53460" y="57708"/>
                    <a:pt x="53460" y="57562"/>
                  </a:cubicBezTo>
                  <a:cubicBezTo>
                    <a:pt x="53502" y="56683"/>
                    <a:pt x="53502" y="56683"/>
                    <a:pt x="53062" y="56034"/>
                  </a:cubicBezTo>
                  <a:lnTo>
                    <a:pt x="53062" y="55950"/>
                  </a:lnTo>
                  <a:cubicBezTo>
                    <a:pt x="53146" y="55867"/>
                    <a:pt x="53188" y="55762"/>
                    <a:pt x="53272" y="55678"/>
                  </a:cubicBezTo>
                  <a:cubicBezTo>
                    <a:pt x="53669" y="55239"/>
                    <a:pt x="53586" y="54883"/>
                    <a:pt x="53083" y="54611"/>
                  </a:cubicBezTo>
                  <a:cubicBezTo>
                    <a:pt x="52895" y="54507"/>
                    <a:pt x="52644" y="54486"/>
                    <a:pt x="52581" y="54193"/>
                  </a:cubicBezTo>
                  <a:cubicBezTo>
                    <a:pt x="52749" y="53753"/>
                    <a:pt x="53251" y="53963"/>
                    <a:pt x="53481" y="53774"/>
                  </a:cubicBezTo>
                  <a:cubicBezTo>
                    <a:pt x="53774" y="53021"/>
                    <a:pt x="53816" y="52310"/>
                    <a:pt x="53816" y="51556"/>
                  </a:cubicBezTo>
                  <a:cubicBezTo>
                    <a:pt x="53816" y="50803"/>
                    <a:pt x="53816" y="50008"/>
                    <a:pt x="53879" y="49255"/>
                  </a:cubicBezTo>
                  <a:cubicBezTo>
                    <a:pt x="53920" y="48334"/>
                    <a:pt x="53941" y="47414"/>
                    <a:pt x="54088" y="46535"/>
                  </a:cubicBezTo>
                  <a:cubicBezTo>
                    <a:pt x="54339" y="44882"/>
                    <a:pt x="54339" y="43271"/>
                    <a:pt x="54297" y="41618"/>
                  </a:cubicBezTo>
                  <a:cubicBezTo>
                    <a:pt x="54255" y="41074"/>
                    <a:pt x="54213" y="40488"/>
                    <a:pt x="54151" y="39965"/>
                  </a:cubicBezTo>
                  <a:cubicBezTo>
                    <a:pt x="53732" y="39839"/>
                    <a:pt x="53397" y="39672"/>
                    <a:pt x="53062" y="39651"/>
                  </a:cubicBezTo>
                  <a:cubicBezTo>
                    <a:pt x="52351" y="39567"/>
                    <a:pt x="51702" y="39316"/>
                    <a:pt x="51012" y="39128"/>
                  </a:cubicBezTo>
                  <a:cubicBezTo>
                    <a:pt x="49380" y="38668"/>
                    <a:pt x="49233" y="38500"/>
                    <a:pt x="47392" y="38500"/>
                  </a:cubicBezTo>
                  <a:cubicBezTo>
                    <a:pt x="46597" y="38500"/>
                    <a:pt x="45781" y="38479"/>
                    <a:pt x="45007" y="38479"/>
                  </a:cubicBezTo>
                  <a:cubicBezTo>
                    <a:pt x="44400" y="38479"/>
                    <a:pt x="43835" y="38416"/>
                    <a:pt x="43249" y="38249"/>
                  </a:cubicBezTo>
                  <a:cubicBezTo>
                    <a:pt x="43040" y="38186"/>
                    <a:pt x="42810" y="38144"/>
                    <a:pt x="42580" y="38144"/>
                  </a:cubicBezTo>
                  <a:lnTo>
                    <a:pt x="38562" y="38061"/>
                  </a:lnTo>
                  <a:cubicBezTo>
                    <a:pt x="38332" y="38061"/>
                    <a:pt x="38102" y="38061"/>
                    <a:pt x="37893" y="38144"/>
                  </a:cubicBezTo>
                  <a:cubicBezTo>
                    <a:pt x="36972" y="38416"/>
                    <a:pt x="36114" y="38814"/>
                    <a:pt x="35110" y="38877"/>
                  </a:cubicBezTo>
                  <a:cubicBezTo>
                    <a:pt x="34671" y="39107"/>
                    <a:pt x="34168" y="39044"/>
                    <a:pt x="33708" y="39023"/>
                  </a:cubicBezTo>
                  <a:cubicBezTo>
                    <a:pt x="33122" y="39023"/>
                    <a:pt x="32578" y="38981"/>
                    <a:pt x="32013" y="38981"/>
                  </a:cubicBezTo>
                  <a:cubicBezTo>
                    <a:pt x="31720" y="38981"/>
                    <a:pt x="31427" y="38940"/>
                    <a:pt x="31176" y="39023"/>
                  </a:cubicBezTo>
                  <a:cubicBezTo>
                    <a:pt x="30821" y="39128"/>
                    <a:pt x="30507" y="39128"/>
                    <a:pt x="30172" y="39128"/>
                  </a:cubicBezTo>
                  <a:cubicBezTo>
                    <a:pt x="29628" y="39128"/>
                    <a:pt x="29105" y="39107"/>
                    <a:pt x="28561" y="39086"/>
                  </a:cubicBezTo>
                  <a:cubicBezTo>
                    <a:pt x="28101" y="39044"/>
                    <a:pt x="27640" y="39107"/>
                    <a:pt x="27243" y="38814"/>
                  </a:cubicBezTo>
                  <a:cubicBezTo>
                    <a:pt x="27159" y="38772"/>
                    <a:pt x="27034" y="38772"/>
                    <a:pt x="26908" y="38730"/>
                  </a:cubicBezTo>
                  <a:cubicBezTo>
                    <a:pt x="26259" y="38709"/>
                    <a:pt x="25673" y="38354"/>
                    <a:pt x="25004" y="38416"/>
                  </a:cubicBezTo>
                  <a:cubicBezTo>
                    <a:pt x="24857" y="38416"/>
                    <a:pt x="24732" y="38312"/>
                    <a:pt x="24606" y="38270"/>
                  </a:cubicBezTo>
                  <a:cubicBezTo>
                    <a:pt x="23686" y="37935"/>
                    <a:pt x="22744" y="37580"/>
                    <a:pt x="21719" y="37663"/>
                  </a:cubicBezTo>
                  <a:cubicBezTo>
                    <a:pt x="21384" y="37684"/>
                    <a:pt x="21049" y="37663"/>
                    <a:pt x="20715" y="37663"/>
                  </a:cubicBezTo>
                  <a:cubicBezTo>
                    <a:pt x="20003" y="37663"/>
                    <a:pt x="19292" y="37831"/>
                    <a:pt x="18664" y="38103"/>
                  </a:cubicBezTo>
                  <a:cubicBezTo>
                    <a:pt x="18246" y="38291"/>
                    <a:pt x="17827" y="38375"/>
                    <a:pt x="17367" y="38375"/>
                  </a:cubicBezTo>
                  <a:cubicBezTo>
                    <a:pt x="15735" y="38312"/>
                    <a:pt x="14124" y="38312"/>
                    <a:pt x="12513" y="38270"/>
                  </a:cubicBezTo>
                  <a:cubicBezTo>
                    <a:pt x="11843" y="38249"/>
                    <a:pt x="11215" y="38500"/>
                    <a:pt x="10525" y="38626"/>
                  </a:cubicBezTo>
                  <a:cubicBezTo>
                    <a:pt x="10483" y="38626"/>
                    <a:pt x="10462" y="38709"/>
                    <a:pt x="10420" y="38730"/>
                  </a:cubicBezTo>
                  <a:cubicBezTo>
                    <a:pt x="10420" y="39232"/>
                    <a:pt x="10399" y="39714"/>
                    <a:pt x="10399" y="40174"/>
                  </a:cubicBezTo>
                  <a:lnTo>
                    <a:pt x="10316" y="49192"/>
                  </a:lnTo>
                  <a:cubicBezTo>
                    <a:pt x="10316" y="49757"/>
                    <a:pt x="10295" y="50280"/>
                    <a:pt x="10085" y="50803"/>
                  </a:cubicBezTo>
                  <a:cubicBezTo>
                    <a:pt x="10002" y="51012"/>
                    <a:pt x="10002" y="51243"/>
                    <a:pt x="10002" y="51473"/>
                  </a:cubicBezTo>
                  <a:cubicBezTo>
                    <a:pt x="9960" y="53774"/>
                    <a:pt x="9939" y="56076"/>
                    <a:pt x="9897" y="58378"/>
                  </a:cubicBezTo>
                  <a:cubicBezTo>
                    <a:pt x="9897" y="58587"/>
                    <a:pt x="9855" y="58796"/>
                    <a:pt x="9939" y="58984"/>
                  </a:cubicBezTo>
                  <a:cubicBezTo>
                    <a:pt x="10295" y="59759"/>
                    <a:pt x="10002" y="60595"/>
                    <a:pt x="10253" y="61391"/>
                  </a:cubicBezTo>
                  <a:cubicBezTo>
                    <a:pt x="10169" y="61725"/>
                    <a:pt x="10253" y="62060"/>
                    <a:pt x="10399" y="62374"/>
                  </a:cubicBezTo>
                  <a:cubicBezTo>
                    <a:pt x="10483" y="62374"/>
                    <a:pt x="10441" y="62520"/>
                    <a:pt x="10441" y="62646"/>
                  </a:cubicBezTo>
                  <a:close/>
                  <a:moveTo>
                    <a:pt x="43961" y="33981"/>
                  </a:moveTo>
                  <a:cubicBezTo>
                    <a:pt x="44295" y="34022"/>
                    <a:pt x="44567" y="34085"/>
                    <a:pt x="44798" y="34106"/>
                  </a:cubicBezTo>
                  <a:cubicBezTo>
                    <a:pt x="46744" y="34336"/>
                    <a:pt x="48689" y="34546"/>
                    <a:pt x="50635" y="34797"/>
                  </a:cubicBezTo>
                  <a:cubicBezTo>
                    <a:pt x="51472" y="34901"/>
                    <a:pt x="52246" y="34755"/>
                    <a:pt x="52937" y="34211"/>
                  </a:cubicBezTo>
                  <a:cubicBezTo>
                    <a:pt x="53083" y="34085"/>
                    <a:pt x="53355" y="34022"/>
                    <a:pt x="53565" y="34002"/>
                  </a:cubicBezTo>
                  <a:cubicBezTo>
                    <a:pt x="53753" y="33939"/>
                    <a:pt x="53941" y="34002"/>
                    <a:pt x="54151" y="33939"/>
                  </a:cubicBezTo>
                  <a:cubicBezTo>
                    <a:pt x="54423" y="33876"/>
                    <a:pt x="54674" y="33771"/>
                    <a:pt x="54946" y="33667"/>
                  </a:cubicBezTo>
                  <a:cubicBezTo>
                    <a:pt x="55071" y="33604"/>
                    <a:pt x="55803" y="32516"/>
                    <a:pt x="55887" y="32349"/>
                  </a:cubicBezTo>
                  <a:cubicBezTo>
                    <a:pt x="56201" y="31784"/>
                    <a:pt x="56201" y="31156"/>
                    <a:pt x="56201" y="30528"/>
                  </a:cubicBezTo>
                  <a:cubicBezTo>
                    <a:pt x="56201" y="30193"/>
                    <a:pt x="56180" y="29838"/>
                    <a:pt x="55971" y="29545"/>
                  </a:cubicBezTo>
                  <a:cubicBezTo>
                    <a:pt x="55845" y="29377"/>
                    <a:pt x="55762" y="29126"/>
                    <a:pt x="55741" y="28917"/>
                  </a:cubicBezTo>
                  <a:cubicBezTo>
                    <a:pt x="55699" y="28541"/>
                    <a:pt x="55552" y="28227"/>
                    <a:pt x="55385" y="27871"/>
                  </a:cubicBezTo>
                  <a:cubicBezTo>
                    <a:pt x="55259" y="27620"/>
                    <a:pt x="55134" y="27390"/>
                    <a:pt x="55050" y="27097"/>
                  </a:cubicBezTo>
                  <a:cubicBezTo>
                    <a:pt x="54862" y="26469"/>
                    <a:pt x="54862" y="25862"/>
                    <a:pt x="55448" y="25402"/>
                  </a:cubicBezTo>
                  <a:cubicBezTo>
                    <a:pt x="55762" y="25130"/>
                    <a:pt x="56075" y="24816"/>
                    <a:pt x="56410" y="24565"/>
                  </a:cubicBezTo>
                  <a:cubicBezTo>
                    <a:pt x="56619" y="24398"/>
                    <a:pt x="56724" y="24209"/>
                    <a:pt x="56787" y="24000"/>
                  </a:cubicBezTo>
                  <a:cubicBezTo>
                    <a:pt x="56850" y="23665"/>
                    <a:pt x="56829" y="23351"/>
                    <a:pt x="56640" y="23017"/>
                  </a:cubicBezTo>
                  <a:cubicBezTo>
                    <a:pt x="56075" y="22012"/>
                    <a:pt x="55699" y="20945"/>
                    <a:pt x="55071" y="20004"/>
                  </a:cubicBezTo>
                  <a:cubicBezTo>
                    <a:pt x="54736" y="19481"/>
                    <a:pt x="54715" y="18874"/>
                    <a:pt x="55176" y="18351"/>
                  </a:cubicBezTo>
                  <a:cubicBezTo>
                    <a:pt x="55741" y="17723"/>
                    <a:pt x="56055" y="17033"/>
                    <a:pt x="55950" y="16196"/>
                  </a:cubicBezTo>
                  <a:cubicBezTo>
                    <a:pt x="55908" y="16007"/>
                    <a:pt x="55950" y="15798"/>
                    <a:pt x="55950" y="15589"/>
                  </a:cubicBezTo>
                  <a:cubicBezTo>
                    <a:pt x="55971" y="15254"/>
                    <a:pt x="55845" y="14982"/>
                    <a:pt x="55636" y="14731"/>
                  </a:cubicBezTo>
                  <a:cubicBezTo>
                    <a:pt x="55239" y="14292"/>
                    <a:pt x="54862" y="13810"/>
                    <a:pt x="54506" y="13350"/>
                  </a:cubicBezTo>
                  <a:cubicBezTo>
                    <a:pt x="54297" y="13078"/>
                    <a:pt x="54067" y="12827"/>
                    <a:pt x="53795" y="12618"/>
                  </a:cubicBezTo>
                  <a:cubicBezTo>
                    <a:pt x="53042" y="12032"/>
                    <a:pt x="52330" y="11362"/>
                    <a:pt x="51410" y="10986"/>
                  </a:cubicBezTo>
                  <a:cubicBezTo>
                    <a:pt x="51221" y="10902"/>
                    <a:pt x="51075" y="10776"/>
                    <a:pt x="50886" y="10672"/>
                  </a:cubicBezTo>
                  <a:cubicBezTo>
                    <a:pt x="50531" y="10525"/>
                    <a:pt x="50405" y="10232"/>
                    <a:pt x="50426" y="9856"/>
                  </a:cubicBezTo>
                  <a:cubicBezTo>
                    <a:pt x="50447" y="9270"/>
                    <a:pt x="50447" y="8663"/>
                    <a:pt x="50468" y="8077"/>
                  </a:cubicBezTo>
                  <a:cubicBezTo>
                    <a:pt x="50531" y="6885"/>
                    <a:pt x="49798" y="6173"/>
                    <a:pt x="48899" y="5545"/>
                  </a:cubicBezTo>
                  <a:cubicBezTo>
                    <a:pt x="48125" y="5315"/>
                    <a:pt x="47371" y="4981"/>
                    <a:pt x="46534" y="4981"/>
                  </a:cubicBezTo>
                  <a:cubicBezTo>
                    <a:pt x="45112" y="4981"/>
                    <a:pt x="43668" y="4918"/>
                    <a:pt x="42266" y="4897"/>
                  </a:cubicBezTo>
                  <a:cubicBezTo>
                    <a:pt x="41827" y="4897"/>
                    <a:pt x="41345" y="4813"/>
                    <a:pt x="40927" y="5043"/>
                  </a:cubicBezTo>
                  <a:cubicBezTo>
                    <a:pt x="40822" y="5106"/>
                    <a:pt x="40634" y="5085"/>
                    <a:pt x="40508" y="5106"/>
                  </a:cubicBezTo>
                  <a:cubicBezTo>
                    <a:pt x="39755" y="5106"/>
                    <a:pt x="39630" y="4981"/>
                    <a:pt x="39588" y="4248"/>
                  </a:cubicBezTo>
                  <a:cubicBezTo>
                    <a:pt x="39588" y="3976"/>
                    <a:pt x="39588" y="3725"/>
                    <a:pt x="39525" y="3474"/>
                  </a:cubicBezTo>
                  <a:cubicBezTo>
                    <a:pt x="39253" y="2909"/>
                    <a:pt x="38897" y="2407"/>
                    <a:pt x="38332" y="2072"/>
                  </a:cubicBezTo>
                  <a:cubicBezTo>
                    <a:pt x="37872" y="1779"/>
                    <a:pt x="37370" y="1465"/>
                    <a:pt x="36909" y="1172"/>
                  </a:cubicBezTo>
                  <a:cubicBezTo>
                    <a:pt x="36637" y="1026"/>
                    <a:pt x="36345" y="942"/>
                    <a:pt x="36010" y="921"/>
                  </a:cubicBezTo>
                  <a:cubicBezTo>
                    <a:pt x="33478" y="817"/>
                    <a:pt x="33478" y="817"/>
                    <a:pt x="31009" y="1591"/>
                  </a:cubicBezTo>
                  <a:cubicBezTo>
                    <a:pt x="30988" y="1591"/>
                    <a:pt x="30967" y="1633"/>
                    <a:pt x="30946" y="1633"/>
                  </a:cubicBezTo>
                  <a:cubicBezTo>
                    <a:pt x="30632" y="1675"/>
                    <a:pt x="30381" y="1863"/>
                    <a:pt x="30130" y="2051"/>
                  </a:cubicBezTo>
                  <a:cubicBezTo>
                    <a:pt x="29607" y="2428"/>
                    <a:pt x="29084" y="2804"/>
                    <a:pt x="28582" y="3244"/>
                  </a:cubicBezTo>
                  <a:cubicBezTo>
                    <a:pt x="28289" y="3516"/>
                    <a:pt x="27954" y="3579"/>
                    <a:pt x="27557" y="3432"/>
                  </a:cubicBezTo>
                  <a:cubicBezTo>
                    <a:pt x="27389" y="3348"/>
                    <a:pt x="27180" y="3307"/>
                    <a:pt x="26992" y="3328"/>
                  </a:cubicBezTo>
                  <a:cubicBezTo>
                    <a:pt x="26176" y="3432"/>
                    <a:pt x="25339" y="3516"/>
                    <a:pt x="24565" y="3725"/>
                  </a:cubicBezTo>
                  <a:cubicBezTo>
                    <a:pt x="23979" y="3851"/>
                    <a:pt x="23435" y="4102"/>
                    <a:pt x="22912" y="4395"/>
                  </a:cubicBezTo>
                  <a:cubicBezTo>
                    <a:pt x="22054" y="4876"/>
                    <a:pt x="21342" y="5525"/>
                    <a:pt x="20694" y="6236"/>
                  </a:cubicBezTo>
                  <a:cubicBezTo>
                    <a:pt x="20317" y="6613"/>
                    <a:pt x="19961" y="7073"/>
                    <a:pt x="19899" y="7617"/>
                  </a:cubicBezTo>
                  <a:cubicBezTo>
                    <a:pt x="19815" y="8245"/>
                    <a:pt x="19501" y="8789"/>
                    <a:pt x="19564" y="9437"/>
                  </a:cubicBezTo>
                  <a:cubicBezTo>
                    <a:pt x="19585" y="9793"/>
                    <a:pt x="19396" y="10023"/>
                    <a:pt x="19041" y="10149"/>
                  </a:cubicBezTo>
                  <a:cubicBezTo>
                    <a:pt x="18246" y="10421"/>
                    <a:pt x="17513" y="10755"/>
                    <a:pt x="16781" y="11153"/>
                  </a:cubicBezTo>
                  <a:cubicBezTo>
                    <a:pt x="16237" y="11467"/>
                    <a:pt x="15714" y="11781"/>
                    <a:pt x="15274" y="12241"/>
                  </a:cubicBezTo>
                  <a:cubicBezTo>
                    <a:pt x="15002" y="12534"/>
                    <a:pt x="14689" y="12785"/>
                    <a:pt x="14417" y="13078"/>
                  </a:cubicBezTo>
                  <a:cubicBezTo>
                    <a:pt x="14145" y="13350"/>
                    <a:pt x="13935" y="13622"/>
                    <a:pt x="13705" y="13915"/>
                  </a:cubicBezTo>
                  <a:cubicBezTo>
                    <a:pt x="13433" y="14229"/>
                    <a:pt x="13308" y="14605"/>
                    <a:pt x="13329" y="15024"/>
                  </a:cubicBezTo>
                  <a:cubicBezTo>
                    <a:pt x="13370" y="15484"/>
                    <a:pt x="13224" y="15986"/>
                    <a:pt x="13621" y="16384"/>
                  </a:cubicBezTo>
                  <a:cubicBezTo>
                    <a:pt x="13893" y="16656"/>
                    <a:pt x="13831" y="17074"/>
                    <a:pt x="13789" y="17451"/>
                  </a:cubicBezTo>
                  <a:cubicBezTo>
                    <a:pt x="13747" y="17744"/>
                    <a:pt x="13538" y="17890"/>
                    <a:pt x="13308" y="18016"/>
                  </a:cubicBezTo>
                  <a:cubicBezTo>
                    <a:pt x="13182" y="18100"/>
                    <a:pt x="13077" y="18204"/>
                    <a:pt x="12994" y="18309"/>
                  </a:cubicBezTo>
                  <a:cubicBezTo>
                    <a:pt x="12680" y="18685"/>
                    <a:pt x="12345" y="19020"/>
                    <a:pt x="12052" y="19418"/>
                  </a:cubicBezTo>
                  <a:cubicBezTo>
                    <a:pt x="11927" y="19585"/>
                    <a:pt x="11801" y="19774"/>
                    <a:pt x="11696" y="19962"/>
                  </a:cubicBezTo>
                  <a:cubicBezTo>
                    <a:pt x="11445" y="20318"/>
                    <a:pt x="11236" y="20694"/>
                    <a:pt x="11006" y="21029"/>
                  </a:cubicBezTo>
                  <a:cubicBezTo>
                    <a:pt x="10755" y="21343"/>
                    <a:pt x="10588" y="21678"/>
                    <a:pt x="10504" y="22096"/>
                  </a:cubicBezTo>
                  <a:cubicBezTo>
                    <a:pt x="10336" y="22996"/>
                    <a:pt x="10085" y="23875"/>
                    <a:pt x="9939" y="24774"/>
                  </a:cubicBezTo>
                  <a:cubicBezTo>
                    <a:pt x="9855" y="25193"/>
                    <a:pt x="9918" y="25611"/>
                    <a:pt x="9939" y="26030"/>
                  </a:cubicBezTo>
                  <a:cubicBezTo>
                    <a:pt x="9960" y="26364"/>
                    <a:pt x="10085" y="26678"/>
                    <a:pt x="10148" y="27013"/>
                  </a:cubicBezTo>
                  <a:cubicBezTo>
                    <a:pt x="10253" y="27850"/>
                    <a:pt x="10588" y="28582"/>
                    <a:pt x="11027" y="29294"/>
                  </a:cubicBezTo>
                  <a:cubicBezTo>
                    <a:pt x="11173" y="29482"/>
                    <a:pt x="11278" y="29691"/>
                    <a:pt x="11341" y="29901"/>
                  </a:cubicBezTo>
                  <a:cubicBezTo>
                    <a:pt x="11487" y="30403"/>
                    <a:pt x="11738" y="30821"/>
                    <a:pt x="12010" y="31261"/>
                  </a:cubicBezTo>
                  <a:cubicBezTo>
                    <a:pt x="12387" y="31888"/>
                    <a:pt x="12743" y="32537"/>
                    <a:pt x="13370" y="32955"/>
                  </a:cubicBezTo>
                  <a:cubicBezTo>
                    <a:pt x="13580" y="33081"/>
                    <a:pt x="13601" y="33332"/>
                    <a:pt x="13496" y="33478"/>
                  </a:cubicBezTo>
                  <a:cubicBezTo>
                    <a:pt x="13391" y="33667"/>
                    <a:pt x="13203" y="33750"/>
                    <a:pt x="12994" y="33709"/>
                  </a:cubicBezTo>
                  <a:cubicBezTo>
                    <a:pt x="12847" y="33688"/>
                    <a:pt x="12680" y="33646"/>
                    <a:pt x="12492" y="33583"/>
                  </a:cubicBezTo>
                  <a:cubicBezTo>
                    <a:pt x="12429" y="33813"/>
                    <a:pt x="12345" y="34002"/>
                    <a:pt x="12324" y="34190"/>
                  </a:cubicBezTo>
                  <a:cubicBezTo>
                    <a:pt x="12261" y="34399"/>
                    <a:pt x="12241" y="34608"/>
                    <a:pt x="12220" y="34839"/>
                  </a:cubicBezTo>
                  <a:cubicBezTo>
                    <a:pt x="13391" y="34734"/>
                    <a:pt x="14542" y="34629"/>
                    <a:pt x="15672" y="34587"/>
                  </a:cubicBezTo>
                  <a:cubicBezTo>
                    <a:pt x="16781" y="34504"/>
                    <a:pt x="17911" y="34587"/>
                    <a:pt x="19145" y="34420"/>
                  </a:cubicBezTo>
                  <a:cubicBezTo>
                    <a:pt x="18664" y="33855"/>
                    <a:pt x="18141" y="33458"/>
                    <a:pt x="17869" y="32851"/>
                  </a:cubicBezTo>
                  <a:cubicBezTo>
                    <a:pt x="17576" y="32286"/>
                    <a:pt x="17346" y="31679"/>
                    <a:pt x="16969" y="31135"/>
                  </a:cubicBezTo>
                  <a:cubicBezTo>
                    <a:pt x="16321" y="31302"/>
                    <a:pt x="15714" y="31344"/>
                    <a:pt x="15107" y="31051"/>
                  </a:cubicBezTo>
                  <a:cubicBezTo>
                    <a:pt x="14961" y="30968"/>
                    <a:pt x="14772" y="30989"/>
                    <a:pt x="14626" y="30947"/>
                  </a:cubicBezTo>
                  <a:cubicBezTo>
                    <a:pt x="13893" y="30737"/>
                    <a:pt x="13329" y="30235"/>
                    <a:pt x="12805" y="29712"/>
                  </a:cubicBezTo>
                  <a:cubicBezTo>
                    <a:pt x="12764" y="29670"/>
                    <a:pt x="12743" y="29566"/>
                    <a:pt x="12701" y="29482"/>
                  </a:cubicBezTo>
                  <a:cubicBezTo>
                    <a:pt x="12387" y="28750"/>
                    <a:pt x="12136" y="27996"/>
                    <a:pt x="12261" y="27180"/>
                  </a:cubicBezTo>
                  <a:cubicBezTo>
                    <a:pt x="12282" y="27013"/>
                    <a:pt x="12282" y="26846"/>
                    <a:pt x="12261" y="26657"/>
                  </a:cubicBezTo>
                  <a:cubicBezTo>
                    <a:pt x="12241" y="26218"/>
                    <a:pt x="12450" y="25820"/>
                    <a:pt x="12743" y="25507"/>
                  </a:cubicBezTo>
                  <a:cubicBezTo>
                    <a:pt x="12994" y="25214"/>
                    <a:pt x="13308" y="24963"/>
                    <a:pt x="13601" y="24670"/>
                  </a:cubicBezTo>
                  <a:cubicBezTo>
                    <a:pt x="13789" y="24502"/>
                    <a:pt x="13956" y="24439"/>
                    <a:pt x="14228" y="24439"/>
                  </a:cubicBezTo>
                  <a:cubicBezTo>
                    <a:pt x="15295" y="24460"/>
                    <a:pt x="16342" y="24230"/>
                    <a:pt x="17409" y="24042"/>
                  </a:cubicBezTo>
                  <a:cubicBezTo>
                    <a:pt x="17911" y="23958"/>
                    <a:pt x="18329" y="23749"/>
                    <a:pt x="18706" y="23414"/>
                  </a:cubicBezTo>
                  <a:cubicBezTo>
                    <a:pt x="19250" y="22912"/>
                    <a:pt x="19773" y="22389"/>
                    <a:pt x="20296" y="21866"/>
                  </a:cubicBezTo>
                  <a:cubicBezTo>
                    <a:pt x="20547" y="21636"/>
                    <a:pt x="20694" y="21322"/>
                    <a:pt x="20735" y="20987"/>
                  </a:cubicBezTo>
                  <a:cubicBezTo>
                    <a:pt x="20840" y="20255"/>
                    <a:pt x="21133" y="19564"/>
                    <a:pt x="21049" y="18811"/>
                  </a:cubicBezTo>
                  <a:cubicBezTo>
                    <a:pt x="21049" y="18748"/>
                    <a:pt x="21049" y="18706"/>
                    <a:pt x="21070" y="18644"/>
                  </a:cubicBezTo>
                  <a:cubicBezTo>
                    <a:pt x="21175" y="18183"/>
                    <a:pt x="21635" y="17974"/>
                    <a:pt x="22075" y="18204"/>
                  </a:cubicBezTo>
                  <a:cubicBezTo>
                    <a:pt x="22263" y="18309"/>
                    <a:pt x="22388" y="18434"/>
                    <a:pt x="22535" y="18581"/>
                  </a:cubicBezTo>
                  <a:cubicBezTo>
                    <a:pt x="22744" y="18790"/>
                    <a:pt x="23016" y="18895"/>
                    <a:pt x="23309" y="18916"/>
                  </a:cubicBezTo>
                  <a:cubicBezTo>
                    <a:pt x="24690" y="19041"/>
                    <a:pt x="24920" y="18999"/>
                    <a:pt x="26155" y="18330"/>
                  </a:cubicBezTo>
                  <a:cubicBezTo>
                    <a:pt x="26301" y="18267"/>
                    <a:pt x="26448" y="18183"/>
                    <a:pt x="26594" y="18100"/>
                  </a:cubicBezTo>
                  <a:cubicBezTo>
                    <a:pt x="27117" y="17849"/>
                    <a:pt x="27536" y="17493"/>
                    <a:pt x="27870" y="17012"/>
                  </a:cubicBezTo>
                  <a:cubicBezTo>
                    <a:pt x="28038" y="16761"/>
                    <a:pt x="28247" y="16551"/>
                    <a:pt x="28456" y="16384"/>
                  </a:cubicBezTo>
                  <a:cubicBezTo>
                    <a:pt x="28791" y="16070"/>
                    <a:pt x="29084" y="15714"/>
                    <a:pt x="29272" y="15296"/>
                  </a:cubicBezTo>
                  <a:cubicBezTo>
                    <a:pt x="29398" y="15045"/>
                    <a:pt x="29523" y="14815"/>
                    <a:pt x="29691" y="14564"/>
                  </a:cubicBezTo>
                  <a:cubicBezTo>
                    <a:pt x="30026" y="14020"/>
                    <a:pt x="30172" y="13455"/>
                    <a:pt x="30214" y="12785"/>
                  </a:cubicBezTo>
                  <a:cubicBezTo>
                    <a:pt x="30214" y="12471"/>
                    <a:pt x="30256" y="12157"/>
                    <a:pt x="30319" y="11843"/>
                  </a:cubicBezTo>
                  <a:cubicBezTo>
                    <a:pt x="30339" y="11613"/>
                    <a:pt x="30381" y="11383"/>
                    <a:pt x="30653" y="11320"/>
                  </a:cubicBezTo>
                  <a:cubicBezTo>
                    <a:pt x="30842" y="11279"/>
                    <a:pt x="30988" y="11488"/>
                    <a:pt x="31051" y="11906"/>
                  </a:cubicBezTo>
                  <a:cubicBezTo>
                    <a:pt x="31093" y="12429"/>
                    <a:pt x="31072" y="12973"/>
                    <a:pt x="31114" y="13517"/>
                  </a:cubicBezTo>
                  <a:cubicBezTo>
                    <a:pt x="31155" y="13789"/>
                    <a:pt x="31155" y="14040"/>
                    <a:pt x="31260" y="14250"/>
                  </a:cubicBezTo>
                  <a:cubicBezTo>
                    <a:pt x="31616" y="15066"/>
                    <a:pt x="32223" y="15714"/>
                    <a:pt x="32871" y="16321"/>
                  </a:cubicBezTo>
                  <a:cubicBezTo>
                    <a:pt x="33311" y="16719"/>
                    <a:pt x="33834" y="16949"/>
                    <a:pt x="34440" y="16823"/>
                  </a:cubicBezTo>
                  <a:cubicBezTo>
                    <a:pt x="34984" y="16698"/>
                    <a:pt x="35570" y="16656"/>
                    <a:pt x="35884" y="16070"/>
                  </a:cubicBezTo>
                  <a:cubicBezTo>
                    <a:pt x="35926" y="15924"/>
                    <a:pt x="36073" y="15861"/>
                    <a:pt x="36177" y="15777"/>
                  </a:cubicBezTo>
                  <a:cubicBezTo>
                    <a:pt x="36617" y="15463"/>
                    <a:pt x="37119" y="15652"/>
                    <a:pt x="37223" y="16196"/>
                  </a:cubicBezTo>
                  <a:cubicBezTo>
                    <a:pt x="37328" y="16698"/>
                    <a:pt x="37391" y="17179"/>
                    <a:pt x="37495" y="17681"/>
                  </a:cubicBezTo>
                  <a:cubicBezTo>
                    <a:pt x="37558" y="17911"/>
                    <a:pt x="37663" y="18183"/>
                    <a:pt x="37767" y="18393"/>
                  </a:cubicBezTo>
                  <a:cubicBezTo>
                    <a:pt x="38081" y="19020"/>
                    <a:pt x="38437" y="19648"/>
                    <a:pt x="38751" y="20276"/>
                  </a:cubicBezTo>
                  <a:cubicBezTo>
                    <a:pt x="39127" y="20987"/>
                    <a:pt x="39797" y="21154"/>
                    <a:pt x="40508" y="21301"/>
                  </a:cubicBezTo>
                  <a:cubicBezTo>
                    <a:pt x="40676" y="21322"/>
                    <a:pt x="40843" y="21259"/>
                    <a:pt x="41010" y="21217"/>
                  </a:cubicBezTo>
                  <a:cubicBezTo>
                    <a:pt x="41241" y="21134"/>
                    <a:pt x="41513" y="21029"/>
                    <a:pt x="41680" y="20882"/>
                  </a:cubicBezTo>
                  <a:cubicBezTo>
                    <a:pt x="42099" y="20527"/>
                    <a:pt x="42622" y="20359"/>
                    <a:pt x="42894" y="19836"/>
                  </a:cubicBezTo>
                  <a:cubicBezTo>
                    <a:pt x="42915" y="19774"/>
                    <a:pt x="42977" y="19753"/>
                    <a:pt x="43019" y="19690"/>
                  </a:cubicBezTo>
                  <a:cubicBezTo>
                    <a:pt x="43228" y="19564"/>
                    <a:pt x="43438" y="19522"/>
                    <a:pt x="43668" y="19627"/>
                  </a:cubicBezTo>
                  <a:cubicBezTo>
                    <a:pt x="43919" y="19732"/>
                    <a:pt x="44044" y="19878"/>
                    <a:pt x="44044" y="20150"/>
                  </a:cubicBezTo>
                  <a:cubicBezTo>
                    <a:pt x="44044" y="20799"/>
                    <a:pt x="44065" y="21447"/>
                    <a:pt x="44023" y="22096"/>
                  </a:cubicBezTo>
                  <a:cubicBezTo>
                    <a:pt x="43982" y="22724"/>
                    <a:pt x="44233" y="23247"/>
                    <a:pt x="44588" y="23749"/>
                  </a:cubicBezTo>
                  <a:cubicBezTo>
                    <a:pt x="44777" y="23979"/>
                    <a:pt x="44965" y="24272"/>
                    <a:pt x="45132" y="24502"/>
                  </a:cubicBezTo>
                  <a:cubicBezTo>
                    <a:pt x="45593" y="25067"/>
                    <a:pt x="45928" y="25653"/>
                    <a:pt x="46660" y="25925"/>
                  </a:cubicBezTo>
                  <a:cubicBezTo>
                    <a:pt x="47016" y="26051"/>
                    <a:pt x="47308" y="26072"/>
                    <a:pt x="47601" y="25800"/>
                  </a:cubicBezTo>
                  <a:cubicBezTo>
                    <a:pt x="48020" y="25402"/>
                    <a:pt x="48480" y="25193"/>
                    <a:pt x="49066" y="25423"/>
                  </a:cubicBezTo>
                  <a:lnTo>
                    <a:pt x="49150" y="25423"/>
                  </a:lnTo>
                  <a:cubicBezTo>
                    <a:pt x="49526" y="25402"/>
                    <a:pt x="49840" y="25528"/>
                    <a:pt x="50133" y="25820"/>
                  </a:cubicBezTo>
                  <a:cubicBezTo>
                    <a:pt x="50259" y="25925"/>
                    <a:pt x="50405" y="26030"/>
                    <a:pt x="50552" y="26113"/>
                  </a:cubicBezTo>
                  <a:cubicBezTo>
                    <a:pt x="50824" y="26260"/>
                    <a:pt x="50928" y="26490"/>
                    <a:pt x="50970" y="26804"/>
                  </a:cubicBezTo>
                  <a:cubicBezTo>
                    <a:pt x="51054" y="27536"/>
                    <a:pt x="50886" y="28227"/>
                    <a:pt x="50740" y="28896"/>
                  </a:cubicBezTo>
                  <a:cubicBezTo>
                    <a:pt x="50719" y="29043"/>
                    <a:pt x="50614" y="29168"/>
                    <a:pt x="50531" y="29273"/>
                  </a:cubicBezTo>
                  <a:cubicBezTo>
                    <a:pt x="49777" y="30089"/>
                    <a:pt x="49003" y="30884"/>
                    <a:pt x="47936" y="31302"/>
                  </a:cubicBezTo>
                  <a:cubicBezTo>
                    <a:pt x="47476" y="31491"/>
                    <a:pt x="47016" y="31616"/>
                    <a:pt x="46534" y="31554"/>
                  </a:cubicBezTo>
                  <a:cubicBezTo>
                    <a:pt x="46220" y="31491"/>
                    <a:pt x="45928" y="31407"/>
                    <a:pt x="45593" y="31365"/>
                  </a:cubicBezTo>
                  <a:cubicBezTo>
                    <a:pt x="45216" y="31805"/>
                    <a:pt x="44777" y="32202"/>
                    <a:pt x="44714" y="32851"/>
                  </a:cubicBezTo>
                  <a:cubicBezTo>
                    <a:pt x="44693" y="33060"/>
                    <a:pt x="44547" y="33248"/>
                    <a:pt x="44442" y="33458"/>
                  </a:cubicBezTo>
                  <a:cubicBezTo>
                    <a:pt x="44149" y="33562"/>
                    <a:pt x="44065" y="33709"/>
                    <a:pt x="43961" y="33981"/>
                  </a:cubicBezTo>
                  <a:close/>
                  <a:moveTo>
                    <a:pt x="46555" y="27055"/>
                  </a:moveTo>
                  <a:cubicBezTo>
                    <a:pt x="46137" y="26846"/>
                    <a:pt x="45739" y="26657"/>
                    <a:pt x="45321" y="26469"/>
                  </a:cubicBezTo>
                  <a:cubicBezTo>
                    <a:pt x="45091" y="26364"/>
                    <a:pt x="44902" y="26197"/>
                    <a:pt x="44735" y="25967"/>
                  </a:cubicBezTo>
                  <a:cubicBezTo>
                    <a:pt x="44358" y="25402"/>
                    <a:pt x="43898" y="24858"/>
                    <a:pt x="43500" y="24272"/>
                  </a:cubicBezTo>
                  <a:cubicBezTo>
                    <a:pt x="43082" y="23665"/>
                    <a:pt x="42705" y="23017"/>
                    <a:pt x="42810" y="22242"/>
                  </a:cubicBezTo>
                  <a:cubicBezTo>
                    <a:pt x="42831" y="22033"/>
                    <a:pt x="42831" y="21845"/>
                    <a:pt x="42810" y="21636"/>
                  </a:cubicBezTo>
                  <a:cubicBezTo>
                    <a:pt x="42810" y="21510"/>
                    <a:pt x="42747" y="21364"/>
                    <a:pt x="42705" y="21196"/>
                  </a:cubicBezTo>
                  <a:cubicBezTo>
                    <a:pt x="42496" y="21343"/>
                    <a:pt x="42308" y="21447"/>
                    <a:pt x="42161" y="21552"/>
                  </a:cubicBezTo>
                  <a:cubicBezTo>
                    <a:pt x="41701" y="21866"/>
                    <a:pt x="41241" y="22138"/>
                    <a:pt x="40697" y="22242"/>
                  </a:cubicBezTo>
                  <a:cubicBezTo>
                    <a:pt x="39776" y="22389"/>
                    <a:pt x="38730" y="22033"/>
                    <a:pt x="38102" y="21322"/>
                  </a:cubicBezTo>
                  <a:cubicBezTo>
                    <a:pt x="37893" y="21092"/>
                    <a:pt x="37746" y="20820"/>
                    <a:pt x="37579" y="20569"/>
                  </a:cubicBezTo>
                  <a:cubicBezTo>
                    <a:pt x="37328" y="20087"/>
                    <a:pt x="37077" y="19627"/>
                    <a:pt x="36826" y="19146"/>
                  </a:cubicBezTo>
                  <a:cubicBezTo>
                    <a:pt x="36533" y="18644"/>
                    <a:pt x="36303" y="18121"/>
                    <a:pt x="36240" y="17556"/>
                  </a:cubicBezTo>
                  <a:cubicBezTo>
                    <a:pt x="36219" y="17430"/>
                    <a:pt x="36135" y="17284"/>
                    <a:pt x="36093" y="17158"/>
                  </a:cubicBezTo>
                  <a:cubicBezTo>
                    <a:pt x="35989" y="17221"/>
                    <a:pt x="35884" y="17221"/>
                    <a:pt x="35821" y="17263"/>
                  </a:cubicBezTo>
                  <a:cubicBezTo>
                    <a:pt x="35068" y="17702"/>
                    <a:pt x="34252" y="17869"/>
                    <a:pt x="33373" y="17786"/>
                  </a:cubicBezTo>
                  <a:cubicBezTo>
                    <a:pt x="33185" y="17765"/>
                    <a:pt x="32976" y="17723"/>
                    <a:pt x="32808" y="17639"/>
                  </a:cubicBezTo>
                  <a:cubicBezTo>
                    <a:pt x="31846" y="17012"/>
                    <a:pt x="31009" y="16258"/>
                    <a:pt x="30465" y="15212"/>
                  </a:cubicBezTo>
                  <a:cubicBezTo>
                    <a:pt x="30444" y="15149"/>
                    <a:pt x="30360" y="15108"/>
                    <a:pt x="30277" y="15045"/>
                  </a:cubicBezTo>
                  <a:cubicBezTo>
                    <a:pt x="30235" y="15087"/>
                    <a:pt x="30172" y="15108"/>
                    <a:pt x="30151" y="15170"/>
                  </a:cubicBezTo>
                  <a:cubicBezTo>
                    <a:pt x="29754" y="16049"/>
                    <a:pt x="29210" y="16844"/>
                    <a:pt x="28498" y="17514"/>
                  </a:cubicBezTo>
                  <a:cubicBezTo>
                    <a:pt x="28477" y="17556"/>
                    <a:pt x="28477" y="17577"/>
                    <a:pt x="28456" y="17597"/>
                  </a:cubicBezTo>
                  <a:cubicBezTo>
                    <a:pt x="28038" y="18288"/>
                    <a:pt x="27410" y="18706"/>
                    <a:pt x="26720" y="19083"/>
                  </a:cubicBezTo>
                  <a:cubicBezTo>
                    <a:pt x="26301" y="19334"/>
                    <a:pt x="25883" y="19585"/>
                    <a:pt x="25464" y="19794"/>
                  </a:cubicBezTo>
                  <a:cubicBezTo>
                    <a:pt x="25234" y="19899"/>
                    <a:pt x="25004" y="20025"/>
                    <a:pt x="24753" y="20004"/>
                  </a:cubicBezTo>
                  <a:cubicBezTo>
                    <a:pt x="23853" y="19983"/>
                    <a:pt x="22912" y="20129"/>
                    <a:pt x="21928" y="19774"/>
                  </a:cubicBezTo>
                  <a:cubicBezTo>
                    <a:pt x="21803" y="20318"/>
                    <a:pt x="21677" y="20841"/>
                    <a:pt x="21552" y="21364"/>
                  </a:cubicBezTo>
                  <a:cubicBezTo>
                    <a:pt x="21405" y="21866"/>
                    <a:pt x="21238" y="22347"/>
                    <a:pt x="20819" y="22682"/>
                  </a:cubicBezTo>
                  <a:cubicBezTo>
                    <a:pt x="20317" y="23121"/>
                    <a:pt x="19836" y="23623"/>
                    <a:pt x="19355" y="24084"/>
                  </a:cubicBezTo>
                  <a:cubicBezTo>
                    <a:pt x="18790" y="24607"/>
                    <a:pt x="18204" y="25025"/>
                    <a:pt x="17450" y="25109"/>
                  </a:cubicBezTo>
                  <a:cubicBezTo>
                    <a:pt x="17283" y="25130"/>
                    <a:pt x="17116" y="25193"/>
                    <a:pt x="16948" y="25235"/>
                  </a:cubicBezTo>
                  <a:cubicBezTo>
                    <a:pt x="16927" y="25360"/>
                    <a:pt x="16886" y="25465"/>
                    <a:pt x="16865" y="25569"/>
                  </a:cubicBezTo>
                  <a:cubicBezTo>
                    <a:pt x="16655" y="27557"/>
                    <a:pt x="17158" y="29398"/>
                    <a:pt x="17890" y="31219"/>
                  </a:cubicBezTo>
                  <a:cubicBezTo>
                    <a:pt x="18036" y="31616"/>
                    <a:pt x="18225" y="32014"/>
                    <a:pt x="18434" y="32370"/>
                  </a:cubicBezTo>
                  <a:cubicBezTo>
                    <a:pt x="18601" y="32662"/>
                    <a:pt x="18769" y="32997"/>
                    <a:pt x="19062" y="33165"/>
                  </a:cubicBezTo>
                  <a:cubicBezTo>
                    <a:pt x="19480" y="33458"/>
                    <a:pt x="19710" y="33834"/>
                    <a:pt x="19961" y="34253"/>
                  </a:cubicBezTo>
                  <a:cubicBezTo>
                    <a:pt x="20233" y="34776"/>
                    <a:pt x="20610" y="35257"/>
                    <a:pt x="21133" y="35571"/>
                  </a:cubicBezTo>
                  <a:cubicBezTo>
                    <a:pt x="21635" y="35864"/>
                    <a:pt x="22158" y="36073"/>
                    <a:pt x="22619" y="36387"/>
                  </a:cubicBezTo>
                  <a:cubicBezTo>
                    <a:pt x="23225" y="36805"/>
                    <a:pt x="23895" y="36973"/>
                    <a:pt x="24585" y="37140"/>
                  </a:cubicBezTo>
                  <a:cubicBezTo>
                    <a:pt x="24816" y="37182"/>
                    <a:pt x="25088" y="37182"/>
                    <a:pt x="25339" y="37245"/>
                  </a:cubicBezTo>
                  <a:cubicBezTo>
                    <a:pt x="26029" y="37391"/>
                    <a:pt x="26699" y="37642"/>
                    <a:pt x="27410" y="37705"/>
                  </a:cubicBezTo>
                  <a:cubicBezTo>
                    <a:pt x="28059" y="37789"/>
                    <a:pt x="28686" y="37872"/>
                    <a:pt x="29314" y="38019"/>
                  </a:cubicBezTo>
                  <a:cubicBezTo>
                    <a:pt x="29502" y="38082"/>
                    <a:pt x="29712" y="38061"/>
                    <a:pt x="29921" y="38061"/>
                  </a:cubicBezTo>
                  <a:cubicBezTo>
                    <a:pt x="31302" y="38061"/>
                    <a:pt x="32683" y="38019"/>
                    <a:pt x="34106" y="38019"/>
                  </a:cubicBezTo>
                  <a:cubicBezTo>
                    <a:pt x="34231" y="38019"/>
                    <a:pt x="34378" y="38019"/>
                    <a:pt x="34524" y="37998"/>
                  </a:cubicBezTo>
                  <a:cubicBezTo>
                    <a:pt x="35382" y="37768"/>
                    <a:pt x="36282" y="37559"/>
                    <a:pt x="37098" y="37287"/>
                  </a:cubicBezTo>
                  <a:cubicBezTo>
                    <a:pt x="38123" y="36973"/>
                    <a:pt x="39169" y="36701"/>
                    <a:pt x="40090" y="36136"/>
                  </a:cubicBezTo>
                  <a:cubicBezTo>
                    <a:pt x="40508" y="35906"/>
                    <a:pt x="40864" y="35613"/>
                    <a:pt x="41282" y="35362"/>
                  </a:cubicBezTo>
                  <a:cubicBezTo>
                    <a:pt x="41680" y="34567"/>
                    <a:pt x="42371" y="34002"/>
                    <a:pt x="42810" y="33248"/>
                  </a:cubicBezTo>
                  <a:cubicBezTo>
                    <a:pt x="43249" y="32432"/>
                    <a:pt x="43898" y="31721"/>
                    <a:pt x="44379" y="30905"/>
                  </a:cubicBezTo>
                  <a:cubicBezTo>
                    <a:pt x="44735" y="30319"/>
                    <a:pt x="45132" y="29712"/>
                    <a:pt x="45509" y="29105"/>
                  </a:cubicBezTo>
                  <a:cubicBezTo>
                    <a:pt x="45865" y="28436"/>
                    <a:pt x="46220" y="27745"/>
                    <a:pt x="46555" y="27055"/>
                  </a:cubicBezTo>
                  <a:close/>
                  <a:moveTo>
                    <a:pt x="7826" y="35906"/>
                  </a:moveTo>
                  <a:cubicBezTo>
                    <a:pt x="7575" y="36471"/>
                    <a:pt x="7512" y="36994"/>
                    <a:pt x="7533" y="37538"/>
                  </a:cubicBezTo>
                  <a:cubicBezTo>
                    <a:pt x="7533" y="38103"/>
                    <a:pt x="7512" y="38647"/>
                    <a:pt x="7512" y="39232"/>
                  </a:cubicBezTo>
                  <a:cubicBezTo>
                    <a:pt x="7512" y="39881"/>
                    <a:pt x="7470" y="40551"/>
                    <a:pt x="7323" y="41178"/>
                  </a:cubicBezTo>
                  <a:cubicBezTo>
                    <a:pt x="7240" y="41555"/>
                    <a:pt x="7219" y="41953"/>
                    <a:pt x="7219" y="42350"/>
                  </a:cubicBezTo>
                  <a:cubicBezTo>
                    <a:pt x="7156" y="44568"/>
                    <a:pt x="7135" y="46765"/>
                    <a:pt x="7114" y="48983"/>
                  </a:cubicBezTo>
                  <a:cubicBezTo>
                    <a:pt x="7093" y="49987"/>
                    <a:pt x="7114" y="50971"/>
                    <a:pt x="6947" y="51975"/>
                  </a:cubicBezTo>
                  <a:cubicBezTo>
                    <a:pt x="6926" y="52163"/>
                    <a:pt x="6947" y="52331"/>
                    <a:pt x="6947" y="52603"/>
                  </a:cubicBezTo>
                  <a:cubicBezTo>
                    <a:pt x="7156" y="52561"/>
                    <a:pt x="7323" y="52540"/>
                    <a:pt x="7512" y="52519"/>
                  </a:cubicBezTo>
                  <a:cubicBezTo>
                    <a:pt x="7742" y="52498"/>
                    <a:pt x="7993" y="52414"/>
                    <a:pt x="8244" y="52414"/>
                  </a:cubicBezTo>
                  <a:cubicBezTo>
                    <a:pt x="8495" y="52414"/>
                    <a:pt x="8683" y="52624"/>
                    <a:pt x="8683" y="52833"/>
                  </a:cubicBezTo>
                  <a:cubicBezTo>
                    <a:pt x="8683" y="53042"/>
                    <a:pt x="8579" y="53209"/>
                    <a:pt x="8349" y="53272"/>
                  </a:cubicBezTo>
                  <a:cubicBezTo>
                    <a:pt x="7993" y="53419"/>
                    <a:pt x="7658" y="53523"/>
                    <a:pt x="7261" y="53670"/>
                  </a:cubicBezTo>
                  <a:cubicBezTo>
                    <a:pt x="7658" y="54067"/>
                    <a:pt x="7951" y="54465"/>
                    <a:pt x="8370" y="54716"/>
                  </a:cubicBezTo>
                  <a:cubicBezTo>
                    <a:pt x="8558" y="54841"/>
                    <a:pt x="8704" y="55009"/>
                    <a:pt x="8830" y="55197"/>
                  </a:cubicBezTo>
                  <a:cubicBezTo>
                    <a:pt x="8997" y="55406"/>
                    <a:pt x="8893" y="55720"/>
                    <a:pt x="8621" y="55825"/>
                  </a:cubicBezTo>
                  <a:cubicBezTo>
                    <a:pt x="8391" y="55888"/>
                    <a:pt x="8181" y="55888"/>
                    <a:pt x="7972" y="55720"/>
                  </a:cubicBezTo>
                  <a:cubicBezTo>
                    <a:pt x="7679" y="55469"/>
                    <a:pt x="7428" y="55218"/>
                    <a:pt x="7156" y="54946"/>
                  </a:cubicBezTo>
                  <a:cubicBezTo>
                    <a:pt x="7051" y="54883"/>
                    <a:pt x="6989" y="54716"/>
                    <a:pt x="6779" y="54800"/>
                  </a:cubicBezTo>
                  <a:cubicBezTo>
                    <a:pt x="6779" y="55155"/>
                    <a:pt x="6779" y="55553"/>
                    <a:pt x="6738" y="55971"/>
                  </a:cubicBezTo>
                  <a:cubicBezTo>
                    <a:pt x="6947" y="56097"/>
                    <a:pt x="7177" y="56243"/>
                    <a:pt x="7386" y="56369"/>
                  </a:cubicBezTo>
                  <a:cubicBezTo>
                    <a:pt x="7575" y="56494"/>
                    <a:pt x="7554" y="56829"/>
                    <a:pt x="7365" y="56934"/>
                  </a:cubicBezTo>
                  <a:cubicBezTo>
                    <a:pt x="7135" y="57038"/>
                    <a:pt x="6905" y="57122"/>
                    <a:pt x="6654" y="57206"/>
                  </a:cubicBezTo>
                  <a:cubicBezTo>
                    <a:pt x="6633" y="57331"/>
                    <a:pt x="6591" y="57436"/>
                    <a:pt x="6549" y="57541"/>
                  </a:cubicBezTo>
                  <a:cubicBezTo>
                    <a:pt x="6424" y="58691"/>
                    <a:pt x="6403" y="59863"/>
                    <a:pt x="6131" y="60993"/>
                  </a:cubicBezTo>
                  <a:lnTo>
                    <a:pt x="6131" y="61077"/>
                  </a:lnTo>
                  <a:cubicBezTo>
                    <a:pt x="6131" y="61851"/>
                    <a:pt x="6110" y="62667"/>
                    <a:pt x="6110" y="63462"/>
                  </a:cubicBezTo>
                  <a:cubicBezTo>
                    <a:pt x="6110" y="63818"/>
                    <a:pt x="6173" y="64194"/>
                    <a:pt x="6382" y="64508"/>
                  </a:cubicBezTo>
                  <a:cubicBezTo>
                    <a:pt x="6528" y="64738"/>
                    <a:pt x="6696" y="64969"/>
                    <a:pt x="6863" y="65241"/>
                  </a:cubicBezTo>
                  <a:cubicBezTo>
                    <a:pt x="7595" y="65241"/>
                    <a:pt x="8328" y="65261"/>
                    <a:pt x="9102" y="65261"/>
                  </a:cubicBezTo>
                  <a:cubicBezTo>
                    <a:pt x="9228" y="65261"/>
                    <a:pt x="9374" y="65241"/>
                    <a:pt x="9520" y="65178"/>
                  </a:cubicBezTo>
                  <a:cubicBezTo>
                    <a:pt x="10002" y="64989"/>
                    <a:pt x="10504" y="65031"/>
                    <a:pt x="11027" y="65031"/>
                  </a:cubicBezTo>
                  <a:cubicBezTo>
                    <a:pt x="17409" y="65136"/>
                    <a:pt x="23790" y="65241"/>
                    <a:pt x="30193" y="65345"/>
                  </a:cubicBezTo>
                  <a:cubicBezTo>
                    <a:pt x="30758" y="65345"/>
                    <a:pt x="31281" y="65303"/>
                    <a:pt x="31825" y="65241"/>
                  </a:cubicBezTo>
                  <a:cubicBezTo>
                    <a:pt x="32411" y="65157"/>
                    <a:pt x="32997" y="65136"/>
                    <a:pt x="33604" y="65136"/>
                  </a:cubicBezTo>
                  <a:cubicBezTo>
                    <a:pt x="35068" y="65094"/>
                    <a:pt x="36554" y="65136"/>
                    <a:pt x="38018" y="65094"/>
                  </a:cubicBezTo>
                  <a:cubicBezTo>
                    <a:pt x="38709" y="65094"/>
                    <a:pt x="39378" y="64969"/>
                    <a:pt x="40069" y="64969"/>
                  </a:cubicBezTo>
                  <a:cubicBezTo>
                    <a:pt x="44086" y="65031"/>
                    <a:pt x="48125" y="65094"/>
                    <a:pt x="52142" y="65178"/>
                  </a:cubicBezTo>
                  <a:cubicBezTo>
                    <a:pt x="52414" y="65178"/>
                    <a:pt x="52665" y="65178"/>
                    <a:pt x="52895" y="65282"/>
                  </a:cubicBezTo>
                  <a:cubicBezTo>
                    <a:pt x="53523" y="65554"/>
                    <a:pt x="54213" y="65408"/>
                    <a:pt x="54841" y="65513"/>
                  </a:cubicBezTo>
                  <a:cubicBezTo>
                    <a:pt x="54925" y="65554"/>
                    <a:pt x="55092" y="65387"/>
                    <a:pt x="55134" y="65282"/>
                  </a:cubicBezTo>
                  <a:cubicBezTo>
                    <a:pt x="55176" y="65094"/>
                    <a:pt x="55176" y="64885"/>
                    <a:pt x="55176" y="64676"/>
                  </a:cubicBezTo>
                  <a:cubicBezTo>
                    <a:pt x="55218" y="64006"/>
                    <a:pt x="55113" y="63316"/>
                    <a:pt x="55448" y="62667"/>
                  </a:cubicBezTo>
                  <a:cubicBezTo>
                    <a:pt x="55511" y="62541"/>
                    <a:pt x="55469" y="62332"/>
                    <a:pt x="55490" y="62165"/>
                  </a:cubicBezTo>
                  <a:cubicBezTo>
                    <a:pt x="55531" y="60888"/>
                    <a:pt x="55552" y="59612"/>
                    <a:pt x="55573" y="58357"/>
                  </a:cubicBezTo>
                  <a:cubicBezTo>
                    <a:pt x="55573" y="58252"/>
                    <a:pt x="55552" y="58147"/>
                    <a:pt x="55552" y="57980"/>
                  </a:cubicBezTo>
                  <a:cubicBezTo>
                    <a:pt x="55280" y="58126"/>
                    <a:pt x="55071" y="58231"/>
                    <a:pt x="54841" y="58294"/>
                  </a:cubicBezTo>
                  <a:cubicBezTo>
                    <a:pt x="54674" y="58357"/>
                    <a:pt x="54464" y="58273"/>
                    <a:pt x="54402" y="58461"/>
                  </a:cubicBezTo>
                  <a:cubicBezTo>
                    <a:pt x="54318" y="58608"/>
                    <a:pt x="54255" y="58775"/>
                    <a:pt x="54255" y="58922"/>
                  </a:cubicBezTo>
                  <a:cubicBezTo>
                    <a:pt x="54234" y="59403"/>
                    <a:pt x="54234" y="59905"/>
                    <a:pt x="54234" y="60365"/>
                  </a:cubicBezTo>
                  <a:cubicBezTo>
                    <a:pt x="54234" y="60595"/>
                    <a:pt x="54255" y="60867"/>
                    <a:pt x="54151" y="61056"/>
                  </a:cubicBezTo>
                  <a:cubicBezTo>
                    <a:pt x="53899" y="61495"/>
                    <a:pt x="53941" y="61997"/>
                    <a:pt x="53941" y="62458"/>
                  </a:cubicBezTo>
                  <a:cubicBezTo>
                    <a:pt x="53941" y="62688"/>
                    <a:pt x="53941" y="62897"/>
                    <a:pt x="53920" y="63148"/>
                  </a:cubicBezTo>
                  <a:cubicBezTo>
                    <a:pt x="53879" y="63713"/>
                    <a:pt x="53481" y="63985"/>
                    <a:pt x="52895" y="63880"/>
                  </a:cubicBezTo>
                  <a:cubicBezTo>
                    <a:pt x="52770" y="63839"/>
                    <a:pt x="52644" y="63797"/>
                    <a:pt x="52518" y="63818"/>
                  </a:cubicBezTo>
                  <a:cubicBezTo>
                    <a:pt x="51954" y="63922"/>
                    <a:pt x="51389" y="63797"/>
                    <a:pt x="50845" y="64090"/>
                  </a:cubicBezTo>
                  <a:cubicBezTo>
                    <a:pt x="50677" y="64152"/>
                    <a:pt x="50447" y="64111"/>
                    <a:pt x="50259" y="64111"/>
                  </a:cubicBezTo>
                  <a:cubicBezTo>
                    <a:pt x="49401" y="64111"/>
                    <a:pt x="48564" y="64090"/>
                    <a:pt x="47706" y="64090"/>
                  </a:cubicBezTo>
                  <a:cubicBezTo>
                    <a:pt x="47246" y="64090"/>
                    <a:pt x="46785" y="64027"/>
                    <a:pt x="46367" y="64236"/>
                  </a:cubicBezTo>
                  <a:cubicBezTo>
                    <a:pt x="46241" y="64320"/>
                    <a:pt x="46032" y="64299"/>
                    <a:pt x="45865" y="64299"/>
                  </a:cubicBezTo>
                  <a:cubicBezTo>
                    <a:pt x="45446" y="64299"/>
                    <a:pt x="45007" y="64299"/>
                    <a:pt x="44588" y="64257"/>
                  </a:cubicBezTo>
                  <a:cubicBezTo>
                    <a:pt x="44212" y="64257"/>
                    <a:pt x="43856" y="64257"/>
                    <a:pt x="43521" y="64111"/>
                  </a:cubicBezTo>
                  <a:cubicBezTo>
                    <a:pt x="43333" y="64027"/>
                    <a:pt x="43040" y="64006"/>
                    <a:pt x="42852" y="64048"/>
                  </a:cubicBezTo>
                  <a:cubicBezTo>
                    <a:pt x="42099" y="64299"/>
                    <a:pt x="41345" y="64236"/>
                    <a:pt x="40592" y="64236"/>
                  </a:cubicBezTo>
                  <a:cubicBezTo>
                    <a:pt x="35277" y="64152"/>
                    <a:pt x="29963" y="64090"/>
                    <a:pt x="24648" y="63985"/>
                  </a:cubicBezTo>
                  <a:cubicBezTo>
                    <a:pt x="23895" y="63985"/>
                    <a:pt x="23121" y="64048"/>
                    <a:pt x="22409" y="63713"/>
                  </a:cubicBezTo>
                  <a:cubicBezTo>
                    <a:pt x="22347" y="63692"/>
                    <a:pt x="22305" y="63692"/>
                    <a:pt x="22242" y="63692"/>
                  </a:cubicBezTo>
                  <a:cubicBezTo>
                    <a:pt x="20882" y="63713"/>
                    <a:pt x="19522" y="63504"/>
                    <a:pt x="18162" y="63776"/>
                  </a:cubicBezTo>
                  <a:cubicBezTo>
                    <a:pt x="17806" y="63818"/>
                    <a:pt x="17430" y="63839"/>
                    <a:pt x="17074" y="63839"/>
                  </a:cubicBezTo>
                  <a:cubicBezTo>
                    <a:pt x="16258" y="63839"/>
                    <a:pt x="15421" y="63818"/>
                    <a:pt x="14605" y="63797"/>
                  </a:cubicBezTo>
                  <a:cubicBezTo>
                    <a:pt x="14375" y="63797"/>
                    <a:pt x="14145" y="63797"/>
                    <a:pt x="13935" y="63713"/>
                  </a:cubicBezTo>
                  <a:cubicBezTo>
                    <a:pt x="13517" y="63525"/>
                    <a:pt x="13098" y="63525"/>
                    <a:pt x="12680" y="63525"/>
                  </a:cubicBezTo>
                  <a:cubicBezTo>
                    <a:pt x="11864" y="63504"/>
                    <a:pt x="11027" y="63504"/>
                    <a:pt x="10211" y="63483"/>
                  </a:cubicBezTo>
                  <a:cubicBezTo>
                    <a:pt x="10002" y="63483"/>
                    <a:pt x="9834" y="63483"/>
                    <a:pt x="9625" y="63441"/>
                  </a:cubicBezTo>
                  <a:cubicBezTo>
                    <a:pt x="9311" y="63399"/>
                    <a:pt x="9102" y="63190"/>
                    <a:pt x="9123" y="62876"/>
                  </a:cubicBezTo>
                  <a:cubicBezTo>
                    <a:pt x="9165" y="62437"/>
                    <a:pt x="9269" y="61976"/>
                    <a:pt x="9374" y="61537"/>
                  </a:cubicBezTo>
                  <a:cubicBezTo>
                    <a:pt x="9416" y="61412"/>
                    <a:pt x="9479" y="61286"/>
                    <a:pt x="9458" y="61139"/>
                  </a:cubicBezTo>
                  <a:cubicBezTo>
                    <a:pt x="9311" y="60386"/>
                    <a:pt x="9541" y="59612"/>
                    <a:pt x="9207" y="58880"/>
                  </a:cubicBezTo>
                  <a:cubicBezTo>
                    <a:pt x="9144" y="58733"/>
                    <a:pt x="9207" y="58587"/>
                    <a:pt x="9207" y="58461"/>
                  </a:cubicBezTo>
                  <a:cubicBezTo>
                    <a:pt x="9248" y="56055"/>
                    <a:pt x="9269" y="53649"/>
                    <a:pt x="9332" y="51201"/>
                  </a:cubicBezTo>
                  <a:cubicBezTo>
                    <a:pt x="9332" y="50950"/>
                    <a:pt x="9332" y="50678"/>
                    <a:pt x="9437" y="50448"/>
                  </a:cubicBezTo>
                  <a:cubicBezTo>
                    <a:pt x="9583" y="50008"/>
                    <a:pt x="9625" y="49569"/>
                    <a:pt x="9625" y="49108"/>
                  </a:cubicBezTo>
                  <a:cubicBezTo>
                    <a:pt x="9688" y="45761"/>
                    <a:pt x="9792" y="42413"/>
                    <a:pt x="9876" y="39065"/>
                  </a:cubicBezTo>
                  <a:cubicBezTo>
                    <a:pt x="9876" y="38898"/>
                    <a:pt x="9897" y="38730"/>
                    <a:pt x="9897" y="38542"/>
                  </a:cubicBezTo>
                  <a:cubicBezTo>
                    <a:pt x="9939" y="38228"/>
                    <a:pt x="10064" y="38019"/>
                    <a:pt x="10357" y="37893"/>
                  </a:cubicBezTo>
                  <a:cubicBezTo>
                    <a:pt x="10692" y="37747"/>
                    <a:pt x="11843" y="37433"/>
                    <a:pt x="12303" y="37433"/>
                  </a:cubicBezTo>
                  <a:cubicBezTo>
                    <a:pt x="13914" y="37454"/>
                    <a:pt x="15505" y="37454"/>
                    <a:pt x="17074" y="37496"/>
                  </a:cubicBezTo>
                  <a:cubicBezTo>
                    <a:pt x="17681" y="37538"/>
                    <a:pt x="18267" y="37496"/>
                    <a:pt x="18790" y="37161"/>
                  </a:cubicBezTo>
                  <a:cubicBezTo>
                    <a:pt x="18873" y="37119"/>
                    <a:pt x="18957" y="37077"/>
                    <a:pt x="19041" y="37056"/>
                  </a:cubicBezTo>
                  <a:cubicBezTo>
                    <a:pt x="19773" y="36973"/>
                    <a:pt x="20443" y="36617"/>
                    <a:pt x="21196" y="36743"/>
                  </a:cubicBezTo>
                  <a:cubicBezTo>
                    <a:pt x="21259" y="36743"/>
                    <a:pt x="21342" y="36701"/>
                    <a:pt x="21468" y="36659"/>
                  </a:cubicBezTo>
                  <a:cubicBezTo>
                    <a:pt x="21091" y="36073"/>
                    <a:pt x="20463" y="35780"/>
                    <a:pt x="20087" y="35341"/>
                  </a:cubicBezTo>
                  <a:lnTo>
                    <a:pt x="19710" y="35341"/>
                  </a:lnTo>
                  <a:cubicBezTo>
                    <a:pt x="17513" y="35383"/>
                    <a:pt x="15337" y="35383"/>
                    <a:pt x="13182" y="35571"/>
                  </a:cubicBezTo>
                  <a:cubicBezTo>
                    <a:pt x="12722" y="35592"/>
                    <a:pt x="12261" y="35592"/>
                    <a:pt x="11822" y="35592"/>
                  </a:cubicBezTo>
                  <a:cubicBezTo>
                    <a:pt x="11006" y="35592"/>
                    <a:pt x="10169" y="35571"/>
                    <a:pt x="9353" y="35550"/>
                  </a:cubicBezTo>
                  <a:cubicBezTo>
                    <a:pt x="8683" y="35592"/>
                    <a:pt x="8244" y="35634"/>
                    <a:pt x="7826" y="35906"/>
                  </a:cubicBezTo>
                  <a:close/>
                  <a:moveTo>
                    <a:pt x="56264" y="54256"/>
                  </a:moveTo>
                  <a:cubicBezTo>
                    <a:pt x="56306" y="54088"/>
                    <a:pt x="56327" y="54005"/>
                    <a:pt x="56327" y="53942"/>
                  </a:cubicBezTo>
                  <a:cubicBezTo>
                    <a:pt x="56327" y="52958"/>
                    <a:pt x="56745" y="52038"/>
                    <a:pt x="56661" y="51075"/>
                  </a:cubicBezTo>
                  <a:cubicBezTo>
                    <a:pt x="56661" y="51033"/>
                    <a:pt x="56661" y="50971"/>
                    <a:pt x="56703" y="50929"/>
                  </a:cubicBezTo>
                  <a:cubicBezTo>
                    <a:pt x="56933" y="50468"/>
                    <a:pt x="56912" y="49987"/>
                    <a:pt x="56912" y="49506"/>
                  </a:cubicBezTo>
                  <a:cubicBezTo>
                    <a:pt x="56933" y="48460"/>
                    <a:pt x="56933" y="47414"/>
                    <a:pt x="56954" y="46367"/>
                  </a:cubicBezTo>
                  <a:cubicBezTo>
                    <a:pt x="57038" y="43626"/>
                    <a:pt x="57122" y="40885"/>
                    <a:pt x="57226" y="38124"/>
                  </a:cubicBezTo>
                  <a:lnTo>
                    <a:pt x="57226" y="37705"/>
                  </a:lnTo>
                  <a:cubicBezTo>
                    <a:pt x="56745" y="37077"/>
                    <a:pt x="56180" y="36847"/>
                    <a:pt x="55490" y="36701"/>
                  </a:cubicBezTo>
                  <a:cubicBezTo>
                    <a:pt x="53711" y="36303"/>
                    <a:pt x="51933" y="36010"/>
                    <a:pt x="50133" y="35780"/>
                  </a:cubicBezTo>
                  <a:cubicBezTo>
                    <a:pt x="48669" y="35592"/>
                    <a:pt x="47204" y="35383"/>
                    <a:pt x="45739" y="35257"/>
                  </a:cubicBezTo>
                  <a:cubicBezTo>
                    <a:pt x="44881" y="35173"/>
                    <a:pt x="43982" y="34985"/>
                    <a:pt x="43145" y="35069"/>
                  </a:cubicBezTo>
                  <a:cubicBezTo>
                    <a:pt x="42747" y="35445"/>
                    <a:pt x="42433" y="35822"/>
                    <a:pt x="42036" y="36136"/>
                  </a:cubicBezTo>
                  <a:cubicBezTo>
                    <a:pt x="41638" y="36429"/>
                    <a:pt x="41178" y="36659"/>
                    <a:pt x="40655" y="37056"/>
                  </a:cubicBezTo>
                  <a:cubicBezTo>
                    <a:pt x="41157" y="37077"/>
                    <a:pt x="41471" y="37077"/>
                    <a:pt x="41806" y="37119"/>
                  </a:cubicBezTo>
                  <a:cubicBezTo>
                    <a:pt x="42308" y="37140"/>
                    <a:pt x="42852" y="37077"/>
                    <a:pt x="43333" y="37224"/>
                  </a:cubicBezTo>
                  <a:cubicBezTo>
                    <a:pt x="43982" y="37370"/>
                    <a:pt x="44609" y="37412"/>
                    <a:pt x="45258" y="37412"/>
                  </a:cubicBezTo>
                  <a:cubicBezTo>
                    <a:pt x="45969" y="37433"/>
                    <a:pt x="46681" y="37433"/>
                    <a:pt x="47392" y="37433"/>
                  </a:cubicBezTo>
                  <a:cubicBezTo>
                    <a:pt x="48292" y="37454"/>
                    <a:pt x="49233" y="37412"/>
                    <a:pt x="50154" y="37726"/>
                  </a:cubicBezTo>
                  <a:cubicBezTo>
                    <a:pt x="50949" y="37998"/>
                    <a:pt x="51786" y="38144"/>
                    <a:pt x="52581" y="38375"/>
                  </a:cubicBezTo>
                  <a:cubicBezTo>
                    <a:pt x="53272" y="38563"/>
                    <a:pt x="53920" y="38793"/>
                    <a:pt x="54632" y="38877"/>
                  </a:cubicBezTo>
                  <a:cubicBezTo>
                    <a:pt x="54987" y="38898"/>
                    <a:pt x="55176" y="39044"/>
                    <a:pt x="55176" y="39400"/>
                  </a:cubicBezTo>
                  <a:cubicBezTo>
                    <a:pt x="55197" y="40048"/>
                    <a:pt x="55239" y="40697"/>
                    <a:pt x="55071" y="41325"/>
                  </a:cubicBezTo>
                  <a:cubicBezTo>
                    <a:pt x="54987" y="41639"/>
                    <a:pt x="54967" y="41932"/>
                    <a:pt x="54883" y="42245"/>
                  </a:cubicBezTo>
                  <a:cubicBezTo>
                    <a:pt x="54736" y="42978"/>
                    <a:pt x="54778" y="43710"/>
                    <a:pt x="54778" y="44442"/>
                  </a:cubicBezTo>
                  <a:cubicBezTo>
                    <a:pt x="54778" y="46828"/>
                    <a:pt x="54736" y="49192"/>
                    <a:pt x="54736" y="51577"/>
                  </a:cubicBezTo>
                  <a:cubicBezTo>
                    <a:pt x="54736" y="52205"/>
                    <a:pt x="54674" y="52833"/>
                    <a:pt x="54506" y="53440"/>
                  </a:cubicBezTo>
                  <a:cubicBezTo>
                    <a:pt x="54443" y="53628"/>
                    <a:pt x="54464" y="53795"/>
                    <a:pt x="54443" y="54005"/>
                  </a:cubicBezTo>
                  <a:cubicBezTo>
                    <a:pt x="55050" y="54381"/>
                    <a:pt x="55636" y="54256"/>
                    <a:pt x="56264" y="54256"/>
                  </a:cubicBezTo>
                  <a:close/>
                  <a:moveTo>
                    <a:pt x="6110" y="43334"/>
                  </a:moveTo>
                  <a:cubicBezTo>
                    <a:pt x="5943" y="43417"/>
                    <a:pt x="5775" y="43417"/>
                    <a:pt x="5670" y="43501"/>
                  </a:cubicBezTo>
                  <a:cubicBezTo>
                    <a:pt x="5168" y="43857"/>
                    <a:pt x="4687" y="44254"/>
                    <a:pt x="4206" y="44652"/>
                  </a:cubicBezTo>
                  <a:cubicBezTo>
                    <a:pt x="3997" y="44798"/>
                    <a:pt x="3850" y="45007"/>
                    <a:pt x="3641" y="45154"/>
                  </a:cubicBezTo>
                  <a:cubicBezTo>
                    <a:pt x="3076" y="45489"/>
                    <a:pt x="2637" y="45907"/>
                    <a:pt x="2323" y="46451"/>
                  </a:cubicBezTo>
                  <a:cubicBezTo>
                    <a:pt x="2239" y="46619"/>
                    <a:pt x="2113" y="46744"/>
                    <a:pt x="2009" y="46849"/>
                  </a:cubicBezTo>
                  <a:cubicBezTo>
                    <a:pt x="1465" y="47414"/>
                    <a:pt x="1297" y="48125"/>
                    <a:pt x="1235" y="48857"/>
                  </a:cubicBezTo>
                  <a:cubicBezTo>
                    <a:pt x="1172" y="49590"/>
                    <a:pt x="1444" y="50280"/>
                    <a:pt x="1988" y="50761"/>
                  </a:cubicBezTo>
                  <a:cubicBezTo>
                    <a:pt x="2448" y="51180"/>
                    <a:pt x="2971" y="51556"/>
                    <a:pt x="3536" y="51808"/>
                  </a:cubicBezTo>
                  <a:cubicBezTo>
                    <a:pt x="4080" y="52100"/>
                    <a:pt x="4687" y="52289"/>
                    <a:pt x="5147" y="52707"/>
                  </a:cubicBezTo>
                  <a:cubicBezTo>
                    <a:pt x="5378" y="52917"/>
                    <a:pt x="5754" y="52791"/>
                    <a:pt x="5796" y="52435"/>
                  </a:cubicBezTo>
                  <a:cubicBezTo>
                    <a:pt x="5901" y="51870"/>
                    <a:pt x="6005" y="51264"/>
                    <a:pt x="6026" y="50657"/>
                  </a:cubicBezTo>
                  <a:cubicBezTo>
                    <a:pt x="6110" y="48397"/>
                    <a:pt x="6131" y="46137"/>
                    <a:pt x="6173" y="43857"/>
                  </a:cubicBezTo>
                  <a:cubicBezTo>
                    <a:pt x="6173" y="43731"/>
                    <a:pt x="6152" y="43585"/>
                    <a:pt x="6110" y="43334"/>
                  </a:cubicBezTo>
                  <a:close/>
                  <a:moveTo>
                    <a:pt x="58042" y="42748"/>
                  </a:moveTo>
                  <a:cubicBezTo>
                    <a:pt x="58000" y="43187"/>
                    <a:pt x="57980" y="43438"/>
                    <a:pt x="57980" y="43731"/>
                  </a:cubicBezTo>
                  <a:cubicBezTo>
                    <a:pt x="57959" y="45802"/>
                    <a:pt x="57938" y="47853"/>
                    <a:pt x="57875" y="49924"/>
                  </a:cubicBezTo>
                  <a:cubicBezTo>
                    <a:pt x="57875" y="50238"/>
                    <a:pt x="57875" y="50552"/>
                    <a:pt x="57749" y="50845"/>
                  </a:cubicBezTo>
                  <a:cubicBezTo>
                    <a:pt x="57582" y="51243"/>
                    <a:pt x="57582" y="51598"/>
                    <a:pt x="57561" y="51996"/>
                  </a:cubicBezTo>
                  <a:cubicBezTo>
                    <a:pt x="57561" y="52289"/>
                    <a:pt x="57582" y="52582"/>
                    <a:pt x="57477" y="52833"/>
                  </a:cubicBezTo>
                  <a:cubicBezTo>
                    <a:pt x="57310" y="53314"/>
                    <a:pt x="57310" y="53774"/>
                    <a:pt x="57331" y="54256"/>
                  </a:cubicBezTo>
                  <a:cubicBezTo>
                    <a:pt x="57331" y="54297"/>
                    <a:pt x="57352" y="54360"/>
                    <a:pt x="57415" y="54465"/>
                  </a:cubicBezTo>
                  <a:cubicBezTo>
                    <a:pt x="57561" y="54507"/>
                    <a:pt x="57749" y="54590"/>
                    <a:pt x="57959" y="54653"/>
                  </a:cubicBezTo>
                  <a:cubicBezTo>
                    <a:pt x="58712" y="53942"/>
                    <a:pt x="59507" y="53230"/>
                    <a:pt x="60177" y="52435"/>
                  </a:cubicBezTo>
                  <a:cubicBezTo>
                    <a:pt x="61327" y="51138"/>
                    <a:pt x="61829" y="49632"/>
                    <a:pt x="61411" y="47895"/>
                  </a:cubicBezTo>
                  <a:cubicBezTo>
                    <a:pt x="61348" y="47727"/>
                    <a:pt x="61348" y="47560"/>
                    <a:pt x="61348" y="47393"/>
                  </a:cubicBezTo>
                  <a:cubicBezTo>
                    <a:pt x="61390" y="46849"/>
                    <a:pt x="61160" y="46347"/>
                    <a:pt x="60909" y="45886"/>
                  </a:cubicBezTo>
                  <a:cubicBezTo>
                    <a:pt x="60302" y="44840"/>
                    <a:pt x="59465" y="43982"/>
                    <a:pt x="58628" y="43166"/>
                  </a:cubicBezTo>
                  <a:cubicBezTo>
                    <a:pt x="58524" y="43020"/>
                    <a:pt x="58314" y="42957"/>
                    <a:pt x="58042" y="42748"/>
                  </a:cubicBezTo>
                  <a:close/>
                  <a:moveTo>
                    <a:pt x="15149" y="25339"/>
                  </a:moveTo>
                  <a:lnTo>
                    <a:pt x="14689" y="25339"/>
                  </a:lnTo>
                  <a:cubicBezTo>
                    <a:pt x="14312" y="25297"/>
                    <a:pt x="13956" y="25423"/>
                    <a:pt x="13726" y="25716"/>
                  </a:cubicBezTo>
                  <a:cubicBezTo>
                    <a:pt x="13621" y="25841"/>
                    <a:pt x="13454" y="25946"/>
                    <a:pt x="13391" y="26072"/>
                  </a:cubicBezTo>
                  <a:cubicBezTo>
                    <a:pt x="13266" y="26281"/>
                    <a:pt x="13119" y="26532"/>
                    <a:pt x="13098" y="26762"/>
                  </a:cubicBezTo>
                  <a:cubicBezTo>
                    <a:pt x="13036" y="27411"/>
                    <a:pt x="13077" y="28038"/>
                    <a:pt x="13308" y="28666"/>
                  </a:cubicBezTo>
                  <a:cubicBezTo>
                    <a:pt x="13559" y="29336"/>
                    <a:pt x="14082" y="29712"/>
                    <a:pt x="14668" y="29963"/>
                  </a:cubicBezTo>
                  <a:cubicBezTo>
                    <a:pt x="15128" y="30173"/>
                    <a:pt x="15693" y="30235"/>
                    <a:pt x="16216" y="30340"/>
                  </a:cubicBezTo>
                  <a:cubicBezTo>
                    <a:pt x="16342" y="30361"/>
                    <a:pt x="16467" y="30319"/>
                    <a:pt x="16634" y="30319"/>
                  </a:cubicBezTo>
                  <a:cubicBezTo>
                    <a:pt x="16572" y="30068"/>
                    <a:pt x="16551" y="29921"/>
                    <a:pt x="16488" y="29754"/>
                  </a:cubicBezTo>
                  <a:cubicBezTo>
                    <a:pt x="16174" y="28896"/>
                    <a:pt x="16028" y="28017"/>
                    <a:pt x="15965" y="27097"/>
                  </a:cubicBezTo>
                  <a:cubicBezTo>
                    <a:pt x="15944" y="26406"/>
                    <a:pt x="15735" y="25883"/>
                    <a:pt x="15254" y="25444"/>
                  </a:cubicBezTo>
                  <a:cubicBezTo>
                    <a:pt x="15212" y="25444"/>
                    <a:pt x="15191" y="25423"/>
                    <a:pt x="15149" y="25339"/>
                  </a:cubicBezTo>
                  <a:close/>
                  <a:moveTo>
                    <a:pt x="48376" y="26092"/>
                  </a:moveTo>
                  <a:cubicBezTo>
                    <a:pt x="48250" y="26260"/>
                    <a:pt x="48125" y="26427"/>
                    <a:pt x="47957" y="26532"/>
                  </a:cubicBezTo>
                  <a:cubicBezTo>
                    <a:pt x="47580" y="26804"/>
                    <a:pt x="47413" y="27201"/>
                    <a:pt x="47225" y="27620"/>
                  </a:cubicBezTo>
                  <a:cubicBezTo>
                    <a:pt x="46995" y="28227"/>
                    <a:pt x="46744" y="28833"/>
                    <a:pt x="46451" y="29398"/>
                  </a:cubicBezTo>
                  <a:cubicBezTo>
                    <a:pt x="46325" y="29712"/>
                    <a:pt x="46137" y="30005"/>
                    <a:pt x="45969" y="30319"/>
                  </a:cubicBezTo>
                  <a:cubicBezTo>
                    <a:pt x="46116" y="30382"/>
                    <a:pt x="46179" y="30507"/>
                    <a:pt x="46262" y="30528"/>
                  </a:cubicBezTo>
                  <a:cubicBezTo>
                    <a:pt x="46555" y="30570"/>
                    <a:pt x="46806" y="30528"/>
                    <a:pt x="47099" y="30445"/>
                  </a:cubicBezTo>
                  <a:cubicBezTo>
                    <a:pt x="48104" y="30110"/>
                    <a:pt x="48836" y="29398"/>
                    <a:pt x="49526" y="28666"/>
                  </a:cubicBezTo>
                  <a:cubicBezTo>
                    <a:pt x="49631" y="28561"/>
                    <a:pt x="49694" y="28436"/>
                    <a:pt x="49736" y="28310"/>
                  </a:cubicBezTo>
                  <a:cubicBezTo>
                    <a:pt x="49903" y="27745"/>
                    <a:pt x="50049" y="27201"/>
                    <a:pt x="49924" y="26657"/>
                  </a:cubicBezTo>
                  <a:cubicBezTo>
                    <a:pt x="49526" y="26260"/>
                    <a:pt x="49108" y="25904"/>
                    <a:pt x="48376" y="26092"/>
                  </a:cubicBezTo>
                  <a:close/>
                  <a:moveTo>
                    <a:pt x="54423" y="57415"/>
                  </a:moveTo>
                  <a:cubicBezTo>
                    <a:pt x="54485" y="57457"/>
                    <a:pt x="54527" y="57499"/>
                    <a:pt x="54590" y="57520"/>
                  </a:cubicBezTo>
                  <a:cubicBezTo>
                    <a:pt x="54799" y="57143"/>
                    <a:pt x="55113" y="56997"/>
                    <a:pt x="55448" y="56913"/>
                  </a:cubicBezTo>
                  <a:cubicBezTo>
                    <a:pt x="55511" y="56892"/>
                    <a:pt x="55552" y="56787"/>
                    <a:pt x="55657" y="56683"/>
                  </a:cubicBezTo>
                  <a:cubicBezTo>
                    <a:pt x="55197" y="56683"/>
                    <a:pt x="54862" y="56662"/>
                    <a:pt x="54464" y="56662"/>
                  </a:cubicBezTo>
                  <a:cubicBezTo>
                    <a:pt x="54443" y="56934"/>
                    <a:pt x="54423" y="57185"/>
                    <a:pt x="54423" y="57415"/>
                  </a:cubicBezTo>
                  <a:close/>
                  <a:moveTo>
                    <a:pt x="54527" y="55030"/>
                  </a:moveTo>
                  <a:cubicBezTo>
                    <a:pt x="54443" y="55344"/>
                    <a:pt x="54527" y="55469"/>
                    <a:pt x="54736" y="55448"/>
                  </a:cubicBezTo>
                  <a:cubicBezTo>
                    <a:pt x="54967" y="55406"/>
                    <a:pt x="55218" y="55302"/>
                    <a:pt x="55531" y="55197"/>
                  </a:cubicBezTo>
                  <a:cubicBezTo>
                    <a:pt x="55134" y="55113"/>
                    <a:pt x="54841" y="55093"/>
                    <a:pt x="54527" y="550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5"/>
            <p:cNvSpPr/>
            <p:nvPr/>
          </p:nvSpPr>
          <p:spPr>
            <a:xfrm>
              <a:off x="6567150" y="2642588"/>
              <a:ext cx="348400" cy="196175"/>
            </a:xfrm>
            <a:custGeom>
              <a:avLst/>
              <a:gdLst/>
              <a:ahLst/>
              <a:cxnLst/>
              <a:rect l="l" t="t" r="r" b="b"/>
              <a:pathLst>
                <a:path w="13936" h="7847" extrusionOk="0">
                  <a:moveTo>
                    <a:pt x="460" y="1256"/>
                  </a:moveTo>
                  <a:cubicBezTo>
                    <a:pt x="293" y="1109"/>
                    <a:pt x="147" y="984"/>
                    <a:pt x="21" y="879"/>
                  </a:cubicBezTo>
                  <a:cubicBezTo>
                    <a:pt x="0" y="837"/>
                    <a:pt x="21" y="816"/>
                    <a:pt x="21" y="733"/>
                  </a:cubicBezTo>
                  <a:cubicBezTo>
                    <a:pt x="293" y="503"/>
                    <a:pt x="607" y="272"/>
                    <a:pt x="1004" y="293"/>
                  </a:cubicBezTo>
                  <a:cubicBezTo>
                    <a:pt x="1109" y="293"/>
                    <a:pt x="1256" y="293"/>
                    <a:pt x="1360" y="272"/>
                  </a:cubicBezTo>
                  <a:cubicBezTo>
                    <a:pt x="2448" y="0"/>
                    <a:pt x="3557" y="42"/>
                    <a:pt x="4645" y="42"/>
                  </a:cubicBezTo>
                  <a:cubicBezTo>
                    <a:pt x="6507" y="63"/>
                    <a:pt x="8328" y="63"/>
                    <a:pt x="10190" y="84"/>
                  </a:cubicBezTo>
                  <a:cubicBezTo>
                    <a:pt x="10587" y="84"/>
                    <a:pt x="10985" y="84"/>
                    <a:pt x="11383" y="251"/>
                  </a:cubicBezTo>
                  <a:cubicBezTo>
                    <a:pt x="11634" y="356"/>
                    <a:pt x="11927" y="314"/>
                    <a:pt x="12220" y="314"/>
                  </a:cubicBezTo>
                  <a:cubicBezTo>
                    <a:pt x="12596" y="314"/>
                    <a:pt x="12889" y="482"/>
                    <a:pt x="13224" y="649"/>
                  </a:cubicBezTo>
                  <a:cubicBezTo>
                    <a:pt x="13831" y="1005"/>
                    <a:pt x="13935" y="1465"/>
                    <a:pt x="13914" y="2072"/>
                  </a:cubicBezTo>
                  <a:cubicBezTo>
                    <a:pt x="13914" y="2490"/>
                    <a:pt x="13789" y="2825"/>
                    <a:pt x="13517" y="3139"/>
                  </a:cubicBezTo>
                  <a:cubicBezTo>
                    <a:pt x="13015" y="3788"/>
                    <a:pt x="12554" y="4478"/>
                    <a:pt x="12073" y="5127"/>
                  </a:cubicBezTo>
                  <a:cubicBezTo>
                    <a:pt x="11759" y="5608"/>
                    <a:pt x="11320" y="5964"/>
                    <a:pt x="11111" y="6508"/>
                  </a:cubicBezTo>
                  <a:cubicBezTo>
                    <a:pt x="10525" y="6989"/>
                    <a:pt x="9897" y="7303"/>
                    <a:pt x="9186" y="7491"/>
                  </a:cubicBezTo>
                  <a:cubicBezTo>
                    <a:pt x="7658" y="7847"/>
                    <a:pt x="6152" y="7679"/>
                    <a:pt x="4624" y="7596"/>
                  </a:cubicBezTo>
                  <a:cubicBezTo>
                    <a:pt x="3955" y="7554"/>
                    <a:pt x="3327" y="7219"/>
                    <a:pt x="2762" y="6842"/>
                  </a:cubicBezTo>
                  <a:cubicBezTo>
                    <a:pt x="2532" y="6654"/>
                    <a:pt x="2511" y="6257"/>
                    <a:pt x="2176" y="6068"/>
                  </a:cubicBezTo>
                  <a:cubicBezTo>
                    <a:pt x="1904" y="5943"/>
                    <a:pt x="1779" y="5608"/>
                    <a:pt x="1569" y="5357"/>
                  </a:cubicBezTo>
                  <a:cubicBezTo>
                    <a:pt x="1256" y="4980"/>
                    <a:pt x="1067" y="4520"/>
                    <a:pt x="984" y="4060"/>
                  </a:cubicBezTo>
                  <a:cubicBezTo>
                    <a:pt x="963" y="3955"/>
                    <a:pt x="942" y="3829"/>
                    <a:pt x="921" y="3746"/>
                  </a:cubicBezTo>
                  <a:cubicBezTo>
                    <a:pt x="565" y="2972"/>
                    <a:pt x="335" y="2155"/>
                    <a:pt x="460" y="1256"/>
                  </a:cubicBezTo>
                  <a:close/>
                  <a:moveTo>
                    <a:pt x="1444" y="900"/>
                  </a:moveTo>
                  <a:cubicBezTo>
                    <a:pt x="1402" y="1528"/>
                    <a:pt x="1360" y="2093"/>
                    <a:pt x="1590" y="2679"/>
                  </a:cubicBezTo>
                  <a:cubicBezTo>
                    <a:pt x="1779" y="3076"/>
                    <a:pt x="1862" y="3495"/>
                    <a:pt x="1988" y="3871"/>
                  </a:cubicBezTo>
                  <a:cubicBezTo>
                    <a:pt x="2176" y="4562"/>
                    <a:pt x="2448" y="5168"/>
                    <a:pt x="3076" y="5503"/>
                  </a:cubicBezTo>
                  <a:cubicBezTo>
                    <a:pt x="3181" y="5545"/>
                    <a:pt x="3264" y="5629"/>
                    <a:pt x="3327" y="5733"/>
                  </a:cubicBezTo>
                  <a:cubicBezTo>
                    <a:pt x="3871" y="6529"/>
                    <a:pt x="4729" y="6801"/>
                    <a:pt x="5587" y="6863"/>
                  </a:cubicBezTo>
                  <a:cubicBezTo>
                    <a:pt x="7763" y="7010"/>
                    <a:pt x="8035" y="6905"/>
                    <a:pt x="9981" y="5964"/>
                  </a:cubicBezTo>
                  <a:cubicBezTo>
                    <a:pt x="10023" y="5964"/>
                    <a:pt x="10043" y="5943"/>
                    <a:pt x="10064" y="5943"/>
                  </a:cubicBezTo>
                  <a:cubicBezTo>
                    <a:pt x="10336" y="5859"/>
                    <a:pt x="10483" y="5692"/>
                    <a:pt x="10650" y="5482"/>
                  </a:cubicBezTo>
                  <a:cubicBezTo>
                    <a:pt x="10985" y="5022"/>
                    <a:pt x="11341" y="4583"/>
                    <a:pt x="11696" y="4143"/>
                  </a:cubicBezTo>
                  <a:cubicBezTo>
                    <a:pt x="12115" y="3599"/>
                    <a:pt x="12492" y="3076"/>
                    <a:pt x="12868" y="2490"/>
                  </a:cubicBezTo>
                  <a:cubicBezTo>
                    <a:pt x="13224" y="1925"/>
                    <a:pt x="12868" y="1235"/>
                    <a:pt x="12178" y="1214"/>
                  </a:cubicBezTo>
                  <a:cubicBezTo>
                    <a:pt x="11738" y="1193"/>
                    <a:pt x="11299" y="1193"/>
                    <a:pt x="10859" y="1005"/>
                  </a:cubicBezTo>
                  <a:cubicBezTo>
                    <a:pt x="10650" y="921"/>
                    <a:pt x="10399" y="942"/>
                    <a:pt x="10169" y="921"/>
                  </a:cubicBezTo>
                  <a:cubicBezTo>
                    <a:pt x="8056" y="837"/>
                    <a:pt x="5921" y="795"/>
                    <a:pt x="3787" y="712"/>
                  </a:cubicBezTo>
                  <a:cubicBezTo>
                    <a:pt x="3034" y="649"/>
                    <a:pt x="2281" y="691"/>
                    <a:pt x="1444" y="9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5"/>
            <p:cNvSpPr/>
            <p:nvPr/>
          </p:nvSpPr>
          <p:spPr>
            <a:xfrm>
              <a:off x="6866350" y="2540063"/>
              <a:ext cx="48675" cy="46575"/>
            </a:xfrm>
            <a:custGeom>
              <a:avLst/>
              <a:gdLst/>
              <a:ahLst/>
              <a:cxnLst/>
              <a:rect l="l" t="t" r="r" b="b"/>
              <a:pathLst>
                <a:path w="1947" h="1863" extrusionOk="0">
                  <a:moveTo>
                    <a:pt x="942" y="0"/>
                  </a:moveTo>
                  <a:lnTo>
                    <a:pt x="1026" y="0"/>
                  </a:lnTo>
                  <a:cubicBezTo>
                    <a:pt x="1653" y="21"/>
                    <a:pt x="1946" y="398"/>
                    <a:pt x="1800" y="1026"/>
                  </a:cubicBezTo>
                  <a:cubicBezTo>
                    <a:pt x="1737" y="1465"/>
                    <a:pt x="1235" y="1863"/>
                    <a:pt x="837" y="1842"/>
                  </a:cubicBezTo>
                  <a:cubicBezTo>
                    <a:pt x="398" y="1779"/>
                    <a:pt x="21" y="1381"/>
                    <a:pt x="0" y="921"/>
                  </a:cubicBezTo>
                  <a:cubicBezTo>
                    <a:pt x="0" y="230"/>
                    <a:pt x="252" y="0"/>
                    <a:pt x="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5"/>
            <p:cNvSpPr/>
            <p:nvPr/>
          </p:nvSpPr>
          <p:spPr>
            <a:xfrm>
              <a:off x="6514825" y="2540588"/>
              <a:ext cx="39775" cy="45000"/>
            </a:xfrm>
            <a:custGeom>
              <a:avLst/>
              <a:gdLst/>
              <a:ahLst/>
              <a:cxnLst/>
              <a:rect l="l" t="t" r="r" b="b"/>
              <a:pathLst>
                <a:path w="1591" h="1800" extrusionOk="0">
                  <a:moveTo>
                    <a:pt x="22" y="837"/>
                  </a:moveTo>
                  <a:cubicBezTo>
                    <a:pt x="43" y="733"/>
                    <a:pt x="43" y="586"/>
                    <a:pt x="105" y="398"/>
                  </a:cubicBezTo>
                  <a:cubicBezTo>
                    <a:pt x="147" y="189"/>
                    <a:pt x="315" y="63"/>
                    <a:pt x="524" y="21"/>
                  </a:cubicBezTo>
                  <a:cubicBezTo>
                    <a:pt x="670" y="0"/>
                    <a:pt x="859" y="0"/>
                    <a:pt x="1005" y="21"/>
                  </a:cubicBezTo>
                  <a:cubicBezTo>
                    <a:pt x="1298" y="63"/>
                    <a:pt x="1486" y="209"/>
                    <a:pt x="1528" y="502"/>
                  </a:cubicBezTo>
                  <a:cubicBezTo>
                    <a:pt x="1570" y="691"/>
                    <a:pt x="1591" y="900"/>
                    <a:pt x="1570" y="1067"/>
                  </a:cubicBezTo>
                  <a:cubicBezTo>
                    <a:pt x="1507" y="1590"/>
                    <a:pt x="1277" y="1800"/>
                    <a:pt x="733" y="1779"/>
                  </a:cubicBezTo>
                  <a:cubicBezTo>
                    <a:pt x="231" y="1779"/>
                    <a:pt x="22" y="1549"/>
                    <a:pt x="1" y="1046"/>
                  </a:cubicBezTo>
                  <a:cubicBezTo>
                    <a:pt x="1" y="1026"/>
                    <a:pt x="22" y="984"/>
                    <a:pt x="22" y="8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5"/>
            <p:cNvSpPr/>
            <p:nvPr/>
          </p:nvSpPr>
          <p:spPr>
            <a:xfrm>
              <a:off x="7075050" y="3147888"/>
              <a:ext cx="124525" cy="213450"/>
            </a:xfrm>
            <a:custGeom>
              <a:avLst/>
              <a:gdLst/>
              <a:ahLst/>
              <a:cxnLst/>
              <a:rect l="l" t="t" r="r" b="b"/>
              <a:pathLst>
                <a:path w="4981" h="8538" extrusionOk="0">
                  <a:moveTo>
                    <a:pt x="3976" y="796"/>
                  </a:moveTo>
                  <a:cubicBezTo>
                    <a:pt x="4165" y="586"/>
                    <a:pt x="4228" y="335"/>
                    <a:pt x="4562" y="356"/>
                  </a:cubicBezTo>
                  <a:cubicBezTo>
                    <a:pt x="4792" y="377"/>
                    <a:pt x="4918" y="607"/>
                    <a:pt x="4918" y="1026"/>
                  </a:cubicBezTo>
                  <a:cubicBezTo>
                    <a:pt x="4939" y="2783"/>
                    <a:pt x="4981" y="4541"/>
                    <a:pt x="4981" y="6299"/>
                  </a:cubicBezTo>
                  <a:cubicBezTo>
                    <a:pt x="4981" y="7345"/>
                    <a:pt x="4290" y="8119"/>
                    <a:pt x="3265" y="8349"/>
                  </a:cubicBezTo>
                  <a:cubicBezTo>
                    <a:pt x="2679" y="8516"/>
                    <a:pt x="2051" y="8537"/>
                    <a:pt x="1445" y="8328"/>
                  </a:cubicBezTo>
                  <a:cubicBezTo>
                    <a:pt x="1256" y="8244"/>
                    <a:pt x="1068" y="8182"/>
                    <a:pt x="1068" y="7931"/>
                  </a:cubicBezTo>
                  <a:cubicBezTo>
                    <a:pt x="1068" y="7721"/>
                    <a:pt x="1256" y="7554"/>
                    <a:pt x="1528" y="7491"/>
                  </a:cubicBezTo>
                  <a:cubicBezTo>
                    <a:pt x="1779" y="7428"/>
                    <a:pt x="2010" y="7470"/>
                    <a:pt x="2282" y="7428"/>
                  </a:cubicBezTo>
                  <a:cubicBezTo>
                    <a:pt x="2575" y="7408"/>
                    <a:pt x="2847" y="7387"/>
                    <a:pt x="3119" y="7303"/>
                  </a:cubicBezTo>
                  <a:cubicBezTo>
                    <a:pt x="3579" y="7177"/>
                    <a:pt x="3893" y="6843"/>
                    <a:pt x="3935" y="6340"/>
                  </a:cubicBezTo>
                  <a:cubicBezTo>
                    <a:pt x="3976" y="5755"/>
                    <a:pt x="3956" y="5169"/>
                    <a:pt x="3956" y="4604"/>
                  </a:cubicBezTo>
                  <a:cubicBezTo>
                    <a:pt x="3725" y="4478"/>
                    <a:pt x="3642" y="4604"/>
                    <a:pt x="3537" y="4708"/>
                  </a:cubicBezTo>
                  <a:cubicBezTo>
                    <a:pt x="3160" y="5085"/>
                    <a:pt x="2721" y="5190"/>
                    <a:pt x="2198" y="5169"/>
                  </a:cubicBezTo>
                  <a:cubicBezTo>
                    <a:pt x="1779" y="5127"/>
                    <a:pt x="1361" y="5106"/>
                    <a:pt x="963" y="4897"/>
                  </a:cubicBezTo>
                  <a:cubicBezTo>
                    <a:pt x="378" y="4583"/>
                    <a:pt x="1" y="4143"/>
                    <a:pt x="64" y="3411"/>
                  </a:cubicBezTo>
                  <a:cubicBezTo>
                    <a:pt x="85" y="3118"/>
                    <a:pt x="64" y="2825"/>
                    <a:pt x="85" y="2574"/>
                  </a:cubicBezTo>
                  <a:cubicBezTo>
                    <a:pt x="210" y="1570"/>
                    <a:pt x="754" y="817"/>
                    <a:pt x="1633" y="356"/>
                  </a:cubicBezTo>
                  <a:cubicBezTo>
                    <a:pt x="2261" y="1"/>
                    <a:pt x="2930" y="63"/>
                    <a:pt x="3558" y="482"/>
                  </a:cubicBezTo>
                  <a:cubicBezTo>
                    <a:pt x="3746" y="566"/>
                    <a:pt x="3851" y="691"/>
                    <a:pt x="3976" y="796"/>
                  </a:cubicBezTo>
                  <a:close/>
                  <a:moveTo>
                    <a:pt x="3997" y="2051"/>
                  </a:moveTo>
                  <a:cubicBezTo>
                    <a:pt x="3767" y="1758"/>
                    <a:pt x="3579" y="1528"/>
                    <a:pt x="3370" y="1298"/>
                  </a:cubicBezTo>
                  <a:cubicBezTo>
                    <a:pt x="3223" y="1110"/>
                    <a:pt x="3035" y="1026"/>
                    <a:pt x="2784" y="1005"/>
                  </a:cubicBezTo>
                  <a:cubicBezTo>
                    <a:pt x="2365" y="1005"/>
                    <a:pt x="2010" y="1110"/>
                    <a:pt x="1696" y="1423"/>
                  </a:cubicBezTo>
                  <a:cubicBezTo>
                    <a:pt x="1110" y="2030"/>
                    <a:pt x="1026" y="2762"/>
                    <a:pt x="1110" y="3537"/>
                  </a:cubicBezTo>
                  <a:cubicBezTo>
                    <a:pt x="1131" y="3788"/>
                    <a:pt x="1277" y="3892"/>
                    <a:pt x="1466" y="3955"/>
                  </a:cubicBezTo>
                  <a:cubicBezTo>
                    <a:pt x="2198" y="4311"/>
                    <a:pt x="2784" y="4164"/>
                    <a:pt x="3223" y="3495"/>
                  </a:cubicBezTo>
                  <a:cubicBezTo>
                    <a:pt x="3537" y="3055"/>
                    <a:pt x="3767" y="2532"/>
                    <a:pt x="3997" y="20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5"/>
            <p:cNvSpPr/>
            <p:nvPr/>
          </p:nvSpPr>
          <p:spPr>
            <a:xfrm>
              <a:off x="6522675" y="3078838"/>
              <a:ext cx="117200" cy="203500"/>
            </a:xfrm>
            <a:custGeom>
              <a:avLst/>
              <a:gdLst/>
              <a:ahLst/>
              <a:cxnLst/>
              <a:rect l="l" t="t" r="r" b="b"/>
              <a:pathLst>
                <a:path w="4688" h="8140" extrusionOk="0">
                  <a:moveTo>
                    <a:pt x="3432" y="5985"/>
                  </a:moveTo>
                  <a:cubicBezTo>
                    <a:pt x="3118" y="6257"/>
                    <a:pt x="2930" y="6403"/>
                    <a:pt x="2742" y="6550"/>
                  </a:cubicBezTo>
                  <a:cubicBezTo>
                    <a:pt x="2135" y="6989"/>
                    <a:pt x="1465" y="6989"/>
                    <a:pt x="817" y="6675"/>
                  </a:cubicBezTo>
                  <a:cubicBezTo>
                    <a:pt x="294" y="6403"/>
                    <a:pt x="22" y="5985"/>
                    <a:pt x="22" y="5357"/>
                  </a:cubicBezTo>
                  <a:cubicBezTo>
                    <a:pt x="1" y="4457"/>
                    <a:pt x="231" y="3641"/>
                    <a:pt x="817" y="2909"/>
                  </a:cubicBezTo>
                  <a:cubicBezTo>
                    <a:pt x="1465" y="2051"/>
                    <a:pt x="2239" y="1905"/>
                    <a:pt x="3181" y="2470"/>
                  </a:cubicBezTo>
                  <a:cubicBezTo>
                    <a:pt x="3265" y="2511"/>
                    <a:pt x="3348" y="2511"/>
                    <a:pt x="3453" y="2574"/>
                  </a:cubicBezTo>
                  <a:cubicBezTo>
                    <a:pt x="3537" y="2072"/>
                    <a:pt x="3537" y="1591"/>
                    <a:pt x="3495" y="1110"/>
                  </a:cubicBezTo>
                  <a:lnTo>
                    <a:pt x="2867" y="859"/>
                  </a:lnTo>
                  <a:cubicBezTo>
                    <a:pt x="2658" y="796"/>
                    <a:pt x="2428" y="733"/>
                    <a:pt x="2219" y="670"/>
                  </a:cubicBezTo>
                  <a:cubicBezTo>
                    <a:pt x="1967" y="587"/>
                    <a:pt x="1821" y="419"/>
                    <a:pt x="1905" y="252"/>
                  </a:cubicBezTo>
                  <a:cubicBezTo>
                    <a:pt x="1988" y="105"/>
                    <a:pt x="2177" y="1"/>
                    <a:pt x="2428" y="84"/>
                  </a:cubicBezTo>
                  <a:cubicBezTo>
                    <a:pt x="2909" y="189"/>
                    <a:pt x="3369" y="315"/>
                    <a:pt x="3809" y="440"/>
                  </a:cubicBezTo>
                  <a:cubicBezTo>
                    <a:pt x="4206" y="545"/>
                    <a:pt x="4436" y="817"/>
                    <a:pt x="4436" y="1256"/>
                  </a:cubicBezTo>
                  <a:lnTo>
                    <a:pt x="4436" y="2198"/>
                  </a:lnTo>
                  <a:cubicBezTo>
                    <a:pt x="4436" y="2511"/>
                    <a:pt x="4415" y="2804"/>
                    <a:pt x="4604" y="3118"/>
                  </a:cubicBezTo>
                  <a:cubicBezTo>
                    <a:pt x="4687" y="3265"/>
                    <a:pt x="4687" y="3495"/>
                    <a:pt x="4646" y="3683"/>
                  </a:cubicBezTo>
                  <a:cubicBezTo>
                    <a:pt x="4499" y="4939"/>
                    <a:pt x="4436" y="6236"/>
                    <a:pt x="4583" y="7512"/>
                  </a:cubicBezTo>
                  <a:cubicBezTo>
                    <a:pt x="4604" y="7826"/>
                    <a:pt x="4478" y="8035"/>
                    <a:pt x="4206" y="8077"/>
                  </a:cubicBezTo>
                  <a:cubicBezTo>
                    <a:pt x="3892" y="8140"/>
                    <a:pt x="3599" y="8014"/>
                    <a:pt x="3537" y="7721"/>
                  </a:cubicBezTo>
                  <a:cubicBezTo>
                    <a:pt x="3474" y="7533"/>
                    <a:pt x="3474" y="7324"/>
                    <a:pt x="3474" y="7136"/>
                  </a:cubicBezTo>
                  <a:cubicBezTo>
                    <a:pt x="3432" y="6759"/>
                    <a:pt x="3453" y="6466"/>
                    <a:pt x="3432" y="5985"/>
                  </a:cubicBezTo>
                  <a:close/>
                  <a:moveTo>
                    <a:pt x="3453" y="4102"/>
                  </a:moveTo>
                  <a:cubicBezTo>
                    <a:pt x="3307" y="3872"/>
                    <a:pt x="3160" y="3662"/>
                    <a:pt x="3055" y="3453"/>
                  </a:cubicBezTo>
                  <a:cubicBezTo>
                    <a:pt x="2700" y="2804"/>
                    <a:pt x="2114" y="2742"/>
                    <a:pt x="1654" y="3348"/>
                  </a:cubicBezTo>
                  <a:cubicBezTo>
                    <a:pt x="1193" y="3934"/>
                    <a:pt x="1026" y="4604"/>
                    <a:pt x="1047" y="5336"/>
                  </a:cubicBezTo>
                  <a:cubicBezTo>
                    <a:pt x="1068" y="5880"/>
                    <a:pt x="1654" y="6173"/>
                    <a:pt x="2093" y="5838"/>
                  </a:cubicBezTo>
                  <a:cubicBezTo>
                    <a:pt x="2700" y="5357"/>
                    <a:pt x="3307" y="4897"/>
                    <a:pt x="3453" y="41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5"/>
            <p:cNvSpPr/>
            <p:nvPr/>
          </p:nvSpPr>
          <p:spPr>
            <a:xfrm>
              <a:off x="6245450" y="3023388"/>
              <a:ext cx="133925" cy="313350"/>
            </a:xfrm>
            <a:custGeom>
              <a:avLst/>
              <a:gdLst/>
              <a:ahLst/>
              <a:cxnLst/>
              <a:rect l="l" t="t" r="r" b="b"/>
              <a:pathLst>
                <a:path w="5357" h="12534" extrusionOk="0">
                  <a:moveTo>
                    <a:pt x="1088" y="11509"/>
                  </a:moveTo>
                  <a:cubicBezTo>
                    <a:pt x="1360" y="11509"/>
                    <a:pt x="1548" y="11551"/>
                    <a:pt x="1716" y="11509"/>
                  </a:cubicBezTo>
                  <a:cubicBezTo>
                    <a:pt x="2406" y="11341"/>
                    <a:pt x="3097" y="11195"/>
                    <a:pt x="3787" y="11007"/>
                  </a:cubicBezTo>
                  <a:cubicBezTo>
                    <a:pt x="4248" y="10881"/>
                    <a:pt x="4666" y="10923"/>
                    <a:pt x="5126" y="11007"/>
                  </a:cubicBezTo>
                  <a:cubicBezTo>
                    <a:pt x="5273" y="11027"/>
                    <a:pt x="5357" y="11237"/>
                    <a:pt x="5273" y="11425"/>
                  </a:cubicBezTo>
                  <a:cubicBezTo>
                    <a:pt x="5210" y="11634"/>
                    <a:pt x="5043" y="11739"/>
                    <a:pt x="4833" y="11802"/>
                  </a:cubicBezTo>
                  <a:cubicBezTo>
                    <a:pt x="3871" y="12011"/>
                    <a:pt x="2929" y="12262"/>
                    <a:pt x="1925" y="12450"/>
                  </a:cubicBezTo>
                  <a:cubicBezTo>
                    <a:pt x="1465" y="12534"/>
                    <a:pt x="963" y="12471"/>
                    <a:pt x="481" y="12450"/>
                  </a:cubicBezTo>
                  <a:cubicBezTo>
                    <a:pt x="209" y="12429"/>
                    <a:pt x="42" y="12241"/>
                    <a:pt x="21" y="11927"/>
                  </a:cubicBezTo>
                  <a:cubicBezTo>
                    <a:pt x="0" y="11718"/>
                    <a:pt x="21" y="11530"/>
                    <a:pt x="21" y="11320"/>
                  </a:cubicBezTo>
                  <a:cubicBezTo>
                    <a:pt x="63" y="8914"/>
                    <a:pt x="126" y="6508"/>
                    <a:pt x="209" y="4102"/>
                  </a:cubicBezTo>
                  <a:cubicBezTo>
                    <a:pt x="230" y="3056"/>
                    <a:pt x="272" y="2009"/>
                    <a:pt x="335" y="963"/>
                  </a:cubicBezTo>
                  <a:cubicBezTo>
                    <a:pt x="335" y="733"/>
                    <a:pt x="377" y="524"/>
                    <a:pt x="439" y="294"/>
                  </a:cubicBezTo>
                  <a:cubicBezTo>
                    <a:pt x="460" y="189"/>
                    <a:pt x="565" y="84"/>
                    <a:pt x="649" y="43"/>
                  </a:cubicBezTo>
                  <a:cubicBezTo>
                    <a:pt x="732" y="1"/>
                    <a:pt x="858" y="43"/>
                    <a:pt x="984" y="43"/>
                  </a:cubicBezTo>
                  <a:cubicBezTo>
                    <a:pt x="1004" y="210"/>
                    <a:pt x="1046" y="336"/>
                    <a:pt x="1046" y="461"/>
                  </a:cubicBezTo>
                  <a:cubicBezTo>
                    <a:pt x="1067" y="2093"/>
                    <a:pt x="1088" y="3704"/>
                    <a:pt x="1088" y="5315"/>
                  </a:cubicBezTo>
                  <a:cubicBezTo>
                    <a:pt x="1088" y="7094"/>
                    <a:pt x="1067" y="8893"/>
                    <a:pt x="1046" y="10672"/>
                  </a:cubicBezTo>
                  <a:cubicBezTo>
                    <a:pt x="1067" y="10902"/>
                    <a:pt x="1088" y="11195"/>
                    <a:pt x="1088" y="115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5"/>
            <p:cNvSpPr/>
            <p:nvPr/>
          </p:nvSpPr>
          <p:spPr>
            <a:xfrm>
              <a:off x="6968875" y="3122263"/>
              <a:ext cx="102025" cy="149625"/>
            </a:xfrm>
            <a:custGeom>
              <a:avLst/>
              <a:gdLst/>
              <a:ahLst/>
              <a:cxnLst/>
              <a:rect l="l" t="t" r="r" b="b"/>
              <a:pathLst>
                <a:path w="4081" h="5985" extrusionOk="0">
                  <a:moveTo>
                    <a:pt x="1151" y="858"/>
                  </a:moveTo>
                  <a:cubicBezTo>
                    <a:pt x="1632" y="691"/>
                    <a:pt x="2072" y="544"/>
                    <a:pt x="2490" y="419"/>
                  </a:cubicBezTo>
                  <a:cubicBezTo>
                    <a:pt x="2804" y="335"/>
                    <a:pt x="3118" y="272"/>
                    <a:pt x="3411" y="461"/>
                  </a:cubicBezTo>
                  <a:cubicBezTo>
                    <a:pt x="3725" y="670"/>
                    <a:pt x="3955" y="942"/>
                    <a:pt x="3934" y="1381"/>
                  </a:cubicBezTo>
                  <a:cubicBezTo>
                    <a:pt x="3913" y="2323"/>
                    <a:pt x="3913" y="3243"/>
                    <a:pt x="3913" y="4185"/>
                  </a:cubicBezTo>
                  <a:cubicBezTo>
                    <a:pt x="3913" y="4541"/>
                    <a:pt x="3871" y="4917"/>
                    <a:pt x="3976" y="5273"/>
                  </a:cubicBezTo>
                  <a:cubicBezTo>
                    <a:pt x="4081" y="5608"/>
                    <a:pt x="3871" y="5901"/>
                    <a:pt x="3516" y="5922"/>
                  </a:cubicBezTo>
                  <a:cubicBezTo>
                    <a:pt x="3181" y="5984"/>
                    <a:pt x="2888" y="5775"/>
                    <a:pt x="2825" y="5461"/>
                  </a:cubicBezTo>
                  <a:cubicBezTo>
                    <a:pt x="2804" y="5231"/>
                    <a:pt x="2804" y="5022"/>
                    <a:pt x="2804" y="4771"/>
                  </a:cubicBezTo>
                  <a:cubicBezTo>
                    <a:pt x="2825" y="3871"/>
                    <a:pt x="2867" y="2971"/>
                    <a:pt x="2867" y="2051"/>
                  </a:cubicBezTo>
                  <a:cubicBezTo>
                    <a:pt x="2867" y="1883"/>
                    <a:pt x="2825" y="1695"/>
                    <a:pt x="2825" y="1507"/>
                  </a:cubicBezTo>
                  <a:cubicBezTo>
                    <a:pt x="2156" y="1402"/>
                    <a:pt x="1674" y="1779"/>
                    <a:pt x="1130" y="2114"/>
                  </a:cubicBezTo>
                  <a:cubicBezTo>
                    <a:pt x="1130" y="2762"/>
                    <a:pt x="1109" y="3453"/>
                    <a:pt x="1109" y="4101"/>
                  </a:cubicBezTo>
                  <a:cubicBezTo>
                    <a:pt x="1109" y="4331"/>
                    <a:pt x="1109" y="4541"/>
                    <a:pt x="1088" y="4771"/>
                  </a:cubicBezTo>
                  <a:cubicBezTo>
                    <a:pt x="1026" y="5127"/>
                    <a:pt x="796" y="5336"/>
                    <a:pt x="524" y="5294"/>
                  </a:cubicBezTo>
                  <a:cubicBezTo>
                    <a:pt x="272" y="5273"/>
                    <a:pt x="63" y="5064"/>
                    <a:pt x="0" y="4729"/>
                  </a:cubicBezTo>
                  <a:lnTo>
                    <a:pt x="0" y="4457"/>
                  </a:lnTo>
                  <a:cubicBezTo>
                    <a:pt x="63" y="3264"/>
                    <a:pt x="105" y="2030"/>
                    <a:pt x="168" y="837"/>
                  </a:cubicBezTo>
                  <a:cubicBezTo>
                    <a:pt x="168" y="628"/>
                    <a:pt x="252" y="377"/>
                    <a:pt x="356" y="210"/>
                  </a:cubicBezTo>
                  <a:cubicBezTo>
                    <a:pt x="461" y="0"/>
                    <a:pt x="796" y="0"/>
                    <a:pt x="900" y="210"/>
                  </a:cubicBezTo>
                  <a:cubicBezTo>
                    <a:pt x="984" y="377"/>
                    <a:pt x="1068" y="586"/>
                    <a:pt x="1151" y="8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5"/>
            <p:cNvSpPr/>
            <p:nvPr/>
          </p:nvSpPr>
          <p:spPr>
            <a:xfrm>
              <a:off x="6406550" y="3128013"/>
              <a:ext cx="85300" cy="186250"/>
            </a:xfrm>
            <a:custGeom>
              <a:avLst/>
              <a:gdLst/>
              <a:ahLst/>
              <a:cxnLst/>
              <a:rect l="l" t="t" r="r" b="b"/>
              <a:pathLst>
                <a:path w="3412" h="7450" extrusionOk="0">
                  <a:moveTo>
                    <a:pt x="1026" y="3955"/>
                  </a:moveTo>
                  <a:cubicBezTo>
                    <a:pt x="1026" y="4499"/>
                    <a:pt x="1005" y="5022"/>
                    <a:pt x="1005" y="5524"/>
                  </a:cubicBezTo>
                  <a:lnTo>
                    <a:pt x="1005" y="5859"/>
                  </a:lnTo>
                  <a:cubicBezTo>
                    <a:pt x="1068" y="6257"/>
                    <a:pt x="1340" y="6466"/>
                    <a:pt x="1737" y="6319"/>
                  </a:cubicBezTo>
                  <a:cubicBezTo>
                    <a:pt x="2030" y="6215"/>
                    <a:pt x="2302" y="6068"/>
                    <a:pt x="2574" y="5943"/>
                  </a:cubicBezTo>
                  <a:cubicBezTo>
                    <a:pt x="2700" y="5880"/>
                    <a:pt x="2804" y="5754"/>
                    <a:pt x="2930" y="5754"/>
                  </a:cubicBezTo>
                  <a:cubicBezTo>
                    <a:pt x="3076" y="5713"/>
                    <a:pt x="3223" y="5775"/>
                    <a:pt x="3306" y="5880"/>
                  </a:cubicBezTo>
                  <a:cubicBezTo>
                    <a:pt x="3390" y="5964"/>
                    <a:pt x="3411" y="6131"/>
                    <a:pt x="3411" y="6278"/>
                  </a:cubicBezTo>
                  <a:cubicBezTo>
                    <a:pt x="3411" y="6340"/>
                    <a:pt x="3348" y="6424"/>
                    <a:pt x="3286" y="6487"/>
                  </a:cubicBezTo>
                  <a:cubicBezTo>
                    <a:pt x="2595" y="7114"/>
                    <a:pt x="1821" y="7449"/>
                    <a:pt x="879" y="7177"/>
                  </a:cubicBezTo>
                  <a:cubicBezTo>
                    <a:pt x="314" y="7031"/>
                    <a:pt x="1" y="6591"/>
                    <a:pt x="1" y="6026"/>
                  </a:cubicBezTo>
                  <a:cubicBezTo>
                    <a:pt x="1" y="4918"/>
                    <a:pt x="63" y="3767"/>
                    <a:pt x="84" y="2637"/>
                  </a:cubicBezTo>
                  <a:cubicBezTo>
                    <a:pt x="84" y="2449"/>
                    <a:pt x="189" y="2281"/>
                    <a:pt x="273" y="2093"/>
                  </a:cubicBezTo>
                  <a:cubicBezTo>
                    <a:pt x="398" y="1758"/>
                    <a:pt x="566" y="1402"/>
                    <a:pt x="628" y="1068"/>
                  </a:cubicBezTo>
                  <a:cubicBezTo>
                    <a:pt x="838" y="314"/>
                    <a:pt x="1319" y="0"/>
                    <a:pt x="1988" y="42"/>
                  </a:cubicBezTo>
                  <a:lnTo>
                    <a:pt x="2344" y="42"/>
                  </a:lnTo>
                  <a:cubicBezTo>
                    <a:pt x="2972" y="105"/>
                    <a:pt x="3223" y="419"/>
                    <a:pt x="3244" y="1047"/>
                  </a:cubicBezTo>
                  <a:cubicBezTo>
                    <a:pt x="3286" y="1674"/>
                    <a:pt x="3014" y="2135"/>
                    <a:pt x="2595" y="2532"/>
                  </a:cubicBezTo>
                  <a:cubicBezTo>
                    <a:pt x="2156" y="2930"/>
                    <a:pt x="1674" y="3285"/>
                    <a:pt x="1235" y="3683"/>
                  </a:cubicBezTo>
                  <a:cubicBezTo>
                    <a:pt x="1235" y="3746"/>
                    <a:pt x="1151" y="3809"/>
                    <a:pt x="1026" y="3955"/>
                  </a:cubicBezTo>
                  <a:close/>
                  <a:moveTo>
                    <a:pt x="2428" y="837"/>
                  </a:moveTo>
                  <a:cubicBezTo>
                    <a:pt x="2177" y="858"/>
                    <a:pt x="2009" y="816"/>
                    <a:pt x="1842" y="879"/>
                  </a:cubicBezTo>
                  <a:cubicBezTo>
                    <a:pt x="1737" y="942"/>
                    <a:pt x="1612" y="1068"/>
                    <a:pt x="1591" y="1193"/>
                  </a:cubicBezTo>
                  <a:cubicBezTo>
                    <a:pt x="1528" y="1612"/>
                    <a:pt x="1319" y="2009"/>
                    <a:pt x="1151" y="2386"/>
                  </a:cubicBezTo>
                  <a:cubicBezTo>
                    <a:pt x="1130" y="2428"/>
                    <a:pt x="1151" y="2532"/>
                    <a:pt x="1193" y="2658"/>
                  </a:cubicBezTo>
                  <a:cubicBezTo>
                    <a:pt x="1821" y="2197"/>
                    <a:pt x="2470" y="1800"/>
                    <a:pt x="2428" y="8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5"/>
            <p:cNvSpPr/>
            <p:nvPr/>
          </p:nvSpPr>
          <p:spPr>
            <a:xfrm>
              <a:off x="6784750" y="3156263"/>
              <a:ext cx="89475" cy="139175"/>
            </a:xfrm>
            <a:custGeom>
              <a:avLst/>
              <a:gdLst/>
              <a:ahLst/>
              <a:cxnLst/>
              <a:rect l="l" t="t" r="r" b="b"/>
              <a:pathLst>
                <a:path w="3579" h="5567" extrusionOk="0">
                  <a:moveTo>
                    <a:pt x="1067" y="1319"/>
                  </a:moveTo>
                  <a:cubicBezTo>
                    <a:pt x="1339" y="1193"/>
                    <a:pt x="1465" y="1151"/>
                    <a:pt x="1591" y="1088"/>
                  </a:cubicBezTo>
                  <a:cubicBezTo>
                    <a:pt x="1883" y="984"/>
                    <a:pt x="2176" y="879"/>
                    <a:pt x="2490" y="837"/>
                  </a:cubicBezTo>
                  <a:cubicBezTo>
                    <a:pt x="3327" y="691"/>
                    <a:pt x="3578" y="942"/>
                    <a:pt x="3578" y="1779"/>
                  </a:cubicBezTo>
                  <a:cubicBezTo>
                    <a:pt x="3578" y="2741"/>
                    <a:pt x="3557" y="3704"/>
                    <a:pt x="3536" y="4666"/>
                  </a:cubicBezTo>
                  <a:cubicBezTo>
                    <a:pt x="3536" y="4813"/>
                    <a:pt x="3536" y="4959"/>
                    <a:pt x="3495" y="5085"/>
                  </a:cubicBezTo>
                  <a:cubicBezTo>
                    <a:pt x="3474" y="5336"/>
                    <a:pt x="3264" y="5503"/>
                    <a:pt x="3034" y="5545"/>
                  </a:cubicBezTo>
                  <a:cubicBezTo>
                    <a:pt x="2804" y="5566"/>
                    <a:pt x="2532" y="5357"/>
                    <a:pt x="2511" y="5085"/>
                  </a:cubicBezTo>
                  <a:cubicBezTo>
                    <a:pt x="2490" y="4855"/>
                    <a:pt x="2490" y="4645"/>
                    <a:pt x="2490" y="4415"/>
                  </a:cubicBezTo>
                  <a:cubicBezTo>
                    <a:pt x="2490" y="3599"/>
                    <a:pt x="2511" y="2762"/>
                    <a:pt x="2532" y="1988"/>
                  </a:cubicBezTo>
                  <a:cubicBezTo>
                    <a:pt x="2302" y="1779"/>
                    <a:pt x="2155" y="1883"/>
                    <a:pt x="1967" y="1988"/>
                  </a:cubicBezTo>
                  <a:cubicBezTo>
                    <a:pt x="1486" y="2323"/>
                    <a:pt x="1277" y="2825"/>
                    <a:pt x="1130" y="3306"/>
                  </a:cubicBezTo>
                  <a:cubicBezTo>
                    <a:pt x="1047" y="3516"/>
                    <a:pt x="1026" y="3767"/>
                    <a:pt x="963" y="3976"/>
                  </a:cubicBezTo>
                  <a:cubicBezTo>
                    <a:pt x="921" y="4143"/>
                    <a:pt x="712" y="4290"/>
                    <a:pt x="503" y="4290"/>
                  </a:cubicBezTo>
                  <a:cubicBezTo>
                    <a:pt x="314" y="4290"/>
                    <a:pt x="84" y="4122"/>
                    <a:pt x="42" y="3934"/>
                  </a:cubicBezTo>
                  <a:cubicBezTo>
                    <a:pt x="21" y="3829"/>
                    <a:pt x="0" y="3704"/>
                    <a:pt x="0" y="3599"/>
                  </a:cubicBezTo>
                  <a:cubicBezTo>
                    <a:pt x="42" y="2616"/>
                    <a:pt x="105" y="1611"/>
                    <a:pt x="189" y="628"/>
                  </a:cubicBezTo>
                  <a:cubicBezTo>
                    <a:pt x="210" y="440"/>
                    <a:pt x="314" y="251"/>
                    <a:pt x="419" y="105"/>
                  </a:cubicBezTo>
                  <a:cubicBezTo>
                    <a:pt x="503" y="21"/>
                    <a:pt x="670" y="0"/>
                    <a:pt x="816" y="21"/>
                  </a:cubicBezTo>
                  <a:cubicBezTo>
                    <a:pt x="921" y="42"/>
                    <a:pt x="1047" y="210"/>
                    <a:pt x="1047" y="314"/>
                  </a:cubicBezTo>
                  <a:cubicBezTo>
                    <a:pt x="1109" y="628"/>
                    <a:pt x="1067" y="900"/>
                    <a:pt x="1067" y="13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5"/>
            <p:cNvSpPr/>
            <p:nvPr/>
          </p:nvSpPr>
          <p:spPr>
            <a:xfrm>
              <a:off x="6680125" y="3102913"/>
              <a:ext cx="77450" cy="187275"/>
            </a:xfrm>
            <a:custGeom>
              <a:avLst/>
              <a:gdLst/>
              <a:ahLst/>
              <a:cxnLst/>
              <a:rect l="l" t="t" r="r" b="b"/>
              <a:pathLst>
                <a:path w="3098" h="7491" extrusionOk="0">
                  <a:moveTo>
                    <a:pt x="1151" y="2909"/>
                  </a:moveTo>
                  <a:cubicBezTo>
                    <a:pt x="1444" y="2699"/>
                    <a:pt x="1654" y="2553"/>
                    <a:pt x="1884" y="2365"/>
                  </a:cubicBezTo>
                  <a:cubicBezTo>
                    <a:pt x="2156" y="2176"/>
                    <a:pt x="2428" y="2092"/>
                    <a:pt x="2763" y="2176"/>
                  </a:cubicBezTo>
                  <a:cubicBezTo>
                    <a:pt x="2951" y="2239"/>
                    <a:pt x="3097" y="2323"/>
                    <a:pt x="3097" y="2511"/>
                  </a:cubicBezTo>
                  <a:cubicBezTo>
                    <a:pt x="3097" y="2637"/>
                    <a:pt x="3014" y="2783"/>
                    <a:pt x="2930" y="2888"/>
                  </a:cubicBezTo>
                  <a:cubicBezTo>
                    <a:pt x="2825" y="2992"/>
                    <a:pt x="2679" y="3013"/>
                    <a:pt x="2574" y="3097"/>
                  </a:cubicBezTo>
                  <a:cubicBezTo>
                    <a:pt x="1654" y="3725"/>
                    <a:pt x="1068" y="4561"/>
                    <a:pt x="1047" y="5712"/>
                  </a:cubicBezTo>
                  <a:cubicBezTo>
                    <a:pt x="1047" y="6047"/>
                    <a:pt x="1047" y="6382"/>
                    <a:pt x="1026" y="6717"/>
                  </a:cubicBezTo>
                  <a:cubicBezTo>
                    <a:pt x="1026" y="6884"/>
                    <a:pt x="963" y="7072"/>
                    <a:pt x="900" y="7198"/>
                  </a:cubicBezTo>
                  <a:cubicBezTo>
                    <a:pt x="817" y="7386"/>
                    <a:pt x="545" y="7491"/>
                    <a:pt x="398" y="7407"/>
                  </a:cubicBezTo>
                  <a:cubicBezTo>
                    <a:pt x="273" y="7344"/>
                    <a:pt x="126" y="7219"/>
                    <a:pt x="63" y="7093"/>
                  </a:cubicBezTo>
                  <a:cubicBezTo>
                    <a:pt x="1" y="6989"/>
                    <a:pt x="1" y="6800"/>
                    <a:pt x="1" y="6675"/>
                  </a:cubicBezTo>
                  <a:cubicBezTo>
                    <a:pt x="63" y="4729"/>
                    <a:pt x="105" y="2825"/>
                    <a:pt x="168" y="900"/>
                  </a:cubicBezTo>
                  <a:cubicBezTo>
                    <a:pt x="168" y="712"/>
                    <a:pt x="210" y="502"/>
                    <a:pt x="273" y="314"/>
                  </a:cubicBezTo>
                  <a:cubicBezTo>
                    <a:pt x="314" y="126"/>
                    <a:pt x="545" y="0"/>
                    <a:pt x="733" y="21"/>
                  </a:cubicBezTo>
                  <a:cubicBezTo>
                    <a:pt x="921" y="63"/>
                    <a:pt x="1110" y="230"/>
                    <a:pt x="1130" y="419"/>
                  </a:cubicBezTo>
                  <a:cubicBezTo>
                    <a:pt x="1151" y="544"/>
                    <a:pt x="1130" y="712"/>
                    <a:pt x="1130" y="837"/>
                  </a:cubicBezTo>
                  <a:cubicBezTo>
                    <a:pt x="1130" y="1381"/>
                    <a:pt x="1110" y="1904"/>
                    <a:pt x="1110" y="2469"/>
                  </a:cubicBezTo>
                  <a:cubicBezTo>
                    <a:pt x="1068" y="2574"/>
                    <a:pt x="1130" y="2699"/>
                    <a:pt x="1151" y="29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5"/>
            <p:cNvSpPr/>
            <p:nvPr/>
          </p:nvSpPr>
          <p:spPr>
            <a:xfrm>
              <a:off x="6903475" y="3155213"/>
              <a:ext cx="30900" cy="114575"/>
            </a:xfrm>
            <a:custGeom>
              <a:avLst/>
              <a:gdLst/>
              <a:ahLst/>
              <a:cxnLst/>
              <a:rect l="l" t="t" r="r" b="b"/>
              <a:pathLst>
                <a:path w="1236" h="4583" extrusionOk="0">
                  <a:moveTo>
                    <a:pt x="1131" y="2386"/>
                  </a:moveTo>
                  <a:cubicBezTo>
                    <a:pt x="1173" y="2888"/>
                    <a:pt x="1194" y="3411"/>
                    <a:pt x="1215" y="3892"/>
                  </a:cubicBezTo>
                  <a:cubicBezTo>
                    <a:pt x="1235" y="4269"/>
                    <a:pt x="1089" y="4457"/>
                    <a:pt x="775" y="4499"/>
                  </a:cubicBezTo>
                  <a:cubicBezTo>
                    <a:pt x="440" y="4583"/>
                    <a:pt x="147" y="4394"/>
                    <a:pt x="64" y="4081"/>
                  </a:cubicBezTo>
                  <a:cubicBezTo>
                    <a:pt x="43" y="3955"/>
                    <a:pt x="1" y="3788"/>
                    <a:pt x="1" y="3662"/>
                  </a:cubicBezTo>
                  <a:cubicBezTo>
                    <a:pt x="43" y="2783"/>
                    <a:pt x="43" y="1863"/>
                    <a:pt x="64" y="963"/>
                  </a:cubicBezTo>
                  <a:cubicBezTo>
                    <a:pt x="64" y="817"/>
                    <a:pt x="85" y="628"/>
                    <a:pt x="106" y="482"/>
                  </a:cubicBezTo>
                  <a:cubicBezTo>
                    <a:pt x="189" y="189"/>
                    <a:pt x="399" y="0"/>
                    <a:pt x="629" y="21"/>
                  </a:cubicBezTo>
                  <a:cubicBezTo>
                    <a:pt x="838" y="63"/>
                    <a:pt x="1026" y="210"/>
                    <a:pt x="1089" y="440"/>
                  </a:cubicBezTo>
                  <a:cubicBezTo>
                    <a:pt x="1110" y="628"/>
                    <a:pt x="1131" y="837"/>
                    <a:pt x="1131" y="1026"/>
                  </a:cubicBezTo>
                  <a:cubicBezTo>
                    <a:pt x="1152" y="1465"/>
                    <a:pt x="1152" y="1925"/>
                    <a:pt x="1131" y="23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5"/>
            <p:cNvSpPr/>
            <p:nvPr/>
          </p:nvSpPr>
          <p:spPr>
            <a:xfrm>
              <a:off x="6888850" y="3055313"/>
              <a:ext cx="45525" cy="41850"/>
            </a:xfrm>
            <a:custGeom>
              <a:avLst/>
              <a:gdLst/>
              <a:ahLst/>
              <a:cxnLst/>
              <a:rect l="l" t="t" r="r" b="b"/>
              <a:pathLst>
                <a:path w="1821" h="1674" extrusionOk="0">
                  <a:moveTo>
                    <a:pt x="837" y="1674"/>
                  </a:moveTo>
                  <a:cubicBezTo>
                    <a:pt x="691" y="1653"/>
                    <a:pt x="523" y="1674"/>
                    <a:pt x="377" y="1590"/>
                  </a:cubicBezTo>
                  <a:cubicBezTo>
                    <a:pt x="251" y="1528"/>
                    <a:pt x="63" y="1381"/>
                    <a:pt x="42" y="1256"/>
                  </a:cubicBezTo>
                  <a:cubicBezTo>
                    <a:pt x="0" y="1004"/>
                    <a:pt x="0" y="691"/>
                    <a:pt x="84" y="419"/>
                  </a:cubicBezTo>
                  <a:cubicBezTo>
                    <a:pt x="147" y="126"/>
                    <a:pt x="544" y="0"/>
                    <a:pt x="858" y="105"/>
                  </a:cubicBezTo>
                  <a:cubicBezTo>
                    <a:pt x="1130" y="209"/>
                    <a:pt x="1360" y="356"/>
                    <a:pt x="1590" y="523"/>
                  </a:cubicBezTo>
                  <a:cubicBezTo>
                    <a:pt x="1800" y="711"/>
                    <a:pt x="1820" y="963"/>
                    <a:pt x="1737" y="1235"/>
                  </a:cubicBezTo>
                  <a:cubicBezTo>
                    <a:pt x="1674" y="1465"/>
                    <a:pt x="1486" y="1590"/>
                    <a:pt x="1256" y="1632"/>
                  </a:cubicBezTo>
                  <a:cubicBezTo>
                    <a:pt x="1130" y="1653"/>
                    <a:pt x="1025" y="1653"/>
                    <a:pt x="837" y="16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5"/>
            <p:cNvSpPr/>
            <p:nvPr/>
          </p:nvSpPr>
          <p:spPr>
            <a:xfrm>
              <a:off x="6218750" y="2864825"/>
              <a:ext cx="1112625" cy="650900"/>
            </a:xfrm>
            <a:custGeom>
              <a:avLst/>
              <a:gdLst/>
              <a:ahLst/>
              <a:cxnLst/>
              <a:rect l="l" t="t" r="r" b="b"/>
              <a:pathLst>
                <a:path w="44505" h="26036" extrusionOk="0">
                  <a:moveTo>
                    <a:pt x="12186" y="0"/>
                  </a:moveTo>
                  <a:cubicBezTo>
                    <a:pt x="12086" y="0"/>
                    <a:pt x="11986" y="4"/>
                    <a:pt x="11885" y="13"/>
                  </a:cubicBezTo>
                  <a:cubicBezTo>
                    <a:pt x="11773" y="19"/>
                    <a:pt x="11659" y="22"/>
                    <a:pt x="11545" y="22"/>
                  </a:cubicBezTo>
                  <a:cubicBezTo>
                    <a:pt x="11315" y="22"/>
                    <a:pt x="11083" y="13"/>
                    <a:pt x="10859" y="13"/>
                  </a:cubicBezTo>
                  <a:cubicBezTo>
                    <a:pt x="10148" y="13"/>
                    <a:pt x="9458" y="180"/>
                    <a:pt x="8830" y="473"/>
                  </a:cubicBezTo>
                  <a:cubicBezTo>
                    <a:pt x="8411" y="640"/>
                    <a:pt x="7993" y="724"/>
                    <a:pt x="7512" y="724"/>
                  </a:cubicBezTo>
                  <a:cubicBezTo>
                    <a:pt x="5901" y="661"/>
                    <a:pt x="4269" y="661"/>
                    <a:pt x="2678" y="619"/>
                  </a:cubicBezTo>
                  <a:cubicBezTo>
                    <a:pt x="2651" y="618"/>
                    <a:pt x="2624" y="618"/>
                    <a:pt x="2597" y="618"/>
                  </a:cubicBezTo>
                  <a:cubicBezTo>
                    <a:pt x="1938" y="618"/>
                    <a:pt x="1334" y="855"/>
                    <a:pt x="691" y="996"/>
                  </a:cubicBezTo>
                  <a:cubicBezTo>
                    <a:pt x="628" y="996"/>
                    <a:pt x="607" y="1059"/>
                    <a:pt x="586" y="1080"/>
                  </a:cubicBezTo>
                  <a:cubicBezTo>
                    <a:pt x="586" y="1582"/>
                    <a:pt x="565" y="2063"/>
                    <a:pt x="565" y="2523"/>
                  </a:cubicBezTo>
                  <a:lnTo>
                    <a:pt x="481" y="11562"/>
                  </a:lnTo>
                  <a:cubicBezTo>
                    <a:pt x="481" y="12106"/>
                    <a:pt x="460" y="12629"/>
                    <a:pt x="251" y="13153"/>
                  </a:cubicBezTo>
                  <a:cubicBezTo>
                    <a:pt x="168" y="13362"/>
                    <a:pt x="168" y="13592"/>
                    <a:pt x="168" y="13822"/>
                  </a:cubicBezTo>
                  <a:cubicBezTo>
                    <a:pt x="105" y="16124"/>
                    <a:pt x="84" y="18425"/>
                    <a:pt x="63" y="20727"/>
                  </a:cubicBezTo>
                  <a:cubicBezTo>
                    <a:pt x="63" y="20936"/>
                    <a:pt x="0" y="21145"/>
                    <a:pt x="84" y="21334"/>
                  </a:cubicBezTo>
                  <a:cubicBezTo>
                    <a:pt x="460" y="22129"/>
                    <a:pt x="168" y="22966"/>
                    <a:pt x="398" y="23740"/>
                  </a:cubicBezTo>
                  <a:cubicBezTo>
                    <a:pt x="314" y="24075"/>
                    <a:pt x="398" y="24430"/>
                    <a:pt x="565" y="24744"/>
                  </a:cubicBezTo>
                  <a:cubicBezTo>
                    <a:pt x="607" y="24807"/>
                    <a:pt x="565" y="24933"/>
                    <a:pt x="565" y="25079"/>
                  </a:cubicBezTo>
                  <a:cubicBezTo>
                    <a:pt x="984" y="25079"/>
                    <a:pt x="1339" y="25079"/>
                    <a:pt x="1716" y="25100"/>
                  </a:cubicBezTo>
                  <a:cubicBezTo>
                    <a:pt x="1866" y="25111"/>
                    <a:pt x="2016" y="25114"/>
                    <a:pt x="2166" y="25114"/>
                  </a:cubicBezTo>
                  <a:cubicBezTo>
                    <a:pt x="2396" y="25114"/>
                    <a:pt x="2627" y="25106"/>
                    <a:pt x="2857" y="25106"/>
                  </a:cubicBezTo>
                  <a:cubicBezTo>
                    <a:pt x="3341" y="25106"/>
                    <a:pt x="3822" y="25140"/>
                    <a:pt x="4289" y="25351"/>
                  </a:cubicBezTo>
                  <a:cubicBezTo>
                    <a:pt x="4352" y="25393"/>
                    <a:pt x="4394" y="25393"/>
                    <a:pt x="4457" y="25393"/>
                  </a:cubicBezTo>
                  <a:cubicBezTo>
                    <a:pt x="4591" y="25388"/>
                    <a:pt x="4725" y="25387"/>
                    <a:pt x="4859" y="25387"/>
                  </a:cubicBezTo>
                  <a:cubicBezTo>
                    <a:pt x="5480" y="25387"/>
                    <a:pt x="6096" y="25426"/>
                    <a:pt x="6713" y="25426"/>
                  </a:cubicBezTo>
                  <a:cubicBezTo>
                    <a:pt x="7208" y="25426"/>
                    <a:pt x="7703" y="25401"/>
                    <a:pt x="8202" y="25309"/>
                  </a:cubicBezTo>
                  <a:cubicBezTo>
                    <a:pt x="8537" y="25267"/>
                    <a:pt x="8872" y="25225"/>
                    <a:pt x="9207" y="25225"/>
                  </a:cubicBezTo>
                  <a:cubicBezTo>
                    <a:pt x="10190" y="25225"/>
                    <a:pt x="11152" y="25267"/>
                    <a:pt x="12115" y="25288"/>
                  </a:cubicBezTo>
                  <a:cubicBezTo>
                    <a:pt x="12345" y="25288"/>
                    <a:pt x="12596" y="25288"/>
                    <a:pt x="12764" y="25393"/>
                  </a:cubicBezTo>
                  <a:cubicBezTo>
                    <a:pt x="13161" y="25581"/>
                    <a:pt x="13538" y="25581"/>
                    <a:pt x="13956" y="25581"/>
                  </a:cubicBezTo>
                  <a:cubicBezTo>
                    <a:pt x="16739" y="25623"/>
                    <a:pt x="19564" y="25686"/>
                    <a:pt x="22367" y="25728"/>
                  </a:cubicBezTo>
                  <a:cubicBezTo>
                    <a:pt x="23832" y="25749"/>
                    <a:pt x="25318" y="25790"/>
                    <a:pt x="26782" y="25811"/>
                  </a:cubicBezTo>
                  <a:cubicBezTo>
                    <a:pt x="27089" y="25811"/>
                    <a:pt x="27396" y="25802"/>
                    <a:pt x="27697" y="25802"/>
                  </a:cubicBezTo>
                  <a:cubicBezTo>
                    <a:pt x="27847" y="25802"/>
                    <a:pt x="27996" y="25804"/>
                    <a:pt x="28142" y="25811"/>
                  </a:cubicBezTo>
                  <a:cubicBezTo>
                    <a:pt x="29712" y="25832"/>
                    <a:pt x="31260" y="25895"/>
                    <a:pt x="32829" y="25937"/>
                  </a:cubicBezTo>
                  <a:cubicBezTo>
                    <a:pt x="33373" y="25958"/>
                    <a:pt x="33896" y="26000"/>
                    <a:pt x="34461" y="26000"/>
                  </a:cubicBezTo>
                  <a:cubicBezTo>
                    <a:pt x="34781" y="26000"/>
                    <a:pt x="35101" y="26036"/>
                    <a:pt x="35413" y="26036"/>
                  </a:cubicBezTo>
                  <a:cubicBezTo>
                    <a:pt x="35631" y="26036"/>
                    <a:pt x="35845" y="26018"/>
                    <a:pt x="36052" y="25958"/>
                  </a:cubicBezTo>
                  <a:cubicBezTo>
                    <a:pt x="36462" y="25859"/>
                    <a:pt x="36834" y="25825"/>
                    <a:pt x="37228" y="25825"/>
                  </a:cubicBezTo>
                  <a:cubicBezTo>
                    <a:pt x="37336" y="25825"/>
                    <a:pt x="37445" y="25828"/>
                    <a:pt x="37558" y="25832"/>
                  </a:cubicBezTo>
                  <a:cubicBezTo>
                    <a:pt x="38437" y="25832"/>
                    <a:pt x="39274" y="25895"/>
                    <a:pt x="40132" y="25895"/>
                  </a:cubicBezTo>
                  <a:cubicBezTo>
                    <a:pt x="40362" y="25895"/>
                    <a:pt x="40592" y="25895"/>
                    <a:pt x="40780" y="25811"/>
                  </a:cubicBezTo>
                  <a:cubicBezTo>
                    <a:pt x="41115" y="25686"/>
                    <a:pt x="41429" y="25686"/>
                    <a:pt x="41785" y="25686"/>
                  </a:cubicBezTo>
                  <a:cubicBezTo>
                    <a:pt x="42119" y="25707"/>
                    <a:pt x="42433" y="25728"/>
                    <a:pt x="42789" y="25749"/>
                  </a:cubicBezTo>
                  <a:cubicBezTo>
                    <a:pt x="42977" y="25477"/>
                    <a:pt x="42935" y="25163"/>
                    <a:pt x="42956" y="24849"/>
                  </a:cubicBezTo>
                  <a:cubicBezTo>
                    <a:pt x="42977" y="24472"/>
                    <a:pt x="42894" y="24075"/>
                    <a:pt x="43040" y="23740"/>
                  </a:cubicBezTo>
                  <a:cubicBezTo>
                    <a:pt x="43249" y="23196"/>
                    <a:pt x="43249" y="22652"/>
                    <a:pt x="43270" y="22066"/>
                  </a:cubicBezTo>
                  <a:cubicBezTo>
                    <a:pt x="43291" y="21501"/>
                    <a:pt x="43207" y="20936"/>
                    <a:pt x="43521" y="20413"/>
                  </a:cubicBezTo>
                  <a:cubicBezTo>
                    <a:pt x="43584" y="20308"/>
                    <a:pt x="43584" y="20141"/>
                    <a:pt x="43584" y="19995"/>
                  </a:cubicBezTo>
                  <a:cubicBezTo>
                    <a:pt x="43626" y="19116"/>
                    <a:pt x="43626" y="19116"/>
                    <a:pt x="43186" y="18467"/>
                  </a:cubicBezTo>
                  <a:lnTo>
                    <a:pt x="43186" y="18383"/>
                  </a:lnTo>
                  <a:cubicBezTo>
                    <a:pt x="43270" y="18300"/>
                    <a:pt x="43312" y="18195"/>
                    <a:pt x="43396" y="18111"/>
                  </a:cubicBezTo>
                  <a:cubicBezTo>
                    <a:pt x="43793" y="17672"/>
                    <a:pt x="43710" y="17316"/>
                    <a:pt x="43207" y="17044"/>
                  </a:cubicBezTo>
                  <a:cubicBezTo>
                    <a:pt x="43019" y="16940"/>
                    <a:pt x="42768" y="16919"/>
                    <a:pt x="42726" y="16626"/>
                  </a:cubicBezTo>
                  <a:cubicBezTo>
                    <a:pt x="42873" y="16186"/>
                    <a:pt x="43375" y="16396"/>
                    <a:pt x="43605" y="16207"/>
                  </a:cubicBezTo>
                  <a:cubicBezTo>
                    <a:pt x="43898" y="15454"/>
                    <a:pt x="43940" y="14743"/>
                    <a:pt x="43940" y="13989"/>
                  </a:cubicBezTo>
                  <a:cubicBezTo>
                    <a:pt x="43940" y="13236"/>
                    <a:pt x="43940" y="12441"/>
                    <a:pt x="44003" y="11688"/>
                  </a:cubicBezTo>
                  <a:cubicBezTo>
                    <a:pt x="44044" y="10767"/>
                    <a:pt x="44065" y="9847"/>
                    <a:pt x="44212" y="8968"/>
                  </a:cubicBezTo>
                  <a:cubicBezTo>
                    <a:pt x="44505" y="7231"/>
                    <a:pt x="44505" y="5620"/>
                    <a:pt x="44442" y="3967"/>
                  </a:cubicBezTo>
                  <a:cubicBezTo>
                    <a:pt x="44421" y="3423"/>
                    <a:pt x="44358" y="2837"/>
                    <a:pt x="44316" y="2314"/>
                  </a:cubicBezTo>
                  <a:cubicBezTo>
                    <a:pt x="43898" y="2189"/>
                    <a:pt x="43563" y="2042"/>
                    <a:pt x="43207" y="2000"/>
                  </a:cubicBezTo>
                  <a:cubicBezTo>
                    <a:pt x="42496" y="1937"/>
                    <a:pt x="41847" y="1665"/>
                    <a:pt x="41178" y="1477"/>
                  </a:cubicBezTo>
                  <a:cubicBezTo>
                    <a:pt x="39525" y="1017"/>
                    <a:pt x="39399" y="849"/>
                    <a:pt x="37537" y="849"/>
                  </a:cubicBezTo>
                  <a:cubicBezTo>
                    <a:pt x="36763" y="849"/>
                    <a:pt x="35947" y="829"/>
                    <a:pt x="35152" y="829"/>
                  </a:cubicBezTo>
                  <a:cubicBezTo>
                    <a:pt x="34566" y="829"/>
                    <a:pt x="33980" y="766"/>
                    <a:pt x="33394" y="598"/>
                  </a:cubicBezTo>
                  <a:cubicBezTo>
                    <a:pt x="33206" y="536"/>
                    <a:pt x="32955" y="494"/>
                    <a:pt x="32725" y="494"/>
                  </a:cubicBezTo>
                  <a:lnTo>
                    <a:pt x="28728" y="410"/>
                  </a:lnTo>
                  <a:cubicBezTo>
                    <a:pt x="28498" y="410"/>
                    <a:pt x="28247" y="410"/>
                    <a:pt x="28038" y="494"/>
                  </a:cubicBezTo>
                  <a:cubicBezTo>
                    <a:pt x="27117" y="787"/>
                    <a:pt x="26259" y="1163"/>
                    <a:pt x="25276" y="1226"/>
                  </a:cubicBezTo>
                  <a:cubicBezTo>
                    <a:pt x="24996" y="1366"/>
                    <a:pt x="24709" y="1405"/>
                    <a:pt x="24418" y="1405"/>
                  </a:cubicBezTo>
                  <a:cubicBezTo>
                    <a:pt x="24231" y="1405"/>
                    <a:pt x="24042" y="1389"/>
                    <a:pt x="23853" y="1373"/>
                  </a:cubicBezTo>
                  <a:cubicBezTo>
                    <a:pt x="23288" y="1373"/>
                    <a:pt x="22744" y="1331"/>
                    <a:pt x="22158" y="1331"/>
                  </a:cubicBezTo>
                  <a:cubicBezTo>
                    <a:pt x="22012" y="1331"/>
                    <a:pt x="21865" y="1320"/>
                    <a:pt x="21724" y="1320"/>
                  </a:cubicBezTo>
                  <a:cubicBezTo>
                    <a:pt x="21583" y="1320"/>
                    <a:pt x="21447" y="1331"/>
                    <a:pt x="21321" y="1373"/>
                  </a:cubicBezTo>
                  <a:cubicBezTo>
                    <a:pt x="20987" y="1477"/>
                    <a:pt x="20673" y="1477"/>
                    <a:pt x="20317" y="1477"/>
                  </a:cubicBezTo>
                  <a:cubicBezTo>
                    <a:pt x="19773" y="1477"/>
                    <a:pt x="19250" y="1456"/>
                    <a:pt x="18706" y="1435"/>
                  </a:cubicBezTo>
                  <a:cubicBezTo>
                    <a:pt x="18266" y="1393"/>
                    <a:pt x="17785" y="1456"/>
                    <a:pt x="17388" y="1163"/>
                  </a:cubicBezTo>
                  <a:cubicBezTo>
                    <a:pt x="17325" y="1121"/>
                    <a:pt x="17178" y="1121"/>
                    <a:pt x="17053" y="1080"/>
                  </a:cubicBezTo>
                  <a:cubicBezTo>
                    <a:pt x="16457" y="1060"/>
                    <a:pt x="15914" y="758"/>
                    <a:pt x="15310" y="758"/>
                  </a:cubicBezTo>
                  <a:cubicBezTo>
                    <a:pt x="15257" y="758"/>
                    <a:pt x="15203" y="761"/>
                    <a:pt x="15149" y="766"/>
                  </a:cubicBezTo>
                  <a:cubicBezTo>
                    <a:pt x="15023" y="766"/>
                    <a:pt x="14898" y="661"/>
                    <a:pt x="14751" y="619"/>
                  </a:cubicBezTo>
                  <a:cubicBezTo>
                    <a:pt x="13942" y="318"/>
                    <a:pt x="13082" y="0"/>
                    <a:pt x="12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35"/>
          <p:cNvGrpSpPr/>
          <p:nvPr/>
        </p:nvGrpSpPr>
        <p:grpSpPr>
          <a:xfrm rot="625986">
            <a:off x="7433078" y="1273877"/>
            <a:ext cx="482225" cy="539980"/>
            <a:chOff x="1835200" y="3337050"/>
            <a:chExt cx="279350" cy="312825"/>
          </a:xfrm>
        </p:grpSpPr>
        <p:sp>
          <p:nvSpPr>
            <p:cNvPr id="315" name="Google Shape;315;p35"/>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5"/>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5"/>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2739" y="1049572"/>
            <a:ext cx="7569640" cy="3539430"/>
          </a:xfrm>
          <a:prstGeom prst="rect">
            <a:avLst/>
          </a:prstGeom>
          <a:noFill/>
        </p:spPr>
        <p:txBody>
          <a:bodyPr wrap="square" rtlCol="0">
            <a:spAutoFit/>
          </a:bodyPr>
          <a:lstStyle/>
          <a:p>
            <a:pPr algn="ctr"/>
            <a:r>
              <a:rPr lang="vi-VN" sz="3200" b="1" dirty="0">
                <a:latin typeface="+mj-lt"/>
              </a:rPr>
              <a:t>Yêu cầu cần đạt</a:t>
            </a:r>
            <a:endParaRPr lang="en-US" sz="3200" dirty="0">
              <a:latin typeface="+mj-lt"/>
            </a:endParaRPr>
          </a:p>
          <a:p>
            <a:r>
              <a:rPr lang="en-US" sz="3200" i="1" dirty="0">
                <a:latin typeface="+mj-lt"/>
              </a:rPr>
              <a:t>-</a:t>
            </a:r>
            <a:r>
              <a:rPr lang="vi-VN" sz="3200" dirty="0">
                <a:latin typeface="+mj-lt"/>
              </a:rPr>
              <a:t> Biết viết chữ hoa Y (cỡ vừa và nhỏ); viết câu ứng dụng </a:t>
            </a:r>
            <a:r>
              <a:rPr lang="vi-VN" sz="3200" b="1" i="1" dirty="0">
                <a:latin typeface="+mj-lt"/>
              </a:rPr>
              <a:t>Yêu tổ quốc, yêu đồng bào</a:t>
            </a:r>
            <a:r>
              <a:rPr lang="vi-VN" sz="3200" dirty="0">
                <a:latin typeface="+mj-lt"/>
              </a:rPr>
              <a:t>. Chữ viết rõ ràng, tương đối đều nét, thẳng hàng, bước đầu biết nối nét giữa chữ viết hoa với chữ viết thường trong chữ ghi tiếng.</a:t>
            </a:r>
            <a:endParaRPr lang="en-US" sz="3200" dirty="0">
              <a:latin typeface="+mj-lt"/>
            </a:endParaRPr>
          </a:p>
          <a:p>
            <a:endParaRPr lang="en-US" sz="3200" dirty="0"/>
          </a:p>
        </p:txBody>
      </p:sp>
    </p:spTree>
    <p:extLst>
      <p:ext uri="{BB962C8B-B14F-4D97-AF65-F5344CB8AC3E}">
        <p14:creationId xmlns:p14="http://schemas.microsoft.com/office/powerpoint/2010/main" val="30011682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63" name="Rounded Rectangle 62"/>
          <p:cNvSpPr/>
          <p:nvPr/>
        </p:nvSpPr>
        <p:spPr>
          <a:xfrm>
            <a:off x="2011363" y="3603004"/>
            <a:ext cx="1755105" cy="61520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2023467" y="2859066"/>
            <a:ext cx="1755105" cy="615207"/>
          </a:xfrm>
          <a:prstGeom prst="roundRect">
            <a:avLst/>
          </a:prstGeom>
          <a:solidFill>
            <a:srgbClr val="98DF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2020422" y="2127862"/>
            <a:ext cx="1755105" cy="61520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1219199" y="708635"/>
            <a:ext cx="3512457" cy="5771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Google Shape;395;p38"/>
          <p:cNvSpPr txBox="1">
            <a:spLocks noGrp="1"/>
          </p:cNvSpPr>
          <p:nvPr>
            <p:ph type="title"/>
          </p:nvPr>
        </p:nvSpPr>
        <p:spPr>
          <a:xfrm>
            <a:off x="751424" y="77816"/>
            <a:ext cx="2020704" cy="52611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Cambria" panose="02040503050406030204" pitchFamily="18" charset="0"/>
                <a:ea typeface="Cambria" panose="02040503050406030204" pitchFamily="18" charset="0"/>
              </a:rPr>
              <a:t>Tập viết</a:t>
            </a:r>
            <a:endParaRPr sz="2800">
              <a:latin typeface="Cambria" panose="02040503050406030204" pitchFamily="18" charset="0"/>
              <a:ea typeface="Cambria" panose="02040503050406030204" pitchFamily="18" charset="0"/>
            </a:endParaRPr>
          </a:p>
        </p:txBody>
      </p:sp>
      <p:grpSp>
        <p:nvGrpSpPr>
          <p:cNvPr id="415" name="Google Shape;415;p38"/>
          <p:cNvGrpSpPr/>
          <p:nvPr/>
        </p:nvGrpSpPr>
        <p:grpSpPr>
          <a:xfrm>
            <a:off x="283010" y="53344"/>
            <a:ext cx="718475" cy="704314"/>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Text Box 16"/>
          <p:cNvSpPr txBox="1">
            <a:spLocks noChangeArrowheads="1"/>
          </p:cNvSpPr>
          <p:nvPr/>
        </p:nvSpPr>
        <p:spPr bwMode="auto">
          <a:xfrm>
            <a:off x="2172391" y="2155097"/>
            <a:ext cx="1600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dirty="0">
                <a:solidFill>
                  <a:schemeClr val="bg1">
                    <a:lumMod val="10000"/>
                  </a:schemeClr>
                </a:solidFill>
                <a:latin typeface="Cambria" panose="02040503050406030204" pitchFamily="18" charset="0"/>
                <a:ea typeface="Cambria" panose="02040503050406030204" pitchFamily="18" charset="0"/>
              </a:rPr>
              <a:t>a) </a:t>
            </a:r>
            <a:r>
              <a:rPr lang="en-US" altLang="en-US" sz="2800" b="1" dirty="0">
                <a:solidFill>
                  <a:schemeClr val="bg1">
                    <a:lumMod val="10000"/>
                  </a:schemeClr>
                </a:solidFill>
                <a:latin typeface="Cambria" panose="02040503050406030204" pitchFamily="18" charset="0"/>
                <a:ea typeface="Cambria" panose="02040503050406030204" pitchFamily="18" charset="0"/>
              </a:rPr>
              <a:t>6</a:t>
            </a:r>
            <a:r>
              <a:rPr lang="en-US" altLang="en-US" sz="2800" b="1" dirty="0" smtClean="0">
                <a:solidFill>
                  <a:schemeClr val="bg1">
                    <a:lumMod val="10000"/>
                  </a:schemeClr>
                </a:solidFill>
                <a:latin typeface="Cambria" panose="02040503050406030204" pitchFamily="18" charset="0"/>
                <a:ea typeface="Cambria" panose="02040503050406030204" pitchFamily="18" charset="0"/>
              </a:rPr>
              <a:t> </a:t>
            </a:r>
            <a:r>
              <a:rPr lang="en-US" altLang="en-US" sz="2800" b="1" dirty="0">
                <a:solidFill>
                  <a:schemeClr val="bg1">
                    <a:lumMod val="10000"/>
                  </a:schemeClr>
                </a:solidFill>
                <a:latin typeface="Cambria" panose="02040503050406030204" pitchFamily="18" charset="0"/>
                <a:ea typeface="Cambria" panose="02040503050406030204" pitchFamily="18" charset="0"/>
              </a:rPr>
              <a:t>ô li</a:t>
            </a:r>
          </a:p>
        </p:txBody>
      </p:sp>
      <p:sp>
        <p:nvSpPr>
          <p:cNvPr id="44" name="Text Box 9"/>
          <p:cNvSpPr txBox="1">
            <a:spLocks noChangeArrowheads="1"/>
          </p:cNvSpPr>
          <p:nvPr/>
        </p:nvSpPr>
        <p:spPr bwMode="auto">
          <a:xfrm>
            <a:off x="1405920" y="723221"/>
            <a:ext cx="312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Chọn ý đúng nhất:</a:t>
            </a:r>
          </a:p>
        </p:txBody>
      </p:sp>
      <p:sp>
        <p:nvSpPr>
          <p:cNvPr id="45" name="Text Box 14"/>
          <p:cNvSpPr txBox="1">
            <a:spLocks noChangeArrowheads="1"/>
          </p:cNvSpPr>
          <p:nvPr/>
        </p:nvSpPr>
        <p:spPr bwMode="auto">
          <a:xfrm>
            <a:off x="53830" y="1571864"/>
            <a:ext cx="6634597" cy="32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55000"/>
              </a:lnSpc>
              <a:spcBef>
                <a:spcPct val="50000"/>
              </a:spcBef>
            </a:pPr>
            <a:r>
              <a:rPr lang="en-US" altLang="en-US" sz="2800" b="1">
                <a:solidFill>
                  <a:schemeClr val="accent3"/>
                </a:solidFill>
                <a:latin typeface="Cambria" panose="02040503050406030204" pitchFamily="18" charset="0"/>
                <a:ea typeface="Cambria" panose="02040503050406030204" pitchFamily="18" charset="0"/>
              </a:rPr>
              <a:t>  * Con chữ </a:t>
            </a:r>
            <a:r>
              <a:rPr lang="en-US" altLang="en-US" sz="2800" b="1">
                <a:solidFill>
                  <a:schemeClr val="accent3"/>
                </a:solidFill>
                <a:latin typeface="HP001 4 hàng" panose="020B0603050302020204" pitchFamily="34" charset="0"/>
                <a:ea typeface="Cambria" panose="02040503050406030204" pitchFamily="18" charset="0"/>
              </a:rPr>
              <a:t>Y </a:t>
            </a:r>
            <a:r>
              <a:rPr lang="en-US" altLang="en-US" sz="2800" b="1">
                <a:solidFill>
                  <a:schemeClr val="accent3"/>
                </a:solidFill>
                <a:latin typeface="Cambria" panose="02040503050406030204" pitchFamily="18" charset="0"/>
                <a:ea typeface="Cambria" panose="02040503050406030204" pitchFamily="18" charset="0"/>
              </a:rPr>
              <a:t>cỡ vừa</a:t>
            </a:r>
            <a:r>
              <a:rPr lang="en-US" altLang="en-US" b="1">
                <a:solidFill>
                  <a:schemeClr val="accent3"/>
                </a:solidFill>
                <a:latin typeface="Cambria" panose="02040503050406030204" pitchFamily="18" charset="0"/>
                <a:ea typeface="Cambria" panose="02040503050406030204" pitchFamily="18" charset="0"/>
              </a:rPr>
              <a:t> </a:t>
            </a:r>
            <a:r>
              <a:rPr lang="en-US" altLang="en-US" sz="2800" b="1" i="1">
                <a:solidFill>
                  <a:schemeClr val="accent3"/>
                </a:solidFill>
                <a:latin typeface="Cambria" panose="02040503050406030204" pitchFamily="18" charset="0"/>
                <a:ea typeface="Cambria" panose="02040503050406030204" pitchFamily="18" charset="0"/>
              </a:rPr>
              <a:t>cao</a:t>
            </a:r>
            <a:r>
              <a:rPr lang="en-US" altLang="en-US" sz="2800" b="1">
                <a:solidFill>
                  <a:schemeClr val="accent3"/>
                </a:solidFill>
                <a:latin typeface="Cambria" panose="02040503050406030204" pitchFamily="18" charset="0"/>
                <a:ea typeface="Cambria" panose="02040503050406030204" pitchFamily="18" charset="0"/>
              </a:rPr>
              <a:t> mấy ô li ?</a:t>
            </a:r>
          </a:p>
        </p:txBody>
      </p:sp>
      <p:sp>
        <p:nvSpPr>
          <p:cNvPr id="46" name="Text Box 17"/>
          <p:cNvSpPr txBox="1">
            <a:spLocks noChangeArrowheads="1"/>
          </p:cNvSpPr>
          <p:nvPr/>
        </p:nvSpPr>
        <p:spPr bwMode="auto">
          <a:xfrm>
            <a:off x="2175327" y="2895706"/>
            <a:ext cx="1600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b) 8 ô li</a:t>
            </a:r>
          </a:p>
        </p:txBody>
      </p:sp>
      <p:sp>
        <p:nvSpPr>
          <p:cNvPr id="47" name="Text Box 19"/>
          <p:cNvSpPr txBox="1">
            <a:spLocks noChangeArrowheads="1"/>
          </p:cNvSpPr>
          <p:nvPr/>
        </p:nvSpPr>
        <p:spPr bwMode="auto">
          <a:xfrm>
            <a:off x="2154269" y="3633908"/>
            <a:ext cx="137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c) 7 ô li</a:t>
            </a:r>
          </a:p>
        </p:txBody>
      </p:sp>
      <p:grpSp>
        <p:nvGrpSpPr>
          <p:cNvPr id="48" name="Group 22"/>
          <p:cNvGrpSpPr>
            <a:grpSpLocks/>
          </p:cNvGrpSpPr>
          <p:nvPr/>
        </p:nvGrpSpPr>
        <p:grpSpPr bwMode="auto">
          <a:xfrm>
            <a:off x="5762172" y="338983"/>
            <a:ext cx="2784702" cy="4332061"/>
            <a:chOff x="5268913" y="914400"/>
            <a:chExt cx="2960687" cy="5578475"/>
          </a:xfrm>
        </p:grpSpPr>
        <p:grpSp>
          <p:nvGrpSpPr>
            <p:cNvPr id="50" name="Group 229"/>
            <p:cNvGrpSpPr>
              <a:grpSpLocks/>
            </p:cNvGrpSpPr>
            <p:nvPr/>
          </p:nvGrpSpPr>
          <p:grpSpPr bwMode="auto">
            <a:xfrm>
              <a:off x="5268913" y="914400"/>
              <a:ext cx="2960687" cy="5578475"/>
              <a:chOff x="3257" y="864"/>
              <a:chExt cx="1823" cy="2805"/>
            </a:xfrm>
          </p:grpSpPr>
          <p:pic>
            <p:nvPicPr>
              <p:cNvPr id="59" name="Picture 230"/>
              <p:cNvPicPr>
                <a:picLocks noChangeAspect="1" noChangeArrowheads="1"/>
              </p:cNvPicPr>
              <p:nvPr/>
            </p:nvPicPr>
            <p:blipFill>
              <a:blip r:embed="rId3">
                <a:extLst>
                  <a:ext uri="{28A0092B-C50C-407E-A947-70E740481C1C}">
                    <a14:useLocalDpi xmlns:a14="http://schemas.microsoft.com/office/drawing/2010/main" val="0"/>
                  </a:ext>
                </a:extLst>
              </a:blip>
              <a:srcRect l="21053" t="34346" r="54736" b="20081"/>
              <a:stretch>
                <a:fillRect/>
              </a:stretch>
            </p:blipFill>
            <p:spPr bwMode="auto">
              <a:xfrm>
                <a:off x="3264" y="912"/>
                <a:ext cx="1816" cy="2736"/>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60" name="Picture 231" descr="y 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7" y="864"/>
                <a:ext cx="1543" cy="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 name="Group 703"/>
            <p:cNvGrpSpPr>
              <a:grpSpLocks/>
            </p:cNvGrpSpPr>
            <p:nvPr/>
          </p:nvGrpSpPr>
          <p:grpSpPr bwMode="auto">
            <a:xfrm>
              <a:off x="5426075" y="981496"/>
              <a:ext cx="2117725" cy="5306592"/>
              <a:chOff x="1117379" y="786578"/>
              <a:chExt cx="2118902" cy="5305798"/>
            </a:xfrm>
          </p:grpSpPr>
          <p:sp>
            <p:nvSpPr>
              <p:cNvPr id="52" name="Arc 232"/>
              <p:cNvSpPr>
                <a:spLocks/>
              </p:cNvSpPr>
              <p:nvPr/>
            </p:nvSpPr>
            <p:spPr bwMode="auto">
              <a:xfrm rot="4125663" flipH="1">
                <a:off x="1055385" y="1730603"/>
                <a:ext cx="543941" cy="419954"/>
              </a:xfrm>
              <a:custGeom>
                <a:avLst/>
                <a:gdLst>
                  <a:gd name="T0" fmla="*/ 2147483647 w 21600"/>
                  <a:gd name="T1" fmla="*/ 2147483647 h 34419"/>
                  <a:gd name="T2" fmla="*/ 2147483647 w 21600"/>
                  <a:gd name="T3" fmla="*/ 0 h 34419"/>
                  <a:gd name="T4" fmla="*/ 2147483647 w 21600"/>
                  <a:gd name="T5" fmla="*/ 2147483647 h 34419"/>
                  <a:gd name="T6" fmla="*/ 0 60000 65536"/>
                  <a:gd name="T7" fmla="*/ 0 60000 65536"/>
                  <a:gd name="T8" fmla="*/ 0 60000 65536"/>
                  <a:gd name="T9" fmla="*/ 0 w 21600"/>
                  <a:gd name="T10" fmla="*/ 0 h 34419"/>
                  <a:gd name="T11" fmla="*/ 21600 w 21600"/>
                  <a:gd name="T12" fmla="*/ 34419 h 34419"/>
                </a:gdLst>
                <a:ahLst/>
                <a:cxnLst>
                  <a:cxn ang="T6">
                    <a:pos x="T0" y="T1"/>
                  </a:cxn>
                  <a:cxn ang="T7">
                    <a:pos x="T2" y="T3"/>
                  </a:cxn>
                  <a:cxn ang="T8">
                    <a:pos x="T4" y="T5"/>
                  </a:cxn>
                </a:cxnLst>
                <a:rect l="T9" t="T10" r="T11" b="T12"/>
                <a:pathLst>
                  <a:path w="21600" h="34419" fill="none" extrusionOk="0">
                    <a:moveTo>
                      <a:pt x="8873" y="34418"/>
                    </a:moveTo>
                    <a:cubicBezTo>
                      <a:pt x="3297" y="30352"/>
                      <a:pt x="0" y="23866"/>
                      <a:pt x="0" y="16966"/>
                    </a:cubicBezTo>
                    <a:cubicBezTo>
                      <a:pt x="-1" y="10348"/>
                      <a:pt x="3033" y="4096"/>
                      <a:pt x="8231" y="0"/>
                    </a:cubicBezTo>
                  </a:path>
                  <a:path w="21600" h="34419" stroke="0" extrusionOk="0">
                    <a:moveTo>
                      <a:pt x="8873" y="34418"/>
                    </a:moveTo>
                    <a:cubicBezTo>
                      <a:pt x="3297" y="30352"/>
                      <a:pt x="0" y="23866"/>
                      <a:pt x="0" y="16966"/>
                    </a:cubicBezTo>
                    <a:cubicBezTo>
                      <a:pt x="-1" y="10348"/>
                      <a:pt x="3033" y="4096"/>
                      <a:pt x="8231" y="0"/>
                    </a:cubicBezTo>
                    <a:lnTo>
                      <a:pt x="21600" y="16966"/>
                    </a:lnTo>
                    <a:lnTo>
                      <a:pt x="8873" y="34418"/>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 name="Arc 233"/>
              <p:cNvSpPr>
                <a:spLocks/>
              </p:cNvSpPr>
              <p:nvPr/>
            </p:nvSpPr>
            <p:spPr bwMode="auto">
              <a:xfrm rot="11752543" flipH="1">
                <a:off x="2154553" y="3659518"/>
                <a:ext cx="489947" cy="520567"/>
              </a:xfrm>
              <a:custGeom>
                <a:avLst/>
                <a:gdLst>
                  <a:gd name="T0" fmla="*/ 0 w 29524"/>
                  <a:gd name="T1" fmla="*/ 2147483647 h 23801"/>
                  <a:gd name="T2" fmla="*/ 2147483647 w 29524"/>
                  <a:gd name="T3" fmla="*/ 2147483647 h 23801"/>
                  <a:gd name="T4" fmla="*/ 2147483647 w 29524"/>
                  <a:gd name="T5" fmla="*/ 2147483647 h 23801"/>
                  <a:gd name="T6" fmla="*/ 0 60000 65536"/>
                  <a:gd name="T7" fmla="*/ 0 60000 65536"/>
                  <a:gd name="T8" fmla="*/ 0 60000 65536"/>
                  <a:gd name="T9" fmla="*/ 0 w 29524"/>
                  <a:gd name="T10" fmla="*/ 0 h 23801"/>
                  <a:gd name="T11" fmla="*/ 29524 w 29524"/>
                  <a:gd name="T12" fmla="*/ 23801 h 23801"/>
                </a:gdLst>
                <a:ahLst/>
                <a:cxnLst>
                  <a:cxn ang="T6">
                    <a:pos x="T0" y="T1"/>
                  </a:cxn>
                  <a:cxn ang="T7">
                    <a:pos x="T2" y="T3"/>
                  </a:cxn>
                  <a:cxn ang="T8">
                    <a:pos x="T4" y="T5"/>
                  </a:cxn>
                </a:cxnLst>
                <a:rect l="T9" t="T10" r="T11" b="T12"/>
                <a:pathLst>
                  <a:path w="29524" h="23801" fill="none" extrusionOk="0">
                    <a:moveTo>
                      <a:pt x="-1" y="1505"/>
                    </a:moveTo>
                    <a:cubicBezTo>
                      <a:pt x="2523" y="510"/>
                      <a:pt x="5211" y="-1"/>
                      <a:pt x="7924" y="0"/>
                    </a:cubicBezTo>
                    <a:cubicBezTo>
                      <a:pt x="19853" y="0"/>
                      <a:pt x="29524" y="9670"/>
                      <a:pt x="29524" y="21600"/>
                    </a:cubicBezTo>
                    <a:cubicBezTo>
                      <a:pt x="29524" y="22335"/>
                      <a:pt x="29486" y="23069"/>
                      <a:pt x="29411" y="23800"/>
                    </a:cubicBezTo>
                  </a:path>
                  <a:path w="29524" h="23801" stroke="0" extrusionOk="0">
                    <a:moveTo>
                      <a:pt x="-1" y="1505"/>
                    </a:moveTo>
                    <a:cubicBezTo>
                      <a:pt x="2523" y="510"/>
                      <a:pt x="5211" y="-1"/>
                      <a:pt x="7924" y="0"/>
                    </a:cubicBezTo>
                    <a:cubicBezTo>
                      <a:pt x="19853" y="0"/>
                      <a:pt x="29524" y="9670"/>
                      <a:pt x="29524" y="21600"/>
                    </a:cubicBezTo>
                    <a:cubicBezTo>
                      <a:pt x="29524" y="22335"/>
                      <a:pt x="29486" y="23069"/>
                      <a:pt x="29411" y="23800"/>
                    </a:cubicBezTo>
                    <a:lnTo>
                      <a:pt x="7924" y="21600"/>
                    </a:lnTo>
                    <a:lnTo>
                      <a:pt x="-1" y="1505"/>
                    </a:lnTo>
                    <a:close/>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 name="Arc 234"/>
              <p:cNvSpPr>
                <a:spLocks/>
              </p:cNvSpPr>
              <p:nvPr/>
            </p:nvSpPr>
            <p:spPr bwMode="auto">
              <a:xfrm rot="5766179" flipH="1">
                <a:off x="1536451" y="1541811"/>
                <a:ext cx="818036" cy="383209"/>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 name="Arc 235"/>
              <p:cNvSpPr>
                <a:spLocks/>
              </p:cNvSpPr>
              <p:nvPr/>
            </p:nvSpPr>
            <p:spPr bwMode="auto">
              <a:xfrm rot="18144375" flipH="1">
                <a:off x="1988506" y="5491755"/>
                <a:ext cx="818035" cy="383208"/>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6" name="Line 236"/>
              <p:cNvSpPr>
                <a:spLocks noChangeShapeType="1"/>
              </p:cNvSpPr>
              <p:nvPr/>
            </p:nvSpPr>
            <p:spPr bwMode="auto">
              <a:xfrm>
                <a:off x="3160039" y="1326577"/>
                <a:ext cx="0" cy="61193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 name="Text Box 237"/>
              <p:cNvSpPr txBox="1">
                <a:spLocks noChangeArrowheads="1"/>
              </p:cNvSpPr>
              <p:nvPr/>
            </p:nvSpPr>
            <p:spPr bwMode="auto">
              <a:xfrm>
                <a:off x="1441092" y="1472274"/>
                <a:ext cx="335963"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1</a:t>
                </a:r>
              </a:p>
            </p:txBody>
          </p:sp>
          <p:sp>
            <p:nvSpPr>
              <p:cNvPr id="58" name="Text Box 238"/>
              <p:cNvSpPr txBox="1">
                <a:spLocks noChangeArrowheads="1"/>
              </p:cNvSpPr>
              <p:nvPr/>
            </p:nvSpPr>
            <p:spPr bwMode="auto">
              <a:xfrm>
                <a:off x="2900317" y="786578"/>
                <a:ext cx="335964"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2</a:t>
                </a:r>
              </a:p>
            </p:txBody>
          </p:sp>
        </p:grpSp>
      </p:grpSp>
    </p:spTree>
    <p:extLst>
      <p:ext uri="{BB962C8B-B14F-4D97-AF65-F5344CB8AC3E}">
        <p14:creationId xmlns:p14="http://schemas.microsoft.com/office/powerpoint/2010/main" val="244602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44"/>
                                        </p:tgtEl>
                                        <p:attrNameLst>
                                          <p:attrName>style.visibility</p:attrName>
                                        </p:attrNameLst>
                                      </p:cBhvr>
                                      <p:to>
                                        <p:strVal val="visible"/>
                                      </p:to>
                                    </p:set>
                                    <p:anim calcmode="discrete" valueType="clr">
                                      <p:cBhvr override="childStyle">
                                        <p:cTn id="7" dur="8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4"/>
                                        </p:tgtEl>
                                        <p:attrNameLst>
                                          <p:attrName>fillcolor</p:attrName>
                                        </p:attrNameLst>
                                      </p:cBhvr>
                                      <p:tavLst>
                                        <p:tav tm="0">
                                          <p:val>
                                            <p:clrVal>
                                              <a:schemeClr val="accent2"/>
                                            </p:clrVal>
                                          </p:val>
                                        </p:tav>
                                        <p:tav tm="50000">
                                          <p:val>
                                            <p:clrVal>
                                              <a:schemeClr val="hlink"/>
                                            </p:clrVal>
                                          </p:val>
                                        </p:tav>
                                      </p:tavLst>
                                    </p:anim>
                                    <p:set>
                                      <p:cBhvr>
                                        <p:cTn id="9" dur="80"/>
                                        <p:tgtEl>
                                          <p:spTgt spid="44"/>
                                        </p:tgtEl>
                                        <p:attrNameLst>
                                          <p:attrName>fill.type</p:attrName>
                                        </p:attrNameLst>
                                      </p:cBhvr>
                                      <p:to>
                                        <p:strVal val="solid"/>
                                      </p:to>
                                    </p:set>
                                  </p:childTnLst>
                                </p:cTn>
                              </p:par>
                              <p:par>
                                <p:cTn id="10" presetID="53"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childTnLst>
                                </p:cTn>
                              </p:par>
                            </p:childTnLst>
                          </p:cTn>
                        </p:par>
                        <p:par>
                          <p:cTn id="15" fill="hold">
                            <p:stCondLst>
                              <p:cond delay="600"/>
                            </p:stCondLst>
                            <p:childTnLst>
                              <p:par>
                                <p:cTn id="16" presetID="27" presetClass="entr" presetSubtype="0" fill="hold" grpId="0" nodeType="afterEffect">
                                  <p:stCondLst>
                                    <p:cond delay="0"/>
                                  </p:stCondLst>
                                  <p:iterate type="lt">
                                    <p:tmPct val="50000"/>
                                  </p:iterate>
                                  <p:childTnLst>
                                    <p:set>
                                      <p:cBhvr>
                                        <p:cTn id="17" dur="1" fill="hold">
                                          <p:stCondLst>
                                            <p:cond delay="0"/>
                                          </p:stCondLst>
                                        </p:cTn>
                                        <p:tgtEl>
                                          <p:spTgt spid="43">
                                            <p:txEl>
                                              <p:pRg st="0" end="0"/>
                                            </p:txEl>
                                          </p:spTgt>
                                        </p:tgtEl>
                                        <p:attrNameLst>
                                          <p:attrName>style.visibility</p:attrName>
                                        </p:attrNameLst>
                                      </p:cBhvr>
                                      <p:to>
                                        <p:strVal val="visible"/>
                                      </p:to>
                                    </p:set>
                                    <p:anim calcmode="discrete" valueType="clr">
                                      <p:cBhvr override="childStyle">
                                        <p:cTn id="18" dur="80"/>
                                        <p:tgtEl>
                                          <p:spTgt spid="4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3">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43">
                                            <p:txEl>
                                              <p:pRg st="0" end="0"/>
                                            </p:txEl>
                                          </p:spTgt>
                                        </p:tgtEl>
                                        <p:attrNameLst>
                                          <p:attrName>fill.type</p:attrName>
                                        </p:attrNameLst>
                                      </p:cBhvr>
                                      <p:to>
                                        <p:strVal val="solid"/>
                                      </p:to>
                                    </p:set>
                                  </p:childTnLst>
                                </p:cTn>
                              </p:par>
                            </p:childTnLst>
                          </p:cTn>
                        </p:par>
                        <p:par>
                          <p:cTn id="21" fill="hold">
                            <p:stCondLst>
                              <p:cond delay="88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46"/>
                                        </p:tgtEl>
                                        <p:attrNameLst>
                                          <p:attrName>style.visibility</p:attrName>
                                        </p:attrNameLst>
                                      </p:cBhvr>
                                      <p:to>
                                        <p:strVal val="visible"/>
                                      </p:to>
                                    </p:set>
                                    <p:anim calcmode="discrete" valueType="clr">
                                      <p:cBhvr override="childStyle">
                                        <p:cTn id="24" dur="80"/>
                                        <p:tgtEl>
                                          <p:spTgt spid="46"/>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46"/>
                                        </p:tgtEl>
                                        <p:attrNameLst>
                                          <p:attrName>fillcolor</p:attrName>
                                        </p:attrNameLst>
                                      </p:cBhvr>
                                      <p:tavLst>
                                        <p:tav tm="0">
                                          <p:val>
                                            <p:clrVal>
                                              <a:schemeClr val="accent2"/>
                                            </p:clrVal>
                                          </p:val>
                                        </p:tav>
                                        <p:tav tm="50000">
                                          <p:val>
                                            <p:clrVal>
                                              <a:schemeClr val="hlink"/>
                                            </p:clrVal>
                                          </p:val>
                                        </p:tav>
                                      </p:tavLst>
                                    </p:anim>
                                    <p:set>
                                      <p:cBhvr>
                                        <p:cTn id="26" dur="80"/>
                                        <p:tgtEl>
                                          <p:spTgt spid="46"/>
                                        </p:tgtEl>
                                        <p:attrNameLst>
                                          <p:attrName>fill.type</p:attrName>
                                        </p:attrNameLst>
                                      </p:cBhvr>
                                      <p:to>
                                        <p:strVal val="solid"/>
                                      </p:to>
                                    </p:set>
                                  </p:childTnLst>
                                </p:cTn>
                              </p:par>
                            </p:childTnLst>
                          </p:cTn>
                        </p:par>
                        <p:par>
                          <p:cTn id="27" fill="hold">
                            <p:stCondLst>
                              <p:cond delay="116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47"/>
                                        </p:tgtEl>
                                        <p:attrNameLst>
                                          <p:attrName>style.visibility</p:attrName>
                                        </p:attrNameLst>
                                      </p:cBhvr>
                                      <p:to>
                                        <p:strVal val="visible"/>
                                      </p:to>
                                    </p:set>
                                    <p:anim calcmode="discrete" valueType="clr">
                                      <p:cBhvr override="childStyle">
                                        <p:cTn id="30" dur="80"/>
                                        <p:tgtEl>
                                          <p:spTgt spid="47"/>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47"/>
                                        </p:tgtEl>
                                        <p:attrNameLst>
                                          <p:attrName>fillcolor</p:attrName>
                                        </p:attrNameLst>
                                      </p:cBhvr>
                                      <p:tavLst>
                                        <p:tav tm="0">
                                          <p:val>
                                            <p:clrVal>
                                              <a:schemeClr val="accent2"/>
                                            </p:clrVal>
                                          </p:val>
                                        </p:tav>
                                        <p:tav tm="50000">
                                          <p:val>
                                            <p:clrVal>
                                              <a:schemeClr val="hlink"/>
                                            </p:clrVal>
                                          </p:val>
                                        </p:tav>
                                      </p:tavLst>
                                    </p:anim>
                                    <p:set>
                                      <p:cBhvr>
                                        <p:cTn id="32" dur="80"/>
                                        <p:tgtEl>
                                          <p:spTgt spid="47"/>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iterate type="lt">
                                    <p:tmPct val="0"/>
                                  </p:iterate>
                                  <p:childTnLst>
                                    <p:animEffect transition="out" filter="fade">
                                      <p:cBhvr>
                                        <p:cTn id="36" dur="500"/>
                                        <p:tgtEl>
                                          <p:spTgt spid="43">
                                            <p:txEl>
                                              <p:pRg st="0" end="0"/>
                                            </p:txEl>
                                          </p:spTgt>
                                        </p:tgtEl>
                                      </p:cBhvr>
                                    </p:animEffect>
                                    <p:set>
                                      <p:cBhvr>
                                        <p:cTn id="37" dur="1" fill="hold">
                                          <p:stCondLst>
                                            <p:cond delay="499"/>
                                          </p:stCondLst>
                                        </p:cTn>
                                        <p:tgtEl>
                                          <p:spTgt spid="43">
                                            <p:txEl>
                                              <p:pRg st="0" end="0"/>
                                            </p:txEl>
                                          </p:spTgt>
                                        </p:tgtEl>
                                        <p:attrNameLst>
                                          <p:attrName>style.visibility</p:attrName>
                                        </p:attrNameLst>
                                      </p:cBhvr>
                                      <p:to>
                                        <p:strVal val="hidden"/>
                                      </p:to>
                                    </p:set>
                                  </p:childTnLst>
                                </p:cTn>
                              </p:par>
                              <p:par>
                                <p:cTn id="38" presetID="10" presetClass="exit" presetSubtype="0" fill="hold" grpId="1" nodeType="withEffect">
                                  <p:stCondLst>
                                    <p:cond delay="0"/>
                                  </p:stCondLst>
                                  <p:iterate type="lt">
                                    <p:tmPct val="0"/>
                                  </p:iterate>
                                  <p:childTnLst>
                                    <p:animEffect transition="out" filter="fade">
                                      <p:cBhvr>
                                        <p:cTn id="39" dur="500"/>
                                        <p:tgtEl>
                                          <p:spTgt spid="47"/>
                                        </p:tgtEl>
                                      </p:cBhvr>
                                    </p:animEffect>
                                    <p:set>
                                      <p:cBhvr>
                                        <p:cTn id="40" dur="1" fill="hold">
                                          <p:stCondLst>
                                            <p:cond delay="499"/>
                                          </p:stCondLst>
                                        </p:cTn>
                                        <p:tgtEl>
                                          <p:spTgt spid="47"/>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63"/>
                                        </p:tgtEl>
                                      </p:cBhvr>
                                    </p:animEffect>
                                    <p:set>
                                      <p:cBhvr>
                                        <p:cTn id="46" dur="1" fill="hold">
                                          <p:stCondLst>
                                            <p:cond delay="4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4" grpId="0" animBg="1"/>
      <p:bldP spid="43" grpId="0" build="allAtOnce"/>
      <p:bldP spid="43" grpId="1" build="allAtOnce"/>
      <p:bldP spid="44" grpId="0"/>
      <p:bldP spid="45" grpId="0"/>
      <p:bldP spid="46" grpId="0"/>
      <p:bldP spid="47" grpId="0"/>
      <p:bldP spid="4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63" name="Rounded Rectangle 62"/>
          <p:cNvSpPr/>
          <p:nvPr/>
        </p:nvSpPr>
        <p:spPr>
          <a:xfrm>
            <a:off x="2011363" y="3603004"/>
            <a:ext cx="1755105" cy="61520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2023467" y="2859066"/>
            <a:ext cx="1755105" cy="615207"/>
          </a:xfrm>
          <a:prstGeom prst="roundRect">
            <a:avLst/>
          </a:prstGeom>
          <a:solidFill>
            <a:srgbClr val="98DF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2020422" y="2127862"/>
            <a:ext cx="1755105" cy="61520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1219199" y="708635"/>
            <a:ext cx="3512457" cy="5771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Google Shape;395;p38"/>
          <p:cNvSpPr txBox="1">
            <a:spLocks noGrp="1"/>
          </p:cNvSpPr>
          <p:nvPr>
            <p:ph type="title"/>
          </p:nvPr>
        </p:nvSpPr>
        <p:spPr>
          <a:xfrm>
            <a:off x="751424" y="77816"/>
            <a:ext cx="2020704" cy="52611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Cambria" panose="02040503050406030204" pitchFamily="18" charset="0"/>
                <a:ea typeface="Cambria" panose="02040503050406030204" pitchFamily="18" charset="0"/>
              </a:rPr>
              <a:t>Tập viết</a:t>
            </a:r>
            <a:endParaRPr sz="2800">
              <a:latin typeface="Cambria" panose="02040503050406030204" pitchFamily="18" charset="0"/>
              <a:ea typeface="Cambria" panose="02040503050406030204" pitchFamily="18" charset="0"/>
            </a:endParaRPr>
          </a:p>
        </p:txBody>
      </p:sp>
      <p:grpSp>
        <p:nvGrpSpPr>
          <p:cNvPr id="415" name="Google Shape;415;p38"/>
          <p:cNvGrpSpPr/>
          <p:nvPr/>
        </p:nvGrpSpPr>
        <p:grpSpPr>
          <a:xfrm>
            <a:off x="283010" y="53344"/>
            <a:ext cx="718475" cy="704314"/>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Text Box 16"/>
          <p:cNvSpPr txBox="1">
            <a:spLocks noChangeArrowheads="1"/>
          </p:cNvSpPr>
          <p:nvPr/>
        </p:nvSpPr>
        <p:spPr bwMode="auto">
          <a:xfrm>
            <a:off x="2172391" y="2155097"/>
            <a:ext cx="1600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a) 5 ô li</a:t>
            </a:r>
          </a:p>
        </p:txBody>
      </p:sp>
      <p:sp>
        <p:nvSpPr>
          <p:cNvPr id="44" name="Text Box 9"/>
          <p:cNvSpPr txBox="1">
            <a:spLocks noChangeArrowheads="1"/>
          </p:cNvSpPr>
          <p:nvPr/>
        </p:nvSpPr>
        <p:spPr bwMode="auto">
          <a:xfrm>
            <a:off x="1405920" y="723221"/>
            <a:ext cx="312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Chọn ý đúng nhất:</a:t>
            </a:r>
          </a:p>
        </p:txBody>
      </p:sp>
      <p:sp>
        <p:nvSpPr>
          <p:cNvPr id="45" name="Text Box 14"/>
          <p:cNvSpPr txBox="1">
            <a:spLocks noChangeArrowheads="1"/>
          </p:cNvSpPr>
          <p:nvPr/>
        </p:nvSpPr>
        <p:spPr bwMode="auto">
          <a:xfrm>
            <a:off x="-159039" y="1572431"/>
            <a:ext cx="6634597" cy="32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55000"/>
              </a:lnSpc>
              <a:spcBef>
                <a:spcPct val="50000"/>
              </a:spcBef>
            </a:pPr>
            <a:r>
              <a:rPr lang="en-US" altLang="en-US" sz="2800" b="1">
                <a:solidFill>
                  <a:schemeClr val="accent3"/>
                </a:solidFill>
                <a:latin typeface="Cambria" panose="02040503050406030204" pitchFamily="18" charset="0"/>
                <a:ea typeface="Cambria" panose="02040503050406030204" pitchFamily="18" charset="0"/>
              </a:rPr>
              <a:t>  * Con chữ </a:t>
            </a:r>
            <a:r>
              <a:rPr lang="en-US" altLang="en-US" sz="2800" b="1">
                <a:solidFill>
                  <a:schemeClr val="accent3"/>
                </a:solidFill>
                <a:latin typeface="HP001 4 hàng" panose="020B0603050302020204" pitchFamily="34" charset="0"/>
                <a:ea typeface="Cambria" panose="02040503050406030204" pitchFamily="18" charset="0"/>
              </a:rPr>
              <a:t>Y </a:t>
            </a:r>
            <a:r>
              <a:rPr lang="en-US" altLang="en-US" sz="2800" b="1">
                <a:solidFill>
                  <a:schemeClr val="accent3"/>
                </a:solidFill>
                <a:latin typeface="Cambria" panose="02040503050406030204" pitchFamily="18" charset="0"/>
                <a:ea typeface="Cambria" panose="02040503050406030204" pitchFamily="18" charset="0"/>
              </a:rPr>
              <a:t>cỡ vừa</a:t>
            </a:r>
            <a:r>
              <a:rPr lang="en-US" altLang="en-US" b="1">
                <a:solidFill>
                  <a:schemeClr val="accent3"/>
                </a:solidFill>
                <a:latin typeface="Cambria" panose="02040503050406030204" pitchFamily="18" charset="0"/>
                <a:ea typeface="Cambria" panose="02040503050406030204" pitchFamily="18" charset="0"/>
              </a:rPr>
              <a:t> </a:t>
            </a:r>
            <a:r>
              <a:rPr lang="en-US" altLang="en-US" sz="2800" b="1" i="1">
                <a:solidFill>
                  <a:schemeClr val="accent3"/>
                </a:solidFill>
                <a:latin typeface="Cambria" panose="02040503050406030204" pitchFamily="18" charset="0"/>
                <a:ea typeface="Cambria" panose="02040503050406030204" pitchFamily="18" charset="0"/>
              </a:rPr>
              <a:t>rộng</a:t>
            </a:r>
            <a:r>
              <a:rPr lang="en-US" altLang="en-US" sz="2800" b="1">
                <a:solidFill>
                  <a:schemeClr val="accent3"/>
                </a:solidFill>
                <a:latin typeface="Cambria" panose="02040503050406030204" pitchFamily="18" charset="0"/>
                <a:ea typeface="Cambria" panose="02040503050406030204" pitchFamily="18" charset="0"/>
              </a:rPr>
              <a:t> mấy ô li ?</a:t>
            </a:r>
          </a:p>
        </p:txBody>
      </p:sp>
      <p:sp>
        <p:nvSpPr>
          <p:cNvPr id="46" name="Text Box 17"/>
          <p:cNvSpPr txBox="1">
            <a:spLocks noChangeArrowheads="1"/>
          </p:cNvSpPr>
          <p:nvPr/>
        </p:nvSpPr>
        <p:spPr bwMode="auto">
          <a:xfrm>
            <a:off x="2175327" y="2895706"/>
            <a:ext cx="1600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b) 4 ô li</a:t>
            </a:r>
          </a:p>
        </p:txBody>
      </p:sp>
      <p:sp>
        <p:nvSpPr>
          <p:cNvPr id="47" name="Text Box 19"/>
          <p:cNvSpPr txBox="1">
            <a:spLocks noChangeArrowheads="1"/>
          </p:cNvSpPr>
          <p:nvPr/>
        </p:nvSpPr>
        <p:spPr bwMode="auto">
          <a:xfrm>
            <a:off x="2154269" y="3633908"/>
            <a:ext cx="137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c) 6 ô li</a:t>
            </a:r>
          </a:p>
        </p:txBody>
      </p:sp>
      <p:grpSp>
        <p:nvGrpSpPr>
          <p:cNvPr id="48" name="Group 22"/>
          <p:cNvGrpSpPr>
            <a:grpSpLocks/>
          </p:cNvGrpSpPr>
          <p:nvPr/>
        </p:nvGrpSpPr>
        <p:grpSpPr bwMode="auto">
          <a:xfrm>
            <a:off x="5820228" y="338983"/>
            <a:ext cx="2784702" cy="4332061"/>
            <a:chOff x="5268913" y="914400"/>
            <a:chExt cx="2960687" cy="5578475"/>
          </a:xfrm>
        </p:grpSpPr>
        <p:grpSp>
          <p:nvGrpSpPr>
            <p:cNvPr id="50" name="Group 229"/>
            <p:cNvGrpSpPr>
              <a:grpSpLocks/>
            </p:cNvGrpSpPr>
            <p:nvPr/>
          </p:nvGrpSpPr>
          <p:grpSpPr bwMode="auto">
            <a:xfrm>
              <a:off x="5268913" y="914400"/>
              <a:ext cx="2960687" cy="5578475"/>
              <a:chOff x="3257" y="864"/>
              <a:chExt cx="1823" cy="2805"/>
            </a:xfrm>
          </p:grpSpPr>
          <p:pic>
            <p:nvPicPr>
              <p:cNvPr id="59" name="Picture 230"/>
              <p:cNvPicPr>
                <a:picLocks noChangeAspect="1" noChangeArrowheads="1"/>
              </p:cNvPicPr>
              <p:nvPr/>
            </p:nvPicPr>
            <p:blipFill>
              <a:blip r:embed="rId3">
                <a:extLst>
                  <a:ext uri="{28A0092B-C50C-407E-A947-70E740481C1C}">
                    <a14:useLocalDpi xmlns:a14="http://schemas.microsoft.com/office/drawing/2010/main" val="0"/>
                  </a:ext>
                </a:extLst>
              </a:blip>
              <a:srcRect l="21053" t="34346" r="54736" b="20081"/>
              <a:stretch>
                <a:fillRect/>
              </a:stretch>
            </p:blipFill>
            <p:spPr bwMode="auto">
              <a:xfrm>
                <a:off x="3264" y="912"/>
                <a:ext cx="1816" cy="2736"/>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60" name="Picture 231" descr="y 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7" y="864"/>
                <a:ext cx="1543" cy="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 name="Group 703"/>
            <p:cNvGrpSpPr>
              <a:grpSpLocks/>
            </p:cNvGrpSpPr>
            <p:nvPr/>
          </p:nvGrpSpPr>
          <p:grpSpPr bwMode="auto">
            <a:xfrm>
              <a:off x="5426075" y="981496"/>
              <a:ext cx="2117725" cy="5306592"/>
              <a:chOff x="1117379" y="786578"/>
              <a:chExt cx="2118902" cy="5305798"/>
            </a:xfrm>
          </p:grpSpPr>
          <p:sp>
            <p:nvSpPr>
              <p:cNvPr id="52" name="Arc 232"/>
              <p:cNvSpPr>
                <a:spLocks/>
              </p:cNvSpPr>
              <p:nvPr/>
            </p:nvSpPr>
            <p:spPr bwMode="auto">
              <a:xfrm rot="4125663" flipH="1">
                <a:off x="1055385" y="1730603"/>
                <a:ext cx="543941" cy="419954"/>
              </a:xfrm>
              <a:custGeom>
                <a:avLst/>
                <a:gdLst>
                  <a:gd name="T0" fmla="*/ 2147483647 w 21600"/>
                  <a:gd name="T1" fmla="*/ 2147483647 h 34419"/>
                  <a:gd name="T2" fmla="*/ 2147483647 w 21600"/>
                  <a:gd name="T3" fmla="*/ 0 h 34419"/>
                  <a:gd name="T4" fmla="*/ 2147483647 w 21600"/>
                  <a:gd name="T5" fmla="*/ 2147483647 h 34419"/>
                  <a:gd name="T6" fmla="*/ 0 60000 65536"/>
                  <a:gd name="T7" fmla="*/ 0 60000 65536"/>
                  <a:gd name="T8" fmla="*/ 0 60000 65536"/>
                  <a:gd name="T9" fmla="*/ 0 w 21600"/>
                  <a:gd name="T10" fmla="*/ 0 h 34419"/>
                  <a:gd name="T11" fmla="*/ 21600 w 21600"/>
                  <a:gd name="T12" fmla="*/ 34419 h 34419"/>
                </a:gdLst>
                <a:ahLst/>
                <a:cxnLst>
                  <a:cxn ang="T6">
                    <a:pos x="T0" y="T1"/>
                  </a:cxn>
                  <a:cxn ang="T7">
                    <a:pos x="T2" y="T3"/>
                  </a:cxn>
                  <a:cxn ang="T8">
                    <a:pos x="T4" y="T5"/>
                  </a:cxn>
                </a:cxnLst>
                <a:rect l="T9" t="T10" r="T11" b="T12"/>
                <a:pathLst>
                  <a:path w="21600" h="34419" fill="none" extrusionOk="0">
                    <a:moveTo>
                      <a:pt x="8873" y="34418"/>
                    </a:moveTo>
                    <a:cubicBezTo>
                      <a:pt x="3297" y="30352"/>
                      <a:pt x="0" y="23866"/>
                      <a:pt x="0" y="16966"/>
                    </a:cubicBezTo>
                    <a:cubicBezTo>
                      <a:pt x="-1" y="10348"/>
                      <a:pt x="3033" y="4096"/>
                      <a:pt x="8231" y="0"/>
                    </a:cubicBezTo>
                  </a:path>
                  <a:path w="21600" h="34419" stroke="0" extrusionOk="0">
                    <a:moveTo>
                      <a:pt x="8873" y="34418"/>
                    </a:moveTo>
                    <a:cubicBezTo>
                      <a:pt x="3297" y="30352"/>
                      <a:pt x="0" y="23866"/>
                      <a:pt x="0" y="16966"/>
                    </a:cubicBezTo>
                    <a:cubicBezTo>
                      <a:pt x="-1" y="10348"/>
                      <a:pt x="3033" y="4096"/>
                      <a:pt x="8231" y="0"/>
                    </a:cubicBezTo>
                    <a:lnTo>
                      <a:pt x="21600" y="16966"/>
                    </a:lnTo>
                    <a:lnTo>
                      <a:pt x="8873" y="34418"/>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 name="Arc 233"/>
              <p:cNvSpPr>
                <a:spLocks/>
              </p:cNvSpPr>
              <p:nvPr/>
            </p:nvSpPr>
            <p:spPr bwMode="auto">
              <a:xfrm rot="11752543" flipH="1">
                <a:off x="2154553" y="3659518"/>
                <a:ext cx="489947" cy="520567"/>
              </a:xfrm>
              <a:custGeom>
                <a:avLst/>
                <a:gdLst>
                  <a:gd name="T0" fmla="*/ 0 w 29524"/>
                  <a:gd name="T1" fmla="*/ 2147483647 h 23801"/>
                  <a:gd name="T2" fmla="*/ 2147483647 w 29524"/>
                  <a:gd name="T3" fmla="*/ 2147483647 h 23801"/>
                  <a:gd name="T4" fmla="*/ 2147483647 w 29524"/>
                  <a:gd name="T5" fmla="*/ 2147483647 h 23801"/>
                  <a:gd name="T6" fmla="*/ 0 60000 65536"/>
                  <a:gd name="T7" fmla="*/ 0 60000 65536"/>
                  <a:gd name="T8" fmla="*/ 0 60000 65536"/>
                  <a:gd name="T9" fmla="*/ 0 w 29524"/>
                  <a:gd name="T10" fmla="*/ 0 h 23801"/>
                  <a:gd name="T11" fmla="*/ 29524 w 29524"/>
                  <a:gd name="T12" fmla="*/ 23801 h 23801"/>
                </a:gdLst>
                <a:ahLst/>
                <a:cxnLst>
                  <a:cxn ang="T6">
                    <a:pos x="T0" y="T1"/>
                  </a:cxn>
                  <a:cxn ang="T7">
                    <a:pos x="T2" y="T3"/>
                  </a:cxn>
                  <a:cxn ang="T8">
                    <a:pos x="T4" y="T5"/>
                  </a:cxn>
                </a:cxnLst>
                <a:rect l="T9" t="T10" r="T11" b="T12"/>
                <a:pathLst>
                  <a:path w="29524" h="23801" fill="none" extrusionOk="0">
                    <a:moveTo>
                      <a:pt x="-1" y="1505"/>
                    </a:moveTo>
                    <a:cubicBezTo>
                      <a:pt x="2523" y="510"/>
                      <a:pt x="5211" y="-1"/>
                      <a:pt x="7924" y="0"/>
                    </a:cubicBezTo>
                    <a:cubicBezTo>
                      <a:pt x="19853" y="0"/>
                      <a:pt x="29524" y="9670"/>
                      <a:pt x="29524" y="21600"/>
                    </a:cubicBezTo>
                    <a:cubicBezTo>
                      <a:pt x="29524" y="22335"/>
                      <a:pt x="29486" y="23069"/>
                      <a:pt x="29411" y="23800"/>
                    </a:cubicBezTo>
                  </a:path>
                  <a:path w="29524" h="23801" stroke="0" extrusionOk="0">
                    <a:moveTo>
                      <a:pt x="-1" y="1505"/>
                    </a:moveTo>
                    <a:cubicBezTo>
                      <a:pt x="2523" y="510"/>
                      <a:pt x="5211" y="-1"/>
                      <a:pt x="7924" y="0"/>
                    </a:cubicBezTo>
                    <a:cubicBezTo>
                      <a:pt x="19853" y="0"/>
                      <a:pt x="29524" y="9670"/>
                      <a:pt x="29524" y="21600"/>
                    </a:cubicBezTo>
                    <a:cubicBezTo>
                      <a:pt x="29524" y="22335"/>
                      <a:pt x="29486" y="23069"/>
                      <a:pt x="29411" y="23800"/>
                    </a:cubicBezTo>
                    <a:lnTo>
                      <a:pt x="7924" y="21600"/>
                    </a:lnTo>
                    <a:lnTo>
                      <a:pt x="-1" y="1505"/>
                    </a:lnTo>
                    <a:close/>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 name="Arc 234"/>
              <p:cNvSpPr>
                <a:spLocks/>
              </p:cNvSpPr>
              <p:nvPr/>
            </p:nvSpPr>
            <p:spPr bwMode="auto">
              <a:xfrm rot="5766179" flipH="1">
                <a:off x="1536451" y="1541811"/>
                <a:ext cx="818036" cy="383209"/>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 name="Arc 235"/>
              <p:cNvSpPr>
                <a:spLocks/>
              </p:cNvSpPr>
              <p:nvPr/>
            </p:nvSpPr>
            <p:spPr bwMode="auto">
              <a:xfrm rot="18144375" flipH="1">
                <a:off x="1988506" y="5491755"/>
                <a:ext cx="818035" cy="383208"/>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6" name="Line 236"/>
              <p:cNvSpPr>
                <a:spLocks noChangeShapeType="1"/>
              </p:cNvSpPr>
              <p:nvPr/>
            </p:nvSpPr>
            <p:spPr bwMode="auto">
              <a:xfrm>
                <a:off x="3160039" y="1326577"/>
                <a:ext cx="0" cy="61193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 name="Text Box 237"/>
              <p:cNvSpPr txBox="1">
                <a:spLocks noChangeArrowheads="1"/>
              </p:cNvSpPr>
              <p:nvPr/>
            </p:nvSpPr>
            <p:spPr bwMode="auto">
              <a:xfrm>
                <a:off x="1441092" y="1472274"/>
                <a:ext cx="335963"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1</a:t>
                </a:r>
              </a:p>
            </p:txBody>
          </p:sp>
          <p:sp>
            <p:nvSpPr>
              <p:cNvPr id="58" name="Text Box 238"/>
              <p:cNvSpPr txBox="1">
                <a:spLocks noChangeArrowheads="1"/>
              </p:cNvSpPr>
              <p:nvPr/>
            </p:nvSpPr>
            <p:spPr bwMode="auto">
              <a:xfrm>
                <a:off x="2900317" y="786578"/>
                <a:ext cx="335964"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2</a:t>
                </a:r>
              </a:p>
            </p:txBody>
          </p:sp>
        </p:grpSp>
      </p:grpSp>
    </p:spTree>
    <p:extLst>
      <p:ext uri="{BB962C8B-B14F-4D97-AF65-F5344CB8AC3E}">
        <p14:creationId xmlns:p14="http://schemas.microsoft.com/office/powerpoint/2010/main" val="324598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44"/>
                                        </p:tgtEl>
                                        <p:attrNameLst>
                                          <p:attrName>style.visibility</p:attrName>
                                        </p:attrNameLst>
                                      </p:cBhvr>
                                      <p:to>
                                        <p:strVal val="visible"/>
                                      </p:to>
                                    </p:set>
                                    <p:anim calcmode="discrete" valueType="clr">
                                      <p:cBhvr override="childStyle">
                                        <p:cTn id="7" dur="8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4"/>
                                        </p:tgtEl>
                                        <p:attrNameLst>
                                          <p:attrName>fillcolor</p:attrName>
                                        </p:attrNameLst>
                                      </p:cBhvr>
                                      <p:tavLst>
                                        <p:tav tm="0">
                                          <p:val>
                                            <p:clrVal>
                                              <a:schemeClr val="accent2"/>
                                            </p:clrVal>
                                          </p:val>
                                        </p:tav>
                                        <p:tav tm="50000">
                                          <p:val>
                                            <p:clrVal>
                                              <a:schemeClr val="hlink"/>
                                            </p:clrVal>
                                          </p:val>
                                        </p:tav>
                                      </p:tavLst>
                                    </p:anim>
                                    <p:set>
                                      <p:cBhvr>
                                        <p:cTn id="9" dur="80"/>
                                        <p:tgtEl>
                                          <p:spTgt spid="44"/>
                                        </p:tgtEl>
                                        <p:attrNameLst>
                                          <p:attrName>fill.type</p:attrName>
                                        </p:attrNameLst>
                                      </p:cBhvr>
                                      <p:to>
                                        <p:strVal val="solid"/>
                                      </p:to>
                                    </p:set>
                                  </p:childTnLst>
                                </p:cTn>
                              </p:par>
                              <p:par>
                                <p:cTn id="10" presetID="53"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childTnLst>
                                </p:cTn>
                              </p:par>
                            </p:childTnLst>
                          </p:cTn>
                        </p:par>
                        <p:par>
                          <p:cTn id="15" fill="hold">
                            <p:stCondLst>
                              <p:cond delay="600"/>
                            </p:stCondLst>
                            <p:childTnLst>
                              <p:par>
                                <p:cTn id="16" presetID="27" presetClass="entr" presetSubtype="0" fill="hold" grpId="0" nodeType="afterEffect">
                                  <p:stCondLst>
                                    <p:cond delay="0"/>
                                  </p:stCondLst>
                                  <p:iterate type="lt">
                                    <p:tmPct val="50000"/>
                                  </p:iterate>
                                  <p:childTnLst>
                                    <p:set>
                                      <p:cBhvr>
                                        <p:cTn id="17" dur="1" fill="hold">
                                          <p:stCondLst>
                                            <p:cond delay="0"/>
                                          </p:stCondLst>
                                        </p:cTn>
                                        <p:tgtEl>
                                          <p:spTgt spid="43">
                                            <p:txEl>
                                              <p:pRg st="0" end="0"/>
                                            </p:txEl>
                                          </p:spTgt>
                                        </p:tgtEl>
                                        <p:attrNameLst>
                                          <p:attrName>style.visibility</p:attrName>
                                        </p:attrNameLst>
                                      </p:cBhvr>
                                      <p:to>
                                        <p:strVal val="visible"/>
                                      </p:to>
                                    </p:set>
                                    <p:anim calcmode="discrete" valueType="clr">
                                      <p:cBhvr override="childStyle">
                                        <p:cTn id="18" dur="80"/>
                                        <p:tgtEl>
                                          <p:spTgt spid="4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3">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43">
                                            <p:txEl>
                                              <p:pRg st="0" end="0"/>
                                            </p:txEl>
                                          </p:spTgt>
                                        </p:tgtEl>
                                        <p:attrNameLst>
                                          <p:attrName>fill.type</p:attrName>
                                        </p:attrNameLst>
                                      </p:cBhvr>
                                      <p:to>
                                        <p:strVal val="solid"/>
                                      </p:to>
                                    </p:set>
                                  </p:childTnLst>
                                </p:cTn>
                              </p:par>
                            </p:childTnLst>
                          </p:cTn>
                        </p:par>
                        <p:par>
                          <p:cTn id="21" fill="hold">
                            <p:stCondLst>
                              <p:cond delay="88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46"/>
                                        </p:tgtEl>
                                        <p:attrNameLst>
                                          <p:attrName>style.visibility</p:attrName>
                                        </p:attrNameLst>
                                      </p:cBhvr>
                                      <p:to>
                                        <p:strVal val="visible"/>
                                      </p:to>
                                    </p:set>
                                    <p:anim calcmode="discrete" valueType="clr">
                                      <p:cBhvr override="childStyle">
                                        <p:cTn id="24" dur="80"/>
                                        <p:tgtEl>
                                          <p:spTgt spid="46"/>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46"/>
                                        </p:tgtEl>
                                        <p:attrNameLst>
                                          <p:attrName>fillcolor</p:attrName>
                                        </p:attrNameLst>
                                      </p:cBhvr>
                                      <p:tavLst>
                                        <p:tav tm="0">
                                          <p:val>
                                            <p:clrVal>
                                              <a:schemeClr val="accent2"/>
                                            </p:clrVal>
                                          </p:val>
                                        </p:tav>
                                        <p:tav tm="50000">
                                          <p:val>
                                            <p:clrVal>
                                              <a:schemeClr val="hlink"/>
                                            </p:clrVal>
                                          </p:val>
                                        </p:tav>
                                      </p:tavLst>
                                    </p:anim>
                                    <p:set>
                                      <p:cBhvr>
                                        <p:cTn id="26" dur="80"/>
                                        <p:tgtEl>
                                          <p:spTgt spid="46"/>
                                        </p:tgtEl>
                                        <p:attrNameLst>
                                          <p:attrName>fill.type</p:attrName>
                                        </p:attrNameLst>
                                      </p:cBhvr>
                                      <p:to>
                                        <p:strVal val="solid"/>
                                      </p:to>
                                    </p:set>
                                  </p:childTnLst>
                                </p:cTn>
                              </p:par>
                            </p:childTnLst>
                          </p:cTn>
                        </p:par>
                        <p:par>
                          <p:cTn id="27" fill="hold">
                            <p:stCondLst>
                              <p:cond delay="116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47"/>
                                        </p:tgtEl>
                                        <p:attrNameLst>
                                          <p:attrName>style.visibility</p:attrName>
                                        </p:attrNameLst>
                                      </p:cBhvr>
                                      <p:to>
                                        <p:strVal val="visible"/>
                                      </p:to>
                                    </p:set>
                                    <p:anim calcmode="discrete" valueType="clr">
                                      <p:cBhvr override="childStyle">
                                        <p:cTn id="30" dur="80"/>
                                        <p:tgtEl>
                                          <p:spTgt spid="47"/>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47"/>
                                        </p:tgtEl>
                                        <p:attrNameLst>
                                          <p:attrName>fillcolor</p:attrName>
                                        </p:attrNameLst>
                                      </p:cBhvr>
                                      <p:tavLst>
                                        <p:tav tm="0">
                                          <p:val>
                                            <p:clrVal>
                                              <a:schemeClr val="accent2"/>
                                            </p:clrVal>
                                          </p:val>
                                        </p:tav>
                                        <p:tav tm="50000">
                                          <p:val>
                                            <p:clrVal>
                                              <a:schemeClr val="hlink"/>
                                            </p:clrVal>
                                          </p:val>
                                        </p:tav>
                                      </p:tavLst>
                                    </p:anim>
                                    <p:set>
                                      <p:cBhvr>
                                        <p:cTn id="32" dur="80"/>
                                        <p:tgtEl>
                                          <p:spTgt spid="47"/>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iterate type="lt">
                                    <p:tmPct val="0"/>
                                  </p:iterate>
                                  <p:childTnLst>
                                    <p:animEffect transition="out" filter="fade">
                                      <p:cBhvr>
                                        <p:cTn id="36" dur="500"/>
                                        <p:tgtEl>
                                          <p:spTgt spid="46"/>
                                        </p:tgtEl>
                                      </p:cBhvr>
                                    </p:animEffect>
                                    <p:set>
                                      <p:cBhvr>
                                        <p:cTn id="37" dur="1" fill="hold">
                                          <p:stCondLst>
                                            <p:cond delay="499"/>
                                          </p:stCondLst>
                                        </p:cTn>
                                        <p:tgtEl>
                                          <p:spTgt spid="46"/>
                                        </p:tgtEl>
                                        <p:attrNameLst>
                                          <p:attrName>style.visibility</p:attrName>
                                        </p:attrNameLst>
                                      </p:cBhvr>
                                      <p:to>
                                        <p:strVal val="hidden"/>
                                      </p:to>
                                    </p:set>
                                  </p:childTnLst>
                                </p:cTn>
                              </p:par>
                              <p:par>
                                <p:cTn id="38" presetID="10" presetClass="exit" presetSubtype="0" fill="hold" grpId="1" nodeType="withEffect">
                                  <p:stCondLst>
                                    <p:cond delay="0"/>
                                  </p:stCondLst>
                                  <p:iterate type="lt">
                                    <p:tmPct val="0"/>
                                  </p:iterate>
                                  <p:childTnLst>
                                    <p:animEffect transition="out" filter="fade">
                                      <p:cBhvr>
                                        <p:cTn id="39" dur="500"/>
                                        <p:tgtEl>
                                          <p:spTgt spid="47"/>
                                        </p:tgtEl>
                                      </p:cBhvr>
                                    </p:animEffect>
                                    <p:set>
                                      <p:cBhvr>
                                        <p:cTn id="40" dur="1" fill="hold">
                                          <p:stCondLst>
                                            <p:cond delay="499"/>
                                          </p:stCondLst>
                                        </p:cTn>
                                        <p:tgtEl>
                                          <p:spTgt spid="47"/>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62"/>
                                        </p:tgtEl>
                                      </p:cBhvr>
                                    </p:animEffect>
                                    <p:set>
                                      <p:cBhvr>
                                        <p:cTn id="43" dur="1" fill="hold">
                                          <p:stCondLst>
                                            <p:cond delay="499"/>
                                          </p:stCondLst>
                                        </p:cTn>
                                        <p:tgtEl>
                                          <p:spTgt spid="62"/>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63"/>
                                        </p:tgtEl>
                                      </p:cBhvr>
                                    </p:animEffect>
                                    <p:set>
                                      <p:cBhvr>
                                        <p:cTn id="46" dur="1" fill="hold">
                                          <p:stCondLst>
                                            <p:cond delay="4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2" grpId="0" animBg="1"/>
      <p:bldP spid="43" grpId="0" build="allAtOnce"/>
      <p:bldP spid="44" grpId="0"/>
      <p:bldP spid="45" grpId="0"/>
      <p:bldP spid="46" grpId="0"/>
      <p:bldP spid="46" grpId="1"/>
      <p:bldP spid="47" grpId="0"/>
      <p:bldP spid="4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63" name="Rounded Rectangle 62"/>
          <p:cNvSpPr/>
          <p:nvPr/>
        </p:nvSpPr>
        <p:spPr>
          <a:xfrm>
            <a:off x="2011363" y="3603004"/>
            <a:ext cx="1755105" cy="61520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2023467" y="2859066"/>
            <a:ext cx="1755105" cy="615207"/>
          </a:xfrm>
          <a:prstGeom prst="roundRect">
            <a:avLst/>
          </a:prstGeom>
          <a:solidFill>
            <a:srgbClr val="98DF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2020422" y="2127862"/>
            <a:ext cx="1755105" cy="61520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1219199" y="708635"/>
            <a:ext cx="3512457" cy="5771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Google Shape;395;p38"/>
          <p:cNvSpPr txBox="1">
            <a:spLocks noGrp="1"/>
          </p:cNvSpPr>
          <p:nvPr>
            <p:ph type="title"/>
          </p:nvPr>
        </p:nvSpPr>
        <p:spPr>
          <a:xfrm>
            <a:off x="751424" y="77816"/>
            <a:ext cx="2020704" cy="52611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Cambria" panose="02040503050406030204" pitchFamily="18" charset="0"/>
                <a:ea typeface="Cambria" panose="02040503050406030204" pitchFamily="18" charset="0"/>
              </a:rPr>
              <a:t>Tập viết</a:t>
            </a:r>
            <a:endParaRPr sz="2800">
              <a:latin typeface="Cambria" panose="02040503050406030204" pitchFamily="18" charset="0"/>
              <a:ea typeface="Cambria" panose="02040503050406030204" pitchFamily="18" charset="0"/>
            </a:endParaRPr>
          </a:p>
        </p:txBody>
      </p:sp>
      <p:grpSp>
        <p:nvGrpSpPr>
          <p:cNvPr id="415" name="Google Shape;415;p38"/>
          <p:cNvGrpSpPr/>
          <p:nvPr/>
        </p:nvGrpSpPr>
        <p:grpSpPr>
          <a:xfrm>
            <a:off x="283010" y="53344"/>
            <a:ext cx="718475" cy="704314"/>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Text Box 16"/>
          <p:cNvSpPr txBox="1">
            <a:spLocks noChangeArrowheads="1"/>
          </p:cNvSpPr>
          <p:nvPr/>
        </p:nvSpPr>
        <p:spPr bwMode="auto">
          <a:xfrm>
            <a:off x="2172391" y="2155097"/>
            <a:ext cx="1600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a) 4 nét</a:t>
            </a:r>
          </a:p>
        </p:txBody>
      </p:sp>
      <p:sp>
        <p:nvSpPr>
          <p:cNvPr id="44" name="Text Box 9"/>
          <p:cNvSpPr txBox="1">
            <a:spLocks noChangeArrowheads="1"/>
          </p:cNvSpPr>
          <p:nvPr/>
        </p:nvSpPr>
        <p:spPr bwMode="auto">
          <a:xfrm>
            <a:off x="1405920" y="723221"/>
            <a:ext cx="312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Chọn ý đúng nhất:</a:t>
            </a:r>
          </a:p>
        </p:txBody>
      </p:sp>
      <p:sp>
        <p:nvSpPr>
          <p:cNvPr id="45" name="Text Box 14"/>
          <p:cNvSpPr txBox="1">
            <a:spLocks noChangeArrowheads="1"/>
          </p:cNvSpPr>
          <p:nvPr/>
        </p:nvSpPr>
        <p:spPr bwMode="auto">
          <a:xfrm>
            <a:off x="-159039" y="1572431"/>
            <a:ext cx="6634597" cy="32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55000"/>
              </a:lnSpc>
              <a:spcBef>
                <a:spcPct val="50000"/>
              </a:spcBef>
            </a:pPr>
            <a:r>
              <a:rPr lang="en-US" altLang="en-US" sz="2800" b="1">
                <a:solidFill>
                  <a:schemeClr val="accent3"/>
                </a:solidFill>
                <a:latin typeface="Cambria" panose="02040503050406030204" pitchFamily="18" charset="0"/>
                <a:ea typeface="Cambria" panose="02040503050406030204" pitchFamily="18" charset="0"/>
              </a:rPr>
              <a:t>  * Con chữ </a:t>
            </a:r>
            <a:r>
              <a:rPr lang="en-US" altLang="en-US" sz="2800" b="1">
                <a:solidFill>
                  <a:schemeClr val="accent3"/>
                </a:solidFill>
                <a:latin typeface="HP001 4 hàng" panose="020B0603050302020204" pitchFamily="34" charset="0"/>
                <a:ea typeface="Cambria" panose="02040503050406030204" pitchFamily="18" charset="0"/>
              </a:rPr>
              <a:t>Y </a:t>
            </a:r>
            <a:r>
              <a:rPr lang="en-US" altLang="en-US" sz="2800" b="1">
                <a:solidFill>
                  <a:schemeClr val="accent3"/>
                </a:solidFill>
                <a:latin typeface="Cambria" panose="02040503050406030204" pitchFamily="18" charset="0"/>
                <a:ea typeface="Cambria" panose="02040503050406030204" pitchFamily="18" charset="0"/>
              </a:rPr>
              <a:t>cỡ vừa gồm mấy nét</a:t>
            </a:r>
            <a:r>
              <a:rPr lang="en-US" altLang="en-US" b="1">
                <a:solidFill>
                  <a:schemeClr val="accent3"/>
                </a:solidFill>
                <a:latin typeface="Cambria" panose="02040503050406030204" pitchFamily="18" charset="0"/>
                <a:ea typeface="Cambria" panose="02040503050406030204" pitchFamily="18" charset="0"/>
              </a:rPr>
              <a:t> </a:t>
            </a:r>
            <a:r>
              <a:rPr lang="en-US" altLang="en-US" sz="2800" b="1">
                <a:solidFill>
                  <a:schemeClr val="accent3"/>
                </a:solidFill>
                <a:latin typeface="Cambria" panose="02040503050406030204" pitchFamily="18" charset="0"/>
                <a:ea typeface="Cambria" panose="02040503050406030204" pitchFamily="18" charset="0"/>
              </a:rPr>
              <a:t>?</a:t>
            </a:r>
          </a:p>
        </p:txBody>
      </p:sp>
      <p:sp>
        <p:nvSpPr>
          <p:cNvPr id="46" name="Text Box 17"/>
          <p:cNvSpPr txBox="1">
            <a:spLocks noChangeArrowheads="1"/>
          </p:cNvSpPr>
          <p:nvPr/>
        </p:nvSpPr>
        <p:spPr bwMode="auto">
          <a:xfrm>
            <a:off x="2175327" y="2895706"/>
            <a:ext cx="1600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b) 3 nét</a:t>
            </a:r>
          </a:p>
        </p:txBody>
      </p:sp>
      <p:sp>
        <p:nvSpPr>
          <p:cNvPr id="47" name="Text Box 19"/>
          <p:cNvSpPr txBox="1">
            <a:spLocks noChangeArrowheads="1"/>
          </p:cNvSpPr>
          <p:nvPr/>
        </p:nvSpPr>
        <p:spPr bwMode="auto">
          <a:xfrm>
            <a:off x="2154269" y="3633908"/>
            <a:ext cx="16212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c) 2 nét</a:t>
            </a:r>
          </a:p>
        </p:txBody>
      </p:sp>
      <p:grpSp>
        <p:nvGrpSpPr>
          <p:cNvPr id="48" name="Group 22"/>
          <p:cNvGrpSpPr>
            <a:grpSpLocks/>
          </p:cNvGrpSpPr>
          <p:nvPr/>
        </p:nvGrpSpPr>
        <p:grpSpPr bwMode="auto">
          <a:xfrm>
            <a:off x="5820228" y="338983"/>
            <a:ext cx="2784702" cy="4332061"/>
            <a:chOff x="5268913" y="914400"/>
            <a:chExt cx="2960687" cy="5578475"/>
          </a:xfrm>
        </p:grpSpPr>
        <p:grpSp>
          <p:nvGrpSpPr>
            <p:cNvPr id="50" name="Group 229"/>
            <p:cNvGrpSpPr>
              <a:grpSpLocks/>
            </p:cNvGrpSpPr>
            <p:nvPr/>
          </p:nvGrpSpPr>
          <p:grpSpPr bwMode="auto">
            <a:xfrm>
              <a:off x="5268913" y="914400"/>
              <a:ext cx="2960687" cy="5578475"/>
              <a:chOff x="3257" y="864"/>
              <a:chExt cx="1823" cy="2805"/>
            </a:xfrm>
          </p:grpSpPr>
          <p:pic>
            <p:nvPicPr>
              <p:cNvPr id="59" name="Picture 230"/>
              <p:cNvPicPr>
                <a:picLocks noChangeAspect="1" noChangeArrowheads="1"/>
              </p:cNvPicPr>
              <p:nvPr/>
            </p:nvPicPr>
            <p:blipFill>
              <a:blip r:embed="rId3">
                <a:extLst>
                  <a:ext uri="{28A0092B-C50C-407E-A947-70E740481C1C}">
                    <a14:useLocalDpi xmlns:a14="http://schemas.microsoft.com/office/drawing/2010/main" val="0"/>
                  </a:ext>
                </a:extLst>
              </a:blip>
              <a:srcRect l="21053" t="34346" r="54736" b="20081"/>
              <a:stretch>
                <a:fillRect/>
              </a:stretch>
            </p:blipFill>
            <p:spPr bwMode="auto">
              <a:xfrm>
                <a:off x="3264" y="912"/>
                <a:ext cx="1816" cy="2736"/>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60" name="Picture 231" descr="y 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7" y="864"/>
                <a:ext cx="1543" cy="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 name="Group 703"/>
            <p:cNvGrpSpPr>
              <a:grpSpLocks/>
            </p:cNvGrpSpPr>
            <p:nvPr/>
          </p:nvGrpSpPr>
          <p:grpSpPr bwMode="auto">
            <a:xfrm>
              <a:off x="5426075" y="981496"/>
              <a:ext cx="2117725" cy="5306592"/>
              <a:chOff x="1117379" y="786578"/>
              <a:chExt cx="2118902" cy="5305798"/>
            </a:xfrm>
          </p:grpSpPr>
          <p:sp>
            <p:nvSpPr>
              <p:cNvPr id="52" name="Arc 232"/>
              <p:cNvSpPr>
                <a:spLocks/>
              </p:cNvSpPr>
              <p:nvPr/>
            </p:nvSpPr>
            <p:spPr bwMode="auto">
              <a:xfrm rot="4125663" flipH="1">
                <a:off x="1055385" y="1730603"/>
                <a:ext cx="543941" cy="419954"/>
              </a:xfrm>
              <a:custGeom>
                <a:avLst/>
                <a:gdLst>
                  <a:gd name="T0" fmla="*/ 2147483647 w 21600"/>
                  <a:gd name="T1" fmla="*/ 2147483647 h 34419"/>
                  <a:gd name="T2" fmla="*/ 2147483647 w 21600"/>
                  <a:gd name="T3" fmla="*/ 0 h 34419"/>
                  <a:gd name="T4" fmla="*/ 2147483647 w 21600"/>
                  <a:gd name="T5" fmla="*/ 2147483647 h 34419"/>
                  <a:gd name="T6" fmla="*/ 0 60000 65536"/>
                  <a:gd name="T7" fmla="*/ 0 60000 65536"/>
                  <a:gd name="T8" fmla="*/ 0 60000 65536"/>
                  <a:gd name="T9" fmla="*/ 0 w 21600"/>
                  <a:gd name="T10" fmla="*/ 0 h 34419"/>
                  <a:gd name="T11" fmla="*/ 21600 w 21600"/>
                  <a:gd name="T12" fmla="*/ 34419 h 34419"/>
                </a:gdLst>
                <a:ahLst/>
                <a:cxnLst>
                  <a:cxn ang="T6">
                    <a:pos x="T0" y="T1"/>
                  </a:cxn>
                  <a:cxn ang="T7">
                    <a:pos x="T2" y="T3"/>
                  </a:cxn>
                  <a:cxn ang="T8">
                    <a:pos x="T4" y="T5"/>
                  </a:cxn>
                </a:cxnLst>
                <a:rect l="T9" t="T10" r="T11" b="T12"/>
                <a:pathLst>
                  <a:path w="21600" h="34419" fill="none" extrusionOk="0">
                    <a:moveTo>
                      <a:pt x="8873" y="34418"/>
                    </a:moveTo>
                    <a:cubicBezTo>
                      <a:pt x="3297" y="30352"/>
                      <a:pt x="0" y="23866"/>
                      <a:pt x="0" y="16966"/>
                    </a:cubicBezTo>
                    <a:cubicBezTo>
                      <a:pt x="-1" y="10348"/>
                      <a:pt x="3033" y="4096"/>
                      <a:pt x="8231" y="0"/>
                    </a:cubicBezTo>
                  </a:path>
                  <a:path w="21600" h="34419" stroke="0" extrusionOk="0">
                    <a:moveTo>
                      <a:pt x="8873" y="34418"/>
                    </a:moveTo>
                    <a:cubicBezTo>
                      <a:pt x="3297" y="30352"/>
                      <a:pt x="0" y="23866"/>
                      <a:pt x="0" y="16966"/>
                    </a:cubicBezTo>
                    <a:cubicBezTo>
                      <a:pt x="-1" y="10348"/>
                      <a:pt x="3033" y="4096"/>
                      <a:pt x="8231" y="0"/>
                    </a:cubicBezTo>
                    <a:lnTo>
                      <a:pt x="21600" y="16966"/>
                    </a:lnTo>
                    <a:lnTo>
                      <a:pt x="8873" y="34418"/>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 name="Arc 233"/>
              <p:cNvSpPr>
                <a:spLocks/>
              </p:cNvSpPr>
              <p:nvPr/>
            </p:nvSpPr>
            <p:spPr bwMode="auto">
              <a:xfrm rot="11752543" flipH="1">
                <a:off x="2154553" y="3659518"/>
                <a:ext cx="489947" cy="520567"/>
              </a:xfrm>
              <a:custGeom>
                <a:avLst/>
                <a:gdLst>
                  <a:gd name="T0" fmla="*/ 0 w 29524"/>
                  <a:gd name="T1" fmla="*/ 2147483647 h 23801"/>
                  <a:gd name="T2" fmla="*/ 2147483647 w 29524"/>
                  <a:gd name="T3" fmla="*/ 2147483647 h 23801"/>
                  <a:gd name="T4" fmla="*/ 2147483647 w 29524"/>
                  <a:gd name="T5" fmla="*/ 2147483647 h 23801"/>
                  <a:gd name="T6" fmla="*/ 0 60000 65536"/>
                  <a:gd name="T7" fmla="*/ 0 60000 65536"/>
                  <a:gd name="T8" fmla="*/ 0 60000 65536"/>
                  <a:gd name="T9" fmla="*/ 0 w 29524"/>
                  <a:gd name="T10" fmla="*/ 0 h 23801"/>
                  <a:gd name="T11" fmla="*/ 29524 w 29524"/>
                  <a:gd name="T12" fmla="*/ 23801 h 23801"/>
                </a:gdLst>
                <a:ahLst/>
                <a:cxnLst>
                  <a:cxn ang="T6">
                    <a:pos x="T0" y="T1"/>
                  </a:cxn>
                  <a:cxn ang="T7">
                    <a:pos x="T2" y="T3"/>
                  </a:cxn>
                  <a:cxn ang="T8">
                    <a:pos x="T4" y="T5"/>
                  </a:cxn>
                </a:cxnLst>
                <a:rect l="T9" t="T10" r="T11" b="T12"/>
                <a:pathLst>
                  <a:path w="29524" h="23801" fill="none" extrusionOk="0">
                    <a:moveTo>
                      <a:pt x="-1" y="1505"/>
                    </a:moveTo>
                    <a:cubicBezTo>
                      <a:pt x="2523" y="510"/>
                      <a:pt x="5211" y="-1"/>
                      <a:pt x="7924" y="0"/>
                    </a:cubicBezTo>
                    <a:cubicBezTo>
                      <a:pt x="19853" y="0"/>
                      <a:pt x="29524" y="9670"/>
                      <a:pt x="29524" y="21600"/>
                    </a:cubicBezTo>
                    <a:cubicBezTo>
                      <a:pt x="29524" y="22335"/>
                      <a:pt x="29486" y="23069"/>
                      <a:pt x="29411" y="23800"/>
                    </a:cubicBezTo>
                  </a:path>
                  <a:path w="29524" h="23801" stroke="0" extrusionOk="0">
                    <a:moveTo>
                      <a:pt x="-1" y="1505"/>
                    </a:moveTo>
                    <a:cubicBezTo>
                      <a:pt x="2523" y="510"/>
                      <a:pt x="5211" y="-1"/>
                      <a:pt x="7924" y="0"/>
                    </a:cubicBezTo>
                    <a:cubicBezTo>
                      <a:pt x="19853" y="0"/>
                      <a:pt x="29524" y="9670"/>
                      <a:pt x="29524" y="21600"/>
                    </a:cubicBezTo>
                    <a:cubicBezTo>
                      <a:pt x="29524" y="22335"/>
                      <a:pt x="29486" y="23069"/>
                      <a:pt x="29411" y="23800"/>
                    </a:cubicBezTo>
                    <a:lnTo>
                      <a:pt x="7924" y="21600"/>
                    </a:lnTo>
                    <a:lnTo>
                      <a:pt x="-1" y="1505"/>
                    </a:lnTo>
                    <a:close/>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 name="Arc 234"/>
              <p:cNvSpPr>
                <a:spLocks/>
              </p:cNvSpPr>
              <p:nvPr/>
            </p:nvSpPr>
            <p:spPr bwMode="auto">
              <a:xfrm rot="5766179" flipH="1">
                <a:off x="1536451" y="1541811"/>
                <a:ext cx="818036" cy="383209"/>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 name="Arc 235"/>
              <p:cNvSpPr>
                <a:spLocks/>
              </p:cNvSpPr>
              <p:nvPr/>
            </p:nvSpPr>
            <p:spPr bwMode="auto">
              <a:xfrm rot="18144375" flipH="1">
                <a:off x="1988506" y="5491755"/>
                <a:ext cx="818035" cy="383208"/>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6" name="Line 236"/>
              <p:cNvSpPr>
                <a:spLocks noChangeShapeType="1"/>
              </p:cNvSpPr>
              <p:nvPr/>
            </p:nvSpPr>
            <p:spPr bwMode="auto">
              <a:xfrm>
                <a:off x="3160039" y="1326577"/>
                <a:ext cx="0" cy="61193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 name="Text Box 237"/>
              <p:cNvSpPr txBox="1">
                <a:spLocks noChangeArrowheads="1"/>
              </p:cNvSpPr>
              <p:nvPr/>
            </p:nvSpPr>
            <p:spPr bwMode="auto">
              <a:xfrm>
                <a:off x="1441092" y="1472274"/>
                <a:ext cx="335963"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1</a:t>
                </a:r>
              </a:p>
            </p:txBody>
          </p:sp>
          <p:sp>
            <p:nvSpPr>
              <p:cNvPr id="58" name="Text Box 238"/>
              <p:cNvSpPr txBox="1">
                <a:spLocks noChangeArrowheads="1"/>
              </p:cNvSpPr>
              <p:nvPr/>
            </p:nvSpPr>
            <p:spPr bwMode="auto">
              <a:xfrm>
                <a:off x="2900317" y="786578"/>
                <a:ext cx="335964"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2</a:t>
                </a:r>
              </a:p>
            </p:txBody>
          </p:sp>
        </p:grpSp>
      </p:grpSp>
    </p:spTree>
    <p:extLst>
      <p:ext uri="{BB962C8B-B14F-4D97-AF65-F5344CB8AC3E}">
        <p14:creationId xmlns:p14="http://schemas.microsoft.com/office/powerpoint/2010/main" val="146949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44"/>
                                        </p:tgtEl>
                                        <p:attrNameLst>
                                          <p:attrName>style.visibility</p:attrName>
                                        </p:attrNameLst>
                                      </p:cBhvr>
                                      <p:to>
                                        <p:strVal val="visible"/>
                                      </p:to>
                                    </p:set>
                                    <p:anim calcmode="discrete" valueType="clr">
                                      <p:cBhvr override="childStyle">
                                        <p:cTn id="7" dur="8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4"/>
                                        </p:tgtEl>
                                        <p:attrNameLst>
                                          <p:attrName>fillcolor</p:attrName>
                                        </p:attrNameLst>
                                      </p:cBhvr>
                                      <p:tavLst>
                                        <p:tav tm="0">
                                          <p:val>
                                            <p:clrVal>
                                              <a:schemeClr val="accent2"/>
                                            </p:clrVal>
                                          </p:val>
                                        </p:tav>
                                        <p:tav tm="50000">
                                          <p:val>
                                            <p:clrVal>
                                              <a:schemeClr val="hlink"/>
                                            </p:clrVal>
                                          </p:val>
                                        </p:tav>
                                      </p:tavLst>
                                    </p:anim>
                                    <p:set>
                                      <p:cBhvr>
                                        <p:cTn id="9" dur="80"/>
                                        <p:tgtEl>
                                          <p:spTgt spid="44"/>
                                        </p:tgtEl>
                                        <p:attrNameLst>
                                          <p:attrName>fill.type</p:attrName>
                                        </p:attrNameLst>
                                      </p:cBhvr>
                                      <p:to>
                                        <p:strVal val="solid"/>
                                      </p:to>
                                    </p:set>
                                  </p:childTnLst>
                                </p:cTn>
                              </p:par>
                              <p:par>
                                <p:cTn id="10" presetID="53"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childTnLst>
                                </p:cTn>
                              </p:par>
                            </p:childTnLst>
                          </p:cTn>
                        </p:par>
                        <p:par>
                          <p:cTn id="15" fill="hold">
                            <p:stCondLst>
                              <p:cond delay="600"/>
                            </p:stCondLst>
                            <p:childTnLst>
                              <p:par>
                                <p:cTn id="16" presetID="27" presetClass="entr" presetSubtype="0" fill="hold" grpId="0" nodeType="afterEffect">
                                  <p:stCondLst>
                                    <p:cond delay="0"/>
                                  </p:stCondLst>
                                  <p:iterate type="lt">
                                    <p:tmPct val="50000"/>
                                  </p:iterate>
                                  <p:childTnLst>
                                    <p:set>
                                      <p:cBhvr>
                                        <p:cTn id="17" dur="1" fill="hold">
                                          <p:stCondLst>
                                            <p:cond delay="0"/>
                                          </p:stCondLst>
                                        </p:cTn>
                                        <p:tgtEl>
                                          <p:spTgt spid="43">
                                            <p:txEl>
                                              <p:pRg st="0" end="0"/>
                                            </p:txEl>
                                          </p:spTgt>
                                        </p:tgtEl>
                                        <p:attrNameLst>
                                          <p:attrName>style.visibility</p:attrName>
                                        </p:attrNameLst>
                                      </p:cBhvr>
                                      <p:to>
                                        <p:strVal val="visible"/>
                                      </p:to>
                                    </p:set>
                                    <p:anim calcmode="discrete" valueType="clr">
                                      <p:cBhvr override="childStyle">
                                        <p:cTn id="18" dur="80"/>
                                        <p:tgtEl>
                                          <p:spTgt spid="4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3">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43">
                                            <p:txEl>
                                              <p:pRg st="0" end="0"/>
                                            </p:txEl>
                                          </p:spTgt>
                                        </p:tgtEl>
                                        <p:attrNameLst>
                                          <p:attrName>fill.type</p:attrName>
                                        </p:attrNameLst>
                                      </p:cBhvr>
                                      <p:to>
                                        <p:strVal val="solid"/>
                                      </p:to>
                                    </p:set>
                                  </p:childTnLst>
                                </p:cTn>
                              </p:par>
                            </p:childTnLst>
                          </p:cTn>
                        </p:par>
                        <p:par>
                          <p:cTn id="21" fill="hold">
                            <p:stCondLst>
                              <p:cond delay="88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46"/>
                                        </p:tgtEl>
                                        <p:attrNameLst>
                                          <p:attrName>style.visibility</p:attrName>
                                        </p:attrNameLst>
                                      </p:cBhvr>
                                      <p:to>
                                        <p:strVal val="visible"/>
                                      </p:to>
                                    </p:set>
                                    <p:anim calcmode="discrete" valueType="clr">
                                      <p:cBhvr override="childStyle">
                                        <p:cTn id="24" dur="80"/>
                                        <p:tgtEl>
                                          <p:spTgt spid="46"/>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46"/>
                                        </p:tgtEl>
                                        <p:attrNameLst>
                                          <p:attrName>fillcolor</p:attrName>
                                        </p:attrNameLst>
                                      </p:cBhvr>
                                      <p:tavLst>
                                        <p:tav tm="0">
                                          <p:val>
                                            <p:clrVal>
                                              <a:schemeClr val="accent2"/>
                                            </p:clrVal>
                                          </p:val>
                                        </p:tav>
                                        <p:tav tm="50000">
                                          <p:val>
                                            <p:clrVal>
                                              <a:schemeClr val="hlink"/>
                                            </p:clrVal>
                                          </p:val>
                                        </p:tav>
                                      </p:tavLst>
                                    </p:anim>
                                    <p:set>
                                      <p:cBhvr>
                                        <p:cTn id="26" dur="80"/>
                                        <p:tgtEl>
                                          <p:spTgt spid="46"/>
                                        </p:tgtEl>
                                        <p:attrNameLst>
                                          <p:attrName>fill.type</p:attrName>
                                        </p:attrNameLst>
                                      </p:cBhvr>
                                      <p:to>
                                        <p:strVal val="solid"/>
                                      </p:to>
                                    </p:set>
                                  </p:childTnLst>
                                </p:cTn>
                              </p:par>
                            </p:childTnLst>
                          </p:cTn>
                        </p:par>
                        <p:par>
                          <p:cTn id="27" fill="hold">
                            <p:stCondLst>
                              <p:cond delay="116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47"/>
                                        </p:tgtEl>
                                        <p:attrNameLst>
                                          <p:attrName>style.visibility</p:attrName>
                                        </p:attrNameLst>
                                      </p:cBhvr>
                                      <p:to>
                                        <p:strVal val="visible"/>
                                      </p:to>
                                    </p:set>
                                    <p:anim calcmode="discrete" valueType="clr">
                                      <p:cBhvr override="childStyle">
                                        <p:cTn id="30" dur="80"/>
                                        <p:tgtEl>
                                          <p:spTgt spid="47"/>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47"/>
                                        </p:tgtEl>
                                        <p:attrNameLst>
                                          <p:attrName>fillcolor</p:attrName>
                                        </p:attrNameLst>
                                      </p:cBhvr>
                                      <p:tavLst>
                                        <p:tav tm="0">
                                          <p:val>
                                            <p:clrVal>
                                              <a:schemeClr val="accent2"/>
                                            </p:clrVal>
                                          </p:val>
                                        </p:tav>
                                        <p:tav tm="50000">
                                          <p:val>
                                            <p:clrVal>
                                              <a:schemeClr val="hlink"/>
                                            </p:clrVal>
                                          </p:val>
                                        </p:tav>
                                      </p:tavLst>
                                    </p:anim>
                                    <p:set>
                                      <p:cBhvr>
                                        <p:cTn id="32" dur="80"/>
                                        <p:tgtEl>
                                          <p:spTgt spid="47"/>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iterate type="lt">
                                    <p:tmPct val="0"/>
                                  </p:iterate>
                                  <p:childTnLst>
                                    <p:animEffect transition="out" filter="fade">
                                      <p:cBhvr>
                                        <p:cTn id="36" dur="500"/>
                                        <p:tgtEl>
                                          <p:spTgt spid="43">
                                            <p:txEl>
                                              <p:pRg st="0" end="0"/>
                                            </p:txEl>
                                          </p:spTgt>
                                        </p:tgtEl>
                                      </p:cBhvr>
                                    </p:animEffect>
                                    <p:set>
                                      <p:cBhvr>
                                        <p:cTn id="37" dur="1" fill="hold">
                                          <p:stCondLst>
                                            <p:cond delay="499"/>
                                          </p:stCondLst>
                                        </p:cTn>
                                        <p:tgtEl>
                                          <p:spTgt spid="43">
                                            <p:txEl>
                                              <p:pRg st="0" end="0"/>
                                            </p:txEl>
                                          </p:spTgt>
                                        </p:tgtEl>
                                        <p:attrNameLst>
                                          <p:attrName>style.visibility</p:attrName>
                                        </p:attrNameLst>
                                      </p:cBhvr>
                                      <p:to>
                                        <p:strVal val="hidden"/>
                                      </p:to>
                                    </p:set>
                                  </p:childTnLst>
                                </p:cTn>
                              </p:par>
                              <p:par>
                                <p:cTn id="38" presetID="10" presetClass="exit" presetSubtype="0" fill="hold" grpId="1" nodeType="withEffect">
                                  <p:stCondLst>
                                    <p:cond delay="0"/>
                                  </p:stCondLst>
                                  <p:iterate type="lt">
                                    <p:tmPct val="0"/>
                                  </p:iterate>
                                  <p:childTnLst>
                                    <p:animEffect transition="out" filter="fade">
                                      <p:cBhvr>
                                        <p:cTn id="39" dur="500"/>
                                        <p:tgtEl>
                                          <p:spTgt spid="46"/>
                                        </p:tgtEl>
                                      </p:cBhvr>
                                    </p:animEffect>
                                    <p:set>
                                      <p:cBhvr>
                                        <p:cTn id="40" dur="1" fill="hold">
                                          <p:stCondLst>
                                            <p:cond delay="499"/>
                                          </p:stCondLst>
                                        </p:cTn>
                                        <p:tgtEl>
                                          <p:spTgt spid="46"/>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62"/>
                                        </p:tgtEl>
                                      </p:cBhvr>
                                    </p:animEffect>
                                    <p:set>
                                      <p:cBhvr>
                                        <p:cTn id="46" dur="1" fill="hold">
                                          <p:stCondLst>
                                            <p:cond delay="499"/>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4" grpId="0" animBg="1"/>
      <p:bldP spid="43" grpId="0" build="allAtOnce"/>
      <p:bldP spid="43" grpId="1" build="allAtOnce"/>
      <p:bldP spid="44" grpId="0"/>
      <p:bldP spid="45" grpId="0"/>
      <p:bldP spid="46" grpId="0"/>
      <p:bldP spid="46" grpId="1"/>
      <p:bldP spid="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5" name="Google Shape;395;p38"/>
          <p:cNvSpPr txBox="1">
            <a:spLocks noGrp="1"/>
          </p:cNvSpPr>
          <p:nvPr>
            <p:ph type="title"/>
          </p:nvPr>
        </p:nvSpPr>
        <p:spPr>
          <a:xfrm>
            <a:off x="1015720" y="4187183"/>
            <a:ext cx="2020704" cy="52611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Cambria" panose="02040503050406030204" pitchFamily="18" charset="0"/>
                <a:ea typeface="Cambria" panose="02040503050406030204" pitchFamily="18" charset="0"/>
              </a:rPr>
              <a:t>Tập viết</a:t>
            </a:r>
            <a:endParaRPr sz="2800">
              <a:latin typeface="Cambria" panose="02040503050406030204" pitchFamily="18" charset="0"/>
              <a:ea typeface="Cambria" panose="02040503050406030204" pitchFamily="18" charset="0"/>
            </a:endParaRPr>
          </a:p>
        </p:txBody>
      </p:sp>
      <p:grpSp>
        <p:nvGrpSpPr>
          <p:cNvPr id="415" name="Google Shape;415;p38"/>
          <p:cNvGrpSpPr/>
          <p:nvPr/>
        </p:nvGrpSpPr>
        <p:grpSpPr>
          <a:xfrm>
            <a:off x="318259" y="4008987"/>
            <a:ext cx="718475" cy="704314"/>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roup 22"/>
          <p:cNvGrpSpPr>
            <a:grpSpLocks/>
          </p:cNvGrpSpPr>
          <p:nvPr/>
        </p:nvGrpSpPr>
        <p:grpSpPr bwMode="auto">
          <a:xfrm>
            <a:off x="4580479" y="261258"/>
            <a:ext cx="3170150" cy="4590523"/>
            <a:chOff x="5268913" y="914400"/>
            <a:chExt cx="2960687" cy="5578475"/>
          </a:xfrm>
        </p:grpSpPr>
        <p:grpSp>
          <p:nvGrpSpPr>
            <p:cNvPr id="50" name="Group 229"/>
            <p:cNvGrpSpPr>
              <a:grpSpLocks/>
            </p:cNvGrpSpPr>
            <p:nvPr/>
          </p:nvGrpSpPr>
          <p:grpSpPr bwMode="auto">
            <a:xfrm>
              <a:off x="5268913" y="914400"/>
              <a:ext cx="2960687" cy="5578475"/>
              <a:chOff x="3257" y="864"/>
              <a:chExt cx="1823" cy="2805"/>
            </a:xfrm>
          </p:grpSpPr>
          <p:pic>
            <p:nvPicPr>
              <p:cNvPr id="59" name="Picture 230"/>
              <p:cNvPicPr>
                <a:picLocks noChangeAspect="1" noChangeArrowheads="1"/>
              </p:cNvPicPr>
              <p:nvPr/>
            </p:nvPicPr>
            <p:blipFill>
              <a:blip r:embed="rId3">
                <a:extLst>
                  <a:ext uri="{28A0092B-C50C-407E-A947-70E740481C1C}">
                    <a14:useLocalDpi xmlns:a14="http://schemas.microsoft.com/office/drawing/2010/main" val="0"/>
                  </a:ext>
                </a:extLst>
              </a:blip>
              <a:srcRect l="21053" t="34346" r="54736" b="20081"/>
              <a:stretch>
                <a:fillRect/>
              </a:stretch>
            </p:blipFill>
            <p:spPr bwMode="auto">
              <a:xfrm>
                <a:off x="3264" y="912"/>
                <a:ext cx="1816" cy="2736"/>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60" name="Picture 231" descr="y 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7" y="864"/>
                <a:ext cx="1543" cy="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 name="Group 703"/>
            <p:cNvGrpSpPr>
              <a:grpSpLocks/>
            </p:cNvGrpSpPr>
            <p:nvPr/>
          </p:nvGrpSpPr>
          <p:grpSpPr bwMode="auto">
            <a:xfrm>
              <a:off x="5426075" y="981496"/>
              <a:ext cx="2117725" cy="5306592"/>
              <a:chOff x="1117379" y="786578"/>
              <a:chExt cx="2118902" cy="5305798"/>
            </a:xfrm>
          </p:grpSpPr>
          <p:sp>
            <p:nvSpPr>
              <p:cNvPr id="52" name="Arc 232"/>
              <p:cNvSpPr>
                <a:spLocks/>
              </p:cNvSpPr>
              <p:nvPr/>
            </p:nvSpPr>
            <p:spPr bwMode="auto">
              <a:xfrm rot="4125663" flipH="1">
                <a:off x="1055385" y="1730603"/>
                <a:ext cx="543941" cy="419954"/>
              </a:xfrm>
              <a:custGeom>
                <a:avLst/>
                <a:gdLst>
                  <a:gd name="T0" fmla="*/ 2147483647 w 21600"/>
                  <a:gd name="T1" fmla="*/ 2147483647 h 34419"/>
                  <a:gd name="T2" fmla="*/ 2147483647 w 21600"/>
                  <a:gd name="T3" fmla="*/ 0 h 34419"/>
                  <a:gd name="T4" fmla="*/ 2147483647 w 21600"/>
                  <a:gd name="T5" fmla="*/ 2147483647 h 34419"/>
                  <a:gd name="T6" fmla="*/ 0 60000 65536"/>
                  <a:gd name="T7" fmla="*/ 0 60000 65536"/>
                  <a:gd name="T8" fmla="*/ 0 60000 65536"/>
                  <a:gd name="T9" fmla="*/ 0 w 21600"/>
                  <a:gd name="T10" fmla="*/ 0 h 34419"/>
                  <a:gd name="T11" fmla="*/ 21600 w 21600"/>
                  <a:gd name="T12" fmla="*/ 34419 h 34419"/>
                </a:gdLst>
                <a:ahLst/>
                <a:cxnLst>
                  <a:cxn ang="T6">
                    <a:pos x="T0" y="T1"/>
                  </a:cxn>
                  <a:cxn ang="T7">
                    <a:pos x="T2" y="T3"/>
                  </a:cxn>
                  <a:cxn ang="T8">
                    <a:pos x="T4" y="T5"/>
                  </a:cxn>
                </a:cxnLst>
                <a:rect l="T9" t="T10" r="T11" b="T12"/>
                <a:pathLst>
                  <a:path w="21600" h="34419" fill="none" extrusionOk="0">
                    <a:moveTo>
                      <a:pt x="8873" y="34418"/>
                    </a:moveTo>
                    <a:cubicBezTo>
                      <a:pt x="3297" y="30352"/>
                      <a:pt x="0" y="23866"/>
                      <a:pt x="0" y="16966"/>
                    </a:cubicBezTo>
                    <a:cubicBezTo>
                      <a:pt x="-1" y="10348"/>
                      <a:pt x="3033" y="4096"/>
                      <a:pt x="8231" y="0"/>
                    </a:cubicBezTo>
                  </a:path>
                  <a:path w="21600" h="34419" stroke="0" extrusionOk="0">
                    <a:moveTo>
                      <a:pt x="8873" y="34418"/>
                    </a:moveTo>
                    <a:cubicBezTo>
                      <a:pt x="3297" y="30352"/>
                      <a:pt x="0" y="23866"/>
                      <a:pt x="0" y="16966"/>
                    </a:cubicBezTo>
                    <a:cubicBezTo>
                      <a:pt x="-1" y="10348"/>
                      <a:pt x="3033" y="4096"/>
                      <a:pt x="8231" y="0"/>
                    </a:cubicBezTo>
                    <a:lnTo>
                      <a:pt x="21600" y="16966"/>
                    </a:lnTo>
                    <a:lnTo>
                      <a:pt x="8873" y="34418"/>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 name="Arc 233"/>
              <p:cNvSpPr>
                <a:spLocks/>
              </p:cNvSpPr>
              <p:nvPr/>
            </p:nvSpPr>
            <p:spPr bwMode="auto">
              <a:xfrm rot="11752543" flipH="1">
                <a:off x="2154553" y="3659518"/>
                <a:ext cx="489947" cy="520567"/>
              </a:xfrm>
              <a:custGeom>
                <a:avLst/>
                <a:gdLst>
                  <a:gd name="T0" fmla="*/ 0 w 29524"/>
                  <a:gd name="T1" fmla="*/ 2147483647 h 23801"/>
                  <a:gd name="T2" fmla="*/ 2147483647 w 29524"/>
                  <a:gd name="T3" fmla="*/ 2147483647 h 23801"/>
                  <a:gd name="T4" fmla="*/ 2147483647 w 29524"/>
                  <a:gd name="T5" fmla="*/ 2147483647 h 23801"/>
                  <a:gd name="T6" fmla="*/ 0 60000 65536"/>
                  <a:gd name="T7" fmla="*/ 0 60000 65536"/>
                  <a:gd name="T8" fmla="*/ 0 60000 65536"/>
                  <a:gd name="T9" fmla="*/ 0 w 29524"/>
                  <a:gd name="T10" fmla="*/ 0 h 23801"/>
                  <a:gd name="T11" fmla="*/ 29524 w 29524"/>
                  <a:gd name="T12" fmla="*/ 23801 h 23801"/>
                </a:gdLst>
                <a:ahLst/>
                <a:cxnLst>
                  <a:cxn ang="T6">
                    <a:pos x="T0" y="T1"/>
                  </a:cxn>
                  <a:cxn ang="T7">
                    <a:pos x="T2" y="T3"/>
                  </a:cxn>
                  <a:cxn ang="T8">
                    <a:pos x="T4" y="T5"/>
                  </a:cxn>
                </a:cxnLst>
                <a:rect l="T9" t="T10" r="T11" b="T12"/>
                <a:pathLst>
                  <a:path w="29524" h="23801" fill="none" extrusionOk="0">
                    <a:moveTo>
                      <a:pt x="-1" y="1505"/>
                    </a:moveTo>
                    <a:cubicBezTo>
                      <a:pt x="2523" y="510"/>
                      <a:pt x="5211" y="-1"/>
                      <a:pt x="7924" y="0"/>
                    </a:cubicBezTo>
                    <a:cubicBezTo>
                      <a:pt x="19853" y="0"/>
                      <a:pt x="29524" y="9670"/>
                      <a:pt x="29524" y="21600"/>
                    </a:cubicBezTo>
                    <a:cubicBezTo>
                      <a:pt x="29524" y="22335"/>
                      <a:pt x="29486" y="23069"/>
                      <a:pt x="29411" y="23800"/>
                    </a:cubicBezTo>
                  </a:path>
                  <a:path w="29524" h="23801" stroke="0" extrusionOk="0">
                    <a:moveTo>
                      <a:pt x="-1" y="1505"/>
                    </a:moveTo>
                    <a:cubicBezTo>
                      <a:pt x="2523" y="510"/>
                      <a:pt x="5211" y="-1"/>
                      <a:pt x="7924" y="0"/>
                    </a:cubicBezTo>
                    <a:cubicBezTo>
                      <a:pt x="19853" y="0"/>
                      <a:pt x="29524" y="9670"/>
                      <a:pt x="29524" y="21600"/>
                    </a:cubicBezTo>
                    <a:cubicBezTo>
                      <a:pt x="29524" y="22335"/>
                      <a:pt x="29486" y="23069"/>
                      <a:pt x="29411" y="23800"/>
                    </a:cubicBezTo>
                    <a:lnTo>
                      <a:pt x="7924" y="21600"/>
                    </a:lnTo>
                    <a:lnTo>
                      <a:pt x="-1" y="1505"/>
                    </a:lnTo>
                    <a:close/>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 name="Arc 234"/>
              <p:cNvSpPr>
                <a:spLocks/>
              </p:cNvSpPr>
              <p:nvPr/>
            </p:nvSpPr>
            <p:spPr bwMode="auto">
              <a:xfrm rot="5766179" flipH="1">
                <a:off x="1536451" y="1541811"/>
                <a:ext cx="818036" cy="383209"/>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 name="Arc 235"/>
              <p:cNvSpPr>
                <a:spLocks/>
              </p:cNvSpPr>
              <p:nvPr/>
            </p:nvSpPr>
            <p:spPr bwMode="auto">
              <a:xfrm rot="18144375" flipH="1">
                <a:off x="1988506" y="5491755"/>
                <a:ext cx="818035" cy="383208"/>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6" name="Line 236"/>
              <p:cNvSpPr>
                <a:spLocks noChangeShapeType="1"/>
              </p:cNvSpPr>
              <p:nvPr/>
            </p:nvSpPr>
            <p:spPr bwMode="auto">
              <a:xfrm>
                <a:off x="3160039" y="1326577"/>
                <a:ext cx="0" cy="61193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 name="Text Box 237"/>
              <p:cNvSpPr txBox="1">
                <a:spLocks noChangeArrowheads="1"/>
              </p:cNvSpPr>
              <p:nvPr/>
            </p:nvSpPr>
            <p:spPr bwMode="auto">
              <a:xfrm>
                <a:off x="1441092" y="1472274"/>
                <a:ext cx="335963"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1</a:t>
                </a:r>
              </a:p>
            </p:txBody>
          </p:sp>
          <p:sp>
            <p:nvSpPr>
              <p:cNvPr id="58" name="Text Box 238"/>
              <p:cNvSpPr txBox="1">
                <a:spLocks noChangeArrowheads="1"/>
              </p:cNvSpPr>
              <p:nvPr/>
            </p:nvSpPr>
            <p:spPr bwMode="auto">
              <a:xfrm>
                <a:off x="2900317" y="786578"/>
                <a:ext cx="335964"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2</a:t>
                </a:r>
              </a:p>
            </p:txBody>
          </p:sp>
        </p:grpSp>
      </p:grpSp>
      <p:grpSp>
        <p:nvGrpSpPr>
          <p:cNvPr id="35" name="Group 3"/>
          <p:cNvGrpSpPr>
            <a:grpSpLocks/>
          </p:cNvGrpSpPr>
          <p:nvPr/>
        </p:nvGrpSpPr>
        <p:grpSpPr bwMode="auto">
          <a:xfrm>
            <a:off x="957813" y="360300"/>
            <a:ext cx="3148159" cy="3002855"/>
            <a:chOff x="700314" y="1752600"/>
            <a:chExt cx="3962400" cy="4508501"/>
          </a:xfrm>
        </p:grpSpPr>
        <p:pic>
          <p:nvPicPr>
            <p:cNvPr id="36" name="Picture 12"/>
            <p:cNvPicPr>
              <a:picLocks noChangeAspect="1" noChangeArrowheads="1"/>
            </p:cNvPicPr>
            <p:nvPr/>
          </p:nvPicPr>
          <p:blipFill>
            <a:blip r:embed="rId3">
              <a:extLst>
                <a:ext uri="{28A0092B-C50C-407E-A947-70E740481C1C}">
                  <a14:useLocalDpi xmlns:a14="http://schemas.microsoft.com/office/drawing/2010/main" val="0"/>
                </a:ext>
              </a:extLst>
            </a:blip>
            <a:srcRect l="21053" t="49474" r="54736" b="20477"/>
            <a:stretch>
              <a:fillRect/>
            </a:stretch>
          </p:blipFill>
          <p:spPr bwMode="auto">
            <a:xfrm>
              <a:off x="990600" y="1752600"/>
              <a:ext cx="3570288" cy="4343175"/>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37"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7438" t="23959" r="27379" b="41666"/>
            <a:stretch>
              <a:fillRect/>
            </a:stretch>
          </p:blipFill>
          <p:spPr bwMode="auto">
            <a:xfrm>
              <a:off x="700314" y="2451100"/>
              <a:ext cx="3962400" cy="381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3919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linds(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 name="videoplaybac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5942"/>
          <a:stretch/>
        </p:blipFill>
        <p:spPr>
          <a:xfrm>
            <a:off x="464457" y="145663"/>
            <a:ext cx="8038523" cy="4874786"/>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26145794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2"/>
          <p:cNvGrpSpPr>
            <a:grpSpLocks/>
          </p:cNvGrpSpPr>
          <p:nvPr/>
        </p:nvGrpSpPr>
        <p:grpSpPr bwMode="auto">
          <a:xfrm>
            <a:off x="4565963" y="260347"/>
            <a:ext cx="3170150" cy="4590523"/>
            <a:chOff x="5268913" y="914400"/>
            <a:chExt cx="2960687" cy="5578475"/>
          </a:xfrm>
        </p:grpSpPr>
        <p:grpSp>
          <p:nvGrpSpPr>
            <p:cNvPr id="6" name="Group 229"/>
            <p:cNvGrpSpPr>
              <a:grpSpLocks/>
            </p:cNvGrpSpPr>
            <p:nvPr/>
          </p:nvGrpSpPr>
          <p:grpSpPr bwMode="auto">
            <a:xfrm>
              <a:off x="5268913" y="914400"/>
              <a:ext cx="2960687" cy="5578475"/>
              <a:chOff x="3257" y="864"/>
              <a:chExt cx="1823" cy="2805"/>
            </a:xfrm>
          </p:grpSpPr>
          <p:pic>
            <p:nvPicPr>
              <p:cNvPr id="15" name="Picture 230"/>
              <p:cNvPicPr>
                <a:picLocks noChangeAspect="1" noChangeArrowheads="1"/>
              </p:cNvPicPr>
              <p:nvPr/>
            </p:nvPicPr>
            <p:blipFill>
              <a:blip r:embed="rId2">
                <a:extLst>
                  <a:ext uri="{28A0092B-C50C-407E-A947-70E740481C1C}">
                    <a14:useLocalDpi xmlns:a14="http://schemas.microsoft.com/office/drawing/2010/main" val="0"/>
                  </a:ext>
                </a:extLst>
              </a:blip>
              <a:srcRect l="21053" t="34346" r="54736" b="20081"/>
              <a:stretch>
                <a:fillRect/>
              </a:stretch>
            </p:blipFill>
            <p:spPr bwMode="auto">
              <a:xfrm>
                <a:off x="3264" y="912"/>
                <a:ext cx="1816" cy="2736"/>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231" descr="y hoa"/>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57" y="864"/>
                <a:ext cx="1543" cy="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703"/>
            <p:cNvGrpSpPr>
              <a:grpSpLocks/>
            </p:cNvGrpSpPr>
            <p:nvPr/>
          </p:nvGrpSpPr>
          <p:grpSpPr bwMode="auto">
            <a:xfrm>
              <a:off x="5426075" y="981496"/>
              <a:ext cx="2117725" cy="5306592"/>
              <a:chOff x="1117379" y="786578"/>
              <a:chExt cx="2118902" cy="5305798"/>
            </a:xfrm>
          </p:grpSpPr>
          <p:sp>
            <p:nvSpPr>
              <p:cNvPr id="8" name="Arc 232"/>
              <p:cNvSpPr>
                <a:spLocks/>
              </p:cNvSpPr>
              <p:nvPr/>
            </p:nvSpPr>
            <p:spPr bwMode="auto">
              <a:xfrm rot="4125663" flipH="1">
                <a:off x="1055385" y="1730603"/>
                <a:ext cx="543941" cy="419954"/>
              </a:xfrm>
              <a:custGeom>
                <a:avLst/>
                <a:gdLst>
                  <a:gd name="T0" fmla="*/ 2147483647 w 21600"/>
                  <a:gd name="T1" fmla="*/ 2147483647 h 34419"/>
                  <a:gd name="T2" fmla="*/ 2147483647 w 21600"/>
                  <a:gd name="T3" fmla="*/ 0 h 34419"/>
                  <a:gd name="T4" fmla="*/ 2147483647 w 21600"/>
                  <a:gd name="T5" fmla="*/ 2147483647 h 34419"/>
                  <a:gd name="T6" fmla="*/ 0 60000 65536"/>
                  <a:gd name="T7" fmla="*/ 0 60000 65536"/>
                  <a:gd name="T8" fmla="*/ 0 60000 65536"/>
                  <a:gd name="T9" fmla="*/ 0 w 21600"/>
                  <a:gd name="T10" fmla="*/ 0 h 34419"/>
                  <a:gd name="T11" fmla="*/ 21600 w 21600"/>
                  <a:gd name="T12" fmla="*/ 34419 h 34419"/>
                </a:gdLst>
                <a:ahLst/>
                <a:cxnLst>
                  <a:cxn ang="T6">
                    <a:pos x="T0" y="T1"/>
                  </a:cxn>
                  <a:cxn ang="T7">
                    <a:pos x="T2" y="T3"/>
                  </a:cxn>
                  <a:cxn ang="T8">
                    <a:pos x="T4" y="T5"/>
                  </a:cxn>
                </a:cxnLst>
                <a:rect l="T9" t="T10" r="T11" b="T12"/>
                <a:pathLst>
                  <a:path w="21600" h="34419" fill="none" extrusionOk="0">
                    <a:moveTo>
                      <a:pt x="8873" y="34418"/>
                    </a:moveTo>
                    <a:cubicBezTo>
                      <a:pt x="3297" y="30352"/>
                      <a:pt x="0" y="23866"/>
                      <a:pt x="0" y="16966"/>
                    </a:cubicBezTo>
                    <a:cubicBezTo>
                      <a:pt x="-1" y="10348"/>
                      <a:pt x="3033" y="4096"/>
                      <a:pt x="8231" y="0"/>
                    </a:cubicBezTo>
                  </a:path>
                  <a:path w="21600" h="34419" stroke="0" extrusionOk="0">
                    <a:moveTo>
                      <a:pt x="8873" y="34418"/>
                    </a:moveTo>
                    <a:cubicBezTo>
                      <a:pt x="3297" y="30352"/>
                      <a:pt x="0" y="23866"/>
                      <a:pt x="0" y="16966"/>
                    </a:cubicBezTo>
                    <a:cubicBezTo>
                      <a:pt x="-1" y="10348"/>
                      <a:pt x="3033" y="4096"/>
                      <a:pt x="8231" y="0"/>
                    </a:cubicBezTo>
                    <a:lnTo>
                      <a:pt x="21600" y="16966"/>
                    </a:lnTo>
                    <a:lnTo>
                      <a:pt x="8873" y="34418"/>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 name="Arc 233"/>
              <p:cNvSpPr>
                <a:spLocks/>
              </p:cNvSpPr>
              <p:nvPr/>
            </p:nvSpPr>
            <p:spPr bwMode="auto">
              <a:xfrm rot="11752543" flipH="1">
                <a:off x="2154553" y="3659518"/>
                <a:ext cx="489947" cy="520567"/>
              </a:xfrm>
              <a:custGeom>
                <a:avLst/>
                <a:gdLst>
                  <a:gd name="T0" fmla="*/ 0 w 29524"/>
                  <a:gd name="T1" fmla="*/ 2147483647 h 23801"/>
                  <a:gd name="T2" fmla="*/ 2147483647 w 29524"/>
                  <a:gd name="T3" fmla="*/ 2147483647 h 23801"/>
                  <a:gd name="T4" fmla="*/ 2147483647 w 29524"/>
                  <a:gd name="T5" fmla="*/ 2147483647 h 23801"/>
                  <a:gd name="T6" fmla="*/ 0 60000 65536"/>
                  <a:gd name="T7" fmla="*/ 0 60000 65536"/>
                  <a:gd name="T8" fmla="*/ 0 60000 65536"/>
                  <a:gd name="T9" fmla="*/ 0 w 29524"/>
                  <a:gd name="T10" fmla="*/ 0 h 23801"/>
                  <a:gd name="T11" fmla="*/ 29524 w 29524"/>
                  <a:gd name="T12" fmla="*/ 23801 h 23801"/>
                </a:gdLst>
                <a:ahLst/>
                <a:cxnLst>
                  <a:cxn ang="T6">
                    <a:pos x="T0" y="T1"/>
                  </a:cxn>
                  <a:cxn ang="T7">
                    <a:pos x="T2" y="T3"/>
                  </a:cxn>
                  <a:cxn ang="T8">
                    <a:pos x="T4" y="T5"/>
                  </a:cxn>
                </a:cxnLst>
                <a:rect l="T9" t="T10" r="T11" b="T12"/>
                <a:pathLst>
                  <a:path w="29524" h="23801" fill="none" extrusionOk="0">
                    <a:moveTo>
                      <a:pt x="-1" y="1505"/>
                    </a:moveTo>
                    <a:cubicBezTo>
                      <a:pt x="2523" y="510"/>
                      <a:pt x="5211" y="-1"/>
                      <a:pt x="7924" y="0"/>
                    </a:cubicBezTo>
                    <a:cubicBezTo>
                      <a:pt x="19853" y="0"/>
                      <a:pt x="29524" y="9670"/>
                      <a:pt x="29524" y="21600"/>
                    </a:cubicBezTo>
                    <a:cubicBezTo>
                      <a:pt x="29524" y="22335"/>
                      <a:pt x="29486" y="23069"/>
                      <a:pt x="29411" y="23800"/>
                    </a:cubicBezTo>
                  </a:path>
                  <a:path w="29524" h="23801" stroke="0" extrusionOk="0">
                    <a:moveTo>
                      <a:pt x="-1" y="1505"/>
                    </a:moveTo>
                    <a:cubicBezTo>
                      <a:pt x="2523" y="510"/>
                      <a:pt x="5211" y="-1"/>
                      <a:pt x="7924" y="0"/>
                    </a:cubicBezTo>
                    <a:cubicBezTo>
                      <a:pt x="19853" y="0"/>
                      <a:pt x="29524" y="9670"/>
                      <a:pt x="29524" y="21600"/>
                    </a:cubicBezTo>
                    <a:cubicBezTo>
                      <a:pt x="29524" y="22335"/>
                      <a:pt x="29486" y="23069"/>
                      <a:pt x="29411" y="23800"/>
                    </a:cubicBezTo>
                    <a:lnTo>
                      <a:pt x="7924" y="21600"/>
                    </a:lnTo>
                    <a:lnTo>
                      <a:pt x="-1" y="1505"/>
                    </a:lnTo>
                    <a:close/>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Arc 234"/>
              <p:cNvSpPr>
                <a:spLocks/>
              </p:cNvSpPr>
              <p:nvPr/>
            </p:nvSpPr>
            <p:spPr bwMode="auto">
              <a:xfrm rot="5766179" flipH="1">
                <a:off x="1536451" y="1541811"/>
                <a:ext cx="818036" cy="383209"/>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 name="Arc 235"/>
              <p:cNvSpPr>
                <a:spLocks/>
              </p:cNvSpPr>
              <p:nvPr/>
            </p:nvSpPr>
            <p:spPr bwMode="auto">
              <a:xfrm rot="18144375" flipH="1">
                <a:off x="1988506" y="5491755"/>
                <a:ext cx="818035" cy="383208"/>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 name="Line 236"/>
              <p:cNvSpPr>
                <a:spLocks noChangeShapeType="1"/>
              </p:cNvSpPr>
              <p:nvPr/>
            </p:nvSpPr>
            <p:spPr bwMode="auto">
              <a:xfrm>
                <a:off x="3160039" y="1326577"/>
                <a:ext cx="0" cy="61193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Text Box 237"/>
              <p:cNvSpPr txBox="1">
                <a:spLocks noChangeArrowheads="1"/>
              </p:cNvSpPr>
              <p:nvPr/>
            </p:nvSpPr>
            <p:spPr bwMode="auto">
              <a:xfrm>
                <a:off x="1441092" y="1472274"/>
                <a:ext cx="335963"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1</a:t>
                </a:r>
              </a:p>
            </p:txBody>
          </p:sp>
          <p:sp>
            <p:nvSpPr>
              <p:cNvPr id="14" name="Text Box 238"/>
              <p:cNvSpPr txBox="1">
                <a:spLocks noChangeArrowheads="1"/>
              </p:cNvSpPr>
              <p:nvPr/>
            </p:nvSpPr>
            <p:spPr bwMode="auto">
              <a:xfrm>
                <a:off x="2900317" y="786578"/>
                <a:ext cx="335964"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2</a:t>
                </a:r>
              </a:p>
            </p:txBody>
          </p:sp>
        </p:grpSp>
      </p:grpSp>
      <p:sp>
        <p:nvSpPr>
          <p:cNvPr id="18" name="12-Point Star 17"/>
          <p:cNvSpPr/>
          <p:nvPr/>
        </p:nvSpPr>
        <p:spPr>
          <a:xfrm>
            <a:off x="5540779" y="2727020"/>
            <a:ext cx="142875" cy="142875"/>
          </a:xfrm>
          <a:prstGeom prst="star12">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12-Point Star 18"/>
          <p:cNvSpPr/>
          <p:nvPr/>
        </p:nvSpPr>
        <p:spPr>
          <a:xfrm>
            <a:off x="5540780" y="1263625"/>
            <a:ext cx="142875" cy="142875"/>
          </a:xfrm>
          <a:prstGeom prst="star12">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12-Point Star 19"/>
          <p:cNvSpPr/>
          <p:nvPr/>
        </p:nvSpPr>
        <p:spPr>
          <a:xfrm>
            <a:off x="6563122" y="3228455"/>
            <a:ext cx="142875" cy="142875"/>
          </a:xfrm>
          <a:prstGeom prst="star12">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12-Point Star 20"/>
          <p:cNvSpPr/>
          <p:nvPr/>
        </p:nvSpPr>
        <p:spPr>
          <a:xfrm>
            <a:off x="6557842" y="2731563"/>
            <a:ext cx="142875" cy="142875"/>
          </a:xfrm>
          <a:prstGeom prst="star12">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Google Shape;395;p38"/>
          <p:cNvSpPr txBox="1">
            <a:spLocks noGrp="1"/>
          </p:cNvSpPr>
          <p:nvPr>
            <p:ph type="title"/>
          </p:nvPr>
        </p:nvSpPr>
        <p:spPr>
          <a:xfrm>
            <a:off x="751424" y="77816"/>
            <a:ext cx="2020704" cy="52611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Cambria" panose="02040503050406030204" pitchFamily="18" charset="0"/>
                <a:ea typeface="Cambria" panose="02040503050406030204" pitchFamily="18" charset="0"/>
              </a:rPr>
              <a:t>Tập viết</a:t>
            </a:r>
            <a:endParaRPr sz="2800">
              <a:latin typeface="Cambria" panose="02040503050406030204" pitchFamily="18" charset="0"/>
              <a:ea typeface="Cambria" panose="02040503050406030204" pitchFamily="18" charset="0"/>
            </a:endParaRPr>
          </a:p>
        </p:txBody>
      </p:sp>
      <p:grpSp>
        <p:nvGrpSpPr>
          <p:cNvPr id="23" name="Google Shape;415;p38"/>
          <p:cNvGrpSpPr/>
          <p:nvPr/>
        </p:nvGrpSpPr>
        <p:grpSpPr>
          <a:xfrm>
            <a:off x="283010" y="53344"/>
            <a:ext cx="718475" cy="704314"/>
            <a:chOff x="-3118700" y="2365900"/>
            <a:chExt cx="741250" cy="792000"/>
          </a:xfrm>
        </p:grpSpPr>
        <p:sp>
          <p:nvSpPr>
            <p:cNvPr id="24"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 name="Picture 2" descr="Cute Girl Think Stock Illustrations – 3,120 Cute Girl Think Stock  Illustrations, Vectors &amp;amp; Clipart - Dreamstim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 b="99375" l="0" r="100000">
                        <a14:foregroundMark x1="43250" y1="50125" x2="36000" y2="44625"/>
                        <a14:foregroundMark x1="53250" y1="48375" x2="58375" y2="44625"/>
                        <a14:foregroundMark x1="51250" y1="51625" x2="44000" y2="52625"/>
                        <a14:foregroundMark x1="82125" y1="18125" x2="82500" y2="31625"/>
                        <a14:foregroundMark x1="85625" y1="19250" x2="84375" y2="21750"/>
                        <a14:foregroundMark x1="88875" y1="21000" x2="88875" y2="21000"/>
                        <a14:foregroundMark x1="90000" y1="24000" x2="90000" y2="24000"/>
                        <a14:foregroundMark x1="92875" y1="26250" x2="92875" y2="26250"/>
                        <a14:foregroundMark x1="90000" y1="29125" x2="90000" y2="29125"/>
                        <a14:foregroundMark x1="89250" y1="32250" x2="89250" y2="32250"/>
                        <a14:foregroundMark x1="76625" y1="28750" x2="76625" y2="28750"/>
                        <a14:foregroundMark x1="76375" y1="25750" x2="76375" y2="25750"/>
                        <a14:foregroundMark x1="77375" y1="23375" x2="77375" y2="23375"/>
                        <a14:foregroundMark x1="79625" y1="21875" x2="79625" y2="21875"/>
                      </a14:backgroundRemoval>
                    </a14:imgEffect>
                  </a14:imgLayer>
                </a14:imgProps>
              </a:ext>
              <a:ext uri="{28A0092B-C50C-407E-A947-70E740481C1C}">
                <a14:useLocalDpi xmlns:a14="http://schemas.microsoft.com/office/drawing/2010/main" val="0"/>
              </a:ext>
            </a:extLst>
          </a:blip>
          <a:srcRect/>
          <a:stretch>
            <a:fillRect/>
          </a:stretch>
        </p:blipFill>
        <p:spPr bwMode="auto">
          <a:xfrm>
            <a:off x="615641" y="2075111"/>
            <a:ext cx="2741391" cy="2741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4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repeatCount="500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par>
                                <p:cTn id="9" presetID="23" presetClass="entr" presetSubtype="16" repeatCount="500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childTnLst>
                                </p:cTn>
                              </p:par>
                              <p:par>
                                <p:cTn id="13" presetID="23" presetClass="entr" presetSubtype="16" repeatCount="500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childTnLst>
                                </p:cTn>
                              </p:par>
                              <p:par>
                                <p:cTn id="17" presetID="23" presetClass="entr" presetSubtype="16" repeatCount="500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395;p38"/>
          <p:cNvSpPr txBox="1">
            <a:spLocks noGrp="1"/>
          </p:cNvSpPr>
          <p:nvPr>
            <p:ph type="title"/>
          </p:nvPr>
        </p:nvSpPr>
        <p:spPr>
          <a:xfrm>
            <a:off x="751424" y="77816"/>
            <a:ext cx="2020704" cy="52611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Cambria" panose="02040503050406030204" pitchFamily="18" charset="0"/>
                <a:ea typeface="Cambria" panose="02040503050406030204" pitchFamily="18" charset="0"/>
              </a:rPr>
              <a:t>Tập viết</a:t>
            </a:r>
            <a:endParaRPr sz="2800">
              <a:latin typeface="Cambria" panose="02040503050406030204" pitchFamily="18" charset="0"/>
              <a:ea typeface="Cambria" panose="02040503050406030204" pitchFamily="18" charset="0"/>
            </a:endParaRPr>
          </a:p>
        </p:txBody>
      </p:sp>
      <p:grpSp>
        <p:nvGrpSpPr>
          <p:cNvPr id="23" name="Google Shape;415;p38"/>
          <p:cNvGrpSpPr/>
          <p:nvPr/>
        </p:nvGrpSpPr>
        <p:grpSpPr>
          <a:xfrm>
            <a:off x="283010" y="53344"/>
            <a:ext cx="718475" cy="704314"/>
            <a:chOff x="-3118700" y="2365900"/>
            <a:chExt cx="741250" cy="792000"/>
          </a:xfrm>
        </p:grpSpPr>
        <p:sp>
          <p:nvSpPr>
            <p:cNvPr id="24"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8" name="Picture 230"/>
          <p:cNvPicPr>
            <a:picLocks noChangeAspect="1" noChangeArrowheads="1"/>
          </p:cNvPicPr>
          <p:nvPr/>
        </p:nvPicPr>
        <p:blipFill>
          <a:blip r:embed="rId3">
            <a:extLst>
              <a:ext uri="{28A0092B-C50C-407E-A947-70E740481C1C}">
                <a14:useLocalDpi xmlns:a14="http://schemas.microsoft.com/office/drawing/2010/main" val="0"/>
              </a:ext>
            </a:extLst>
          </a:blip>
          <a:srcRect l="21053" t="49675" r="63365" b="20081"/>
          <a:stretch>
            <a:fillRect/>
          </a:stretch>
        </p:blipFill>
        <p:spPr bwMode="auto">
          <a:xfrm>
            <a:off x="5425771" y="1448597"/>
            <a:ext cx="1915828" cy="2931386"/>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69" name="Line 26"/>
          <p:cNvSpPr>
            <a:spLocks noChangeShapeType="1"/>
          </p:cNvSpPr>
          <p:nvPr/>
        </p:nvSpPr>
        <p:spPr bwMode="auto">
          <a:xfrm>
            <a:off x="5437671" y="2157920"/>
            <a:ext cx="1884592" cy="0"/>
          </a:xfrm>
          <a:prstGeom prst="line">
            <a:avLst/>
          </a:prstGeom>
          <a:noFill/>
          <a:ln w="38100">
            <a:solidFill>
              <a:srgbClr val="FF0000"/>
            </a:solidFill>
            <a:prstDash val="dash"/>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70" name="Line 26"/>
          <p:cNvSpPr>
            <a:spLocks noChangeShapeType="1"/>
          </p:cNvSpPr>
          <p:nvPr/>
        </p:nvSpPr>
        <p:spPr bwMode="auto">
          <a:xfrm>
            <a:off x="5427259" y="3406474"/>
            <a:ext cx="1970863"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nvGrpSpPr>
          <p:cNvPr id="71" name="Group 722"/>
          <p:cNvGrpSpPr>
            <a:grpSpLocks/>
          </p:cNvGrpSpPr>
          <p:nvPr/>
        </p:nvGrpSpPr>
        <p:grpSpPr bwMode="auto">
          <a:xfrm>
            <a:off x="5857130" y="1868400"/>
            <a:ext cx="1319363" cy="2324602"/>
            <a:chOff x="4876800" y="381000"/>
            <a:chExt cx="2699955" cy="5959974"/>
          </a:xfrm>
        </p:grpSpPr>
        <p:pic>
          <p:nvPicPr>
            <p:cNvPr id="72" name="Picture 231" descr="y 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81000"/>
              <a:ext cx="2699955" cy="595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3" name="Group 714"/>
            <p:cNvGrpSpPr>
              <a:grpSpLocks/>
            </p:cNvGrpSpPr>
            <p:nvPr/>
          </p:nvGrpSpPr>
          <p:grpSpPr bwMode="auto">
            <a:xfrm>
              <a:off x="5033214" y="449946"/>
              <a:ext cx="2255502" cy="5609387"/>
              <a:chOff x="1117379" y="482989"/>
              <a:chExt cx="2255502" cy="5609387"/>
            </a:xfrm>
          </p:grpSpPr>
          <p:sp>
            <p:nvSpPr>
              <p:cNvPr id="74" name="Arc 232"/>
              <p:cNvSpPr>
                <a:spLocks/>
              </p:cNvSpPr>
              <p:nvPr/>
            </p:nvSpPr>
            <p:spPr bwMode="auto">
              <a:xfrm rot="4125663" flipH="1">
                <a:off x="1055385" y="1730603"/>
                <a:ext cx="543941" cy="419954"/>
              </a:xfrm>
              <a:custGeom>
                <a:avLst/>
                <a:gdLst>
                  <a:gd name="T0" fmla="*/ 2147483647 w 21600"/>
                  <a:gd name="T1" fmla="*/ 2147483647 h 34419"/>
                  <a:gd name="T2" fmla="*/ 2147483647 w 21600"/>
                  <a:gd name="T3" fmla="*/ 0 h 34419"/>
                  <a:gd name="T4" fmla="*/ 2147483647 w 21600"/>
                  <a:gd name="T5" fmla="*/ 2147483647 h 34419"/>
                  <a:gd name="T6" fmla="*/ 0 60000 65536"/>
                  <a:gd name="T7" fmla="*/ 0 60000 65536"/>
                  <a:gd name="T8" fmla="*/ 0 60000 65536"/>
                  <a:gd name="T9" fmla="*/ 0 w 21600"/>
                  <a:gd name="T10" fmla="*/ 0 h 34419"/>
                  <a:gd name="T11" fmla="*/ 21600 w 21600"/>
                  <a:gd name="T12" fmla="*/ 34419 h 34419"/>
                </a:gdLst>
                <a:ahLst/>
                <a:cxnLst>
                  <a:cxn ang="T6">
                    <a:pos x="T0" y="T1"/>
                  </a:cxn>
                  <a:cxn ang="T7">
                    <a:pos x="T2" y="T3"/>
                  </a:cxn>
                  <a:cxn ang="T8">
                    <a:pos x="T4" y="T5"/>
                  </a:cxn>
                </a:cxnLst>
                <a:rect l="T9" t="T10" r="T11" b="T12"/>
                <a:pathLst>
                  <a:path w="21600" h="34419" fill="none" extrusionOk="0">
                    <a:moveTo>
                      <a:pt x="8873" y="34418"/>
                    </a:moveTo>
                    <a:cubicBezTo>
                      <a:pt x="3297" y="30352"/>
                      <a:pt x="0" y="23866"/>
                      <a:pt x="0" y="16966"/>
                    </a:cubicBezTo>
                    <a:cubicBezTo>
                      <a:pt x="-1" y="10348"/>
                      <a:pt x="3033" y="4096"/>
                      <a:pt x="8231" y="0"/>
                    </a:cubicBezTo>
                  </a:path>
                  <a:path w="21600" h="34419" stroke="0" extrusionOk="0">
                    <a:moveTo>
                      <a:pt x="8873" y="34418"/>
                    </a:moveTo>
                    <a:cubicBezTo>
                      <a:pt x="3297" y="30352"/>
                      <a:pt x="0" y="23866"/>
                      <a:pt x="0" y="16966"/>
                    </a:cubicBezTo>
                    <a:cubicBezTo>
                      <a:pt x="-1" y="10348"/>
                      <a:pt x="3033" y="4096"/>
                      <a:pt x="8231" y="0"/>
                    </a:cubicBezTo>
                    <a:lnTo>
                      <a:pt x="21600" y="16966"/>
                    </a:lnTo>
                    <a:lnTo>
                      <a:pt x="8873" y="34418"/>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 name="Arc 233"/>
              <p:cNvSpPr>
                <a:spLocks/>
              </p:cNvSpPr>
              <p:nvPr/>
            </p:nvSpPr>
            <p:spPr bwMode="auto">
              <a:xfrm rot="11752543" flipH="1">
                <a:off x="2225006" y="3659517"/>
                <a:ext cx="489947" cy="520567"/>
              </a:xfrm>
              <a:custGeom>
                <a:avLst/>
                <a:gdLst>
                  <a:gd name="T0" fmla="*/ 0 w 29524"/>
                  <a:gd name="T1" fmla="*/ 2147483647 h 23801"/>
                  <a:gd name="T2" fmla="*/ 2147483647 w 29524"/>
                  <a:gd name="T3" fmla="*/ 2147483647 h 23801"/>
                  <a:gd name="T4" fmla="*/ 2147483647 w 29524"/>
                  <a:gd name="T5" fmla="*/ 2147483647 h 23801"/>
                  <a:gd name="T6" fmla="*/ 0 60000 65536"/>
                  <a:gd name="T7" fmla="*/ 0 60000 65536"/>
                  <a:gd name="T8" fmla="*/ 0 60000 65536"/>
                  <a:gd name="T9" fmla="*/ 0 w 29524"/>
                  <a:gd name="T10" fmla="*/ 0 h 23801"/>
                  <a:gd name="T11" fmla="*/ 29524 w 29524"/>
                  <a:gd name="T12" fmla="*/ 23801 h 23801"/>
                </a:gdLst>
                <a:ahLst/>
                <a:cxnLst>
                  <a:cxn ang="T6">
                    <a:pos x="T0" y="T1"/>
                  </a:cxn>
                  <a:cxn ang="T7">
                    <a:pos x="T2" y="T3"/>
                  </a:cxn>
                  <a:cxn ang="T8">
                    <a:pos x="T4" y="T5"/>
                  </a:cxn>
                </a:cxnLst>
                <a:rect l="T9" t="T10" r="T11" b="T12"/>
                <a:pathLst>
                  <a:path w="29524" h="23801" fill="none" extrusionOk="0">
                    <a:moveTo>
                      <a:pt x="-1" y="1505"/>
                    </a:moveTo>
                    <a:cubicBezTo>
                      <a:pt x="2523" y="510"/>
                      <a:pt x="5211" y="-1"/>
                      <a:pt x="7924" y="0"/>
                    </a:cubicBezTo>
                    <a:cubicBezTo>
                      <a:pt x="19853" y="0"/>
                      <a:pt x="29524" y="9670"/>
                      <a:pt x="29524" y="21600"/>
                    </a:cubicBezTo>
                    <a:cubicBezTo>
                      <a:pt x="29524" y="22335"/>
                      <a:pt x="29486" y="23069"/>
                      <a:pt x="29411" y="23800"/>
                    </a:cubicBezTo>
                  </a:path>
                  <a:path w="29524" h="23801" stroke="0" extrusionOk="0">
                    <a:moveTo>
                      <a:pt x="-1" y="1505"/>
                    </a:moveTo>
                    <a:cubicBezTo>
                      <a:pt x="2523" y="510"/>
                      <a:pt x="5211" y="-1"/>
                      <a:pt x="7924" y="0"/>
                    </a:cubicBezTo>
                    <a:cubicBezTo>
                      <a:pt x="19853" y="0"/>
                      <a:pt x="29524" y="9670"/>
                      <a:pt x="29524" y="21600"/>
                    </a:cubicBezTo>
                    <a:cubicBezTo>
                      <a:pt x="29524" y="22335"/>
                      <a:pt x="29486" y="23069"/>
                      <a:pt x="29411" y="23800"/>
                    </a:cubicBezTo>
                    <a:lnTo>
                      <a:pt x="7924" y="21600"/>
                    </a:lnTo>
                    <a:lnTo>
                      <a:pt x="-1" y="1505"/>
                    </a:lnTo>
                    <a:close/>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 name="Arc 234"/>
              <p:cNvSpPr>
                <a:spLocks/>
              </p:cNvSpPr>
              <p:nvPr/>
            </p:nvSpPr>
            <p:spPr bwMode="auto">
              <a:xfrm rot="6285110" flipH="1">
                <a:off x="1608637" y="1541810"/>
                <a:ext cx="818036" cy="383209"/>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 name="Arc 235"/>
              <p:cNvSpPr>
                <a:spLocks/>
              </p:cNvSpPr>
              <p:nvPr/>
            </p:nvSpPr>
            <p:spPr bwMode="auto">
              <a:xfrm rot="18144375" flipH="1">
                <a:off x="2079335" y="5491755"/>
                <a:ext cx="818035" cy="383208"/>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 name="Line 236"/>
              <p:cNvSpPr>
                <a:spLocks noChangeShapeType="1"/>
              </p:cNvSpPr>
              <p:nvPr/>
            </p:nvSpPr>
            <p:spPr bwMode="auto">
              <a:xfrm>
                <a:off x="3288890" y="1094922"/>
                <a:ext cx="0" cy="61193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 name="Text Box 237"/>
              <p:cNvSpPr txBox="1">
                <a:spLocks noChangeArrowheads="1"/>
              </p:cNvSpPr>
              <p:nvPr/>
            </p:nvSpPr>
            <p:spPr bwMode="auto">
              <a:xfrm>
                <a:off x="1441092" y="1196911"/>
                <a:ext cx="335963" cy="70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latin typeface="Calibri" panose="020F0502020204030204" pitchFamily="34" charset="0"/>
                  </a:rPr>
                  <a:t>1</a:t>
                </a:r>
              </a:p>
            </p:txBody>
          </p:sp>
          <p:sp>
            <p:nvSpPr>
              <p:cNvPr id="80" name="Text Box 238"/>
              <p:cNvSpPr txBox="1">
                <a:spLocks noChangeArrowheads="1"/>
              </p:cNvSpPr>
              <p:nvPr/>
            </p:nvSpPr>
            <p:spPr bwMode="auto">
              <a:xfrm>
                <a:off x="3036918" y="482989"/>
                <a:ext cx="335963" cy="70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latin typeface="Calibri" panose="020F0502020204030204" pitchFamily="34" charset="0"/>
                  </a:rPr>
                  <a:t>2</a:t>
                </a:r>
              </a:p>
            </p:txBody>
          </p:sp>
        </p:grpSp>
      </p:grpSp>
      <p:grpSp>
        <p:nvGrpSpPr>
          <p:cNvPr id="2" name="Group 1"/>
          <p:cNvGrpSpPr/>
          <p:nvPr/>
        </p:nvGrpSpPr>
        <p:grpSpPr>
          <a:xfrm>
            <a:off x="1914805" y="457200"/>
            <a:ext cx="2902214" cy="4438357"/>
            <a:chOff x="1447800" y="668956"/>
            <a:chExt cx="3200400" cy="5959475"/>
          </a:xfrm>
        </p:grpSpPr>
        <p:pic>
          <p:nvPicPr>
            <p:cNvPr id="59" name="Picture 230"/>
            <p:cNvPicPr>
              <a:picLocks noChangeAspect="1" noChangeArrowheads="1"/>
            </p:cNvPicPr>
            <p:nvPr/>
          </p:nvPicPr>
          <p:blipFill>
            <a:blip r:embed="rId3">
              <a:extLst>
                <a:ext uri="{28A0092B-C50C-407E-A947-70E740481C1C}">
                  <a14:useLocalDpi xmlns:a14="http://schemas.microsoft.com/office/drawing/2010/main" val="0"/>
                </a:ext>
              </a:extLst>
            </a:blip>
            <a:srcRect l="21053" t="34346" r="54736" b="20081"/>
            <a:stretch>
              <a:fillRect/>
            </a:stretch>
          </p:blipFill>
          <p:spPr bwMode="auto">
            <a:xfrm>
              <a:off x="1460500" y="768350"/>
              <a:ext cx="3176588" cy="5813425"/>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grpSp>
          <p:nvGrpSpPr>
            <p:cNvPr id="60" name="Group 703"/>
            <p:cNvGrpSpPr>
              <a:grpSpLocks/>
            </p:cNvGrpSpPr>
            <p:nvPr/>
          </p:nvGrpSpPr>
          <p:grpSpPr bwMode="auto">
            <a:xfrm>
              <a:off x="1604963" y="735013"/>
              <a:ext cx="2254250" cy="5610225"/>
              <a:chOff x="1117379" y="482989"/>
              <a:chExt cx="2255502" cy="5609387"/>
            </a:xfrm>
          </p:grpSpPr>
          <p:sp>
            <p:nvSpPr>
              <p:cNvPr id="61" name="Arc 232"/>
              <p:cNvSpPr>
                <a:spLocks/>
              </p:cNvSpPr>
              <p:nvPr/>
            </p:nvSpPr>
            <p:spPr bwMode="auto">
              <a:xfrm rot="4125663" flipH="1">
                <a:off x="1055385" y="1730603"/>
                <a:ext cx="543941" cy="419954"/>
              </a:xfrm>
              <a:custGeom>
                <a:avLst/>
                <a:gdLst>
                  <a:gd name="T0" fmla="*/ 2147483647 w 21600"/>
                  <a:gd name="T1" fmla="*/ 2147483647 h 34419"/>
                  <a:gd name="T2" fmla="*/ 2147483647 w 21600"/>
                  <a:gd name="T3" fmla="*/ 0 h 34419"/>
                  <a:gd name="T4" fmla="*/ 2147483647 w 21600"/>
                  <a:gd name="T5" fmla="*/ 2147483647 h 34419"/>
                  <a:gd name="T6" fmla="*/ 0 60000 65536"/>
                  <a:gd name="T7" fmla="*/ 0 60000 65536"/>
                  <a:gd name="T8" fmla="*/ 0 60000 65536"/>
                  <a:gd name="T9" fmla="*/ 0 w 21600"/>
                  <a:gd name="T10" fmla="*/ 0 h 34419"/>
                  <a:gd name="T11" fmla="*/ 21600 w 21600"/>
                  <a:gd name="T12" fmla="*/ 34419 h 34419"/>
                </a:gdLst>
                <a:ahLst/>
                <a:cxnLst>
                  <a:cxn ang="T6">
                    <a:pos x="T0" y="T1"/>
                  </a:cxn>
                  <a:cxn ang="T7">
                    <a:pos x="T2" y="T3"/>
                  </a:cxn>
                  <a:cxn ang="T8">
                    <a:pos x="T4" y="T5"/>
                  </a:cxn>
                </a:cxnLst>
                <a:rect l="T9" t="T10" r="T11" b="T12"/>
                <a:pathLst>
                  <a:path w="21600" h="34419" fill="none" extrusionOk="0">
                    <a:moveTo>
                      <a:pt x="8873" y="34418"/>
                    </a:moveTo>
                    <a:cubicBezTo>
                      <a:pt x="3297" y="30352"/>
                      <a:pt x="0" y="23866"/>
                      <a:pt x="0" y="16966"/>
                    </a:cubicBezTo>
                    <a:cubicBezTo>
                      <a:pt x="-1" y="10348"/>
                      <a:pt x="3033" y="4096"/>
                      <a:pt x="8231" y="0"/>
                    </a:cubicBezTo>
                  </a:path>
                  <a:path w="21600" h="34419" stroke="0" extrusionOk="0">
                    <a:moveTo>
                      <a:pt x="8873" y="34418"/>
                    </a:moveTo>
                    <a:cubicBezTo>
                      <a:pt x="3297" y="30352"/>
                      <a:pt x="0" y="23866"/>
                      <a:pt x="0" y="16966"/>
                    </a:cubicBezTo>
                    <a:cubicBezTo>
                      <a:pt x="-1" y="10348"/>
                      <a:pt x="3033" y="4096"/>
                      <a:pt x="8231" y="0"/>
                    </a:cubicBezTo>
                    <a:lnTo>
                      <a:pt x="21600" y="16966"/>
                    </a:lnTo>
                    <a:lnTo>
                      <a:pt x="8873" y="34418"/>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 name="Arc 233"/>
              <p:cNvSpPr>
                <a:spLocks/>
              </p:cNvSpPr>
              <p:nvPr/>
            </p:nvSpPr>
            <p:spPr bwMode="auto">
              <a:xfrm rot="11752543" flipH="1">
                <a:off x="2225006" y="3659517"/>
                <a:ext cx="489947" cy="520567"/>
              </a:xfrm>
              <a:custGeom>
                <a:avLst/>
                <a:gdLst>
                  <a:gd name="T0" fmla="*/ 0 w 29524"/>
                  <a:gd name="T1" fmla="*/ 2147483647 h 23801"/>
                  <a:gd name="T2" fmla="*/ 2147483647 w 29524"/>
                  <a:gd name="T3" fmla="*/ 2147483647 h 23801"/>
                  <a:gd name="T4" fmla="*/ 2147483647 w 29524"/>
                  <a:gd name="T5" fmla="*/ 2147483647 h 23801"/>
                  <a:gd name="T6" fmla="*/ 0 60000 65536"/>
                  <a:gd name="T7" fmla="*/ 0 60000 65536"/>
                  <a:gd name="T8" fmla="*/ 0 60000 65536"/>
                  <a:gd name="T9" fmla="*/ 0 w 29524"/>
                  <a:gd name="T10" fmla="*/ 0 h 23801"/>
                  <a:gd name="T11" fmla="*/ 29524 w 29524"/>
                  <a:gd name="T12" fmla="*/ 23801 h 23801"/>
                </a:gdLst>
                <a:ahLst/>
                <a:cxnLst>
                  <a:cxn ang="T6">
                    <a:pos x="T0" y="T1"/>
                  </a:cxn>
                  <a:cxn ang="T7">
                    <a:pos x="T2" y="T3"/>
                  </a:cxn>
                  <a:cxn ang="T8">
                    <a:pos x="T4" y="T5"/>
                  </a:cxn>
                </a:cxnLst>
                <a:rect l="T9" t="T10" r="T11" b="T12"/>
                <a:pathLst>
                  <a:path w="29524" h="23801" fill="none" extrusionOk="0">
                    <a:moveTo>
                      <a:pt x="-1" y="1505"/>
                    </a:moveTo>
                    <a:cubicBezTo>
                      <a:pt x="2523" y="510"/>
                      <a:pt x="5211" y="-1"/>
                      <a:pt x="7924" y="0"/>
                    </a:cubicBezTo>
                    <a:cubicBezTo>
                      <a:pt x="19853" y="0"/>
                      <a:pt x="29524" y="9670"/>
                      <a:pt x="29524" y="21600"/>
                    </a:cubicBezTo>
                    <a:cubicBezTo>
                      <a:pt x="29524" y="22335"/>
                      <a:pt x="29486" y="23069"/>
                      <a:pt x="29411" y="23800"/>
                    </a:cubicBezTo>
                  </a:path>
                  <a:path w="29524" h="23801" stroke="0" extrusionOk="0">
                    <a:moveTo>
                      <a:pt x="-1" y="1505"/>
                    </a:moveTo>
                    <a:cubicBezTo>
                      <a:pt x="2523" y="510"/>
                      <a:pt x="5211" y="-1"/>
                      <a:pt x="7924" y="0"/>
                    </a:cubicBezTo>
                    <a:cubicBezTo>
                      <a:pt x="19853" y="0"/>
                      <a:pt x="29524" y="9670"/>
                      <a:pt x="29524" y="21600"/>
                    </a:cubicBezTo>
                    <a:cubicBezTo>
                      <a:pt x="29524" y="22335"/>
                      <a:pt x="29486" y="23069"/>
                      <a:pt x="29411" y="23800"/>
                    </a:cubicBezTo>
                    <a:lnTo>
                      <a:pt x="7924" y="21600"/>
                    </a:lnTo>
                    <a:lnTo>
                      <a:pt x="-1" y="1505"/>
                    </a:lnTo>
                    <a:close/>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 name="Arc 234"/>
              <p:cNvSpPr>
                <a:spLocks/>
              </p:cNvSpPr>
              <p:nvPr/>
            </p:nvSpPr>
            <p:spPr bwMode="auto">
              <a:xfrm rot="6285110" flipH="1">
                <a:off x="1608637" y="1541810"/>
                <a:ext cx="818036" cy="383209"/>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 name="Arc 235"/>
              <p:cNvSpPr>
                <a:spLocks/>
              </p:cNvSpPr>
              <p:nvPr/>
            </p:nvSpPr>
            <p:spPr bwMode="auto">
              <a:xfrm rot="18144375" flipH="1">
                <a:off x="2079335" y="5491755"/>
                <a:ext cx="818035" cy="383208"/>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 name="Line 236"/>
              <p:cNvSpPr>
                <a:spLocks noChangeShapeType="1"/>
              </p:cNvSpPr>
              <p:nvPr/>
            </p:nvSpPr>
            <p:spPr bwMode="auto">
              <a:xfrm>
                <a:off x="3288890" y="1094922"/>
                <a:ext cx="0" cy="61193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 name="Text Box 237"/>
              <p:cNvSpPr txBox="1">
                <a:spLocks noChangeArrowheads="1"/>
              </p:cNvSpPr>
              <p:nvPr/>
            </p:nvSpPr>
            <p:spPr bwMode="auto">
              <a:xfrm>
                <a:off x="1441092" y="1196911"/>
                <a:ext cx="335963"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1</a:t>
                </a:r>
              </a:p>
            </p:txBody>
          </p:sp>
          <p:sp>
            <p:nvSpPr>
              <p:cNvPr id="67" name="Text Box 238"/>
              <p:cNvSpPr txBox="1">
                <a:spLocks noChangeArrowheads="1"/>
              </p:cNvSpPr>
              <p:nvPr/>
            </p:nvSpPr>
            <p:spPr bwMode="auto">
              <a:xfrm>
                <a:off x="3036918" y="482989"/>
                <a:ext cx="335963"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2</a:t>
                </a:r>
              </a:p>
            </p:txBody>
          </p:sp>
        </p:grpSp>
        <p:sp>
          <p:nvSpPr>
            <p:cNvPr id="81" name="Line 26"/>
            <p:cNvSpPr>
              <a:spLocks noChangeShapeType="1"/>
            </p:cNvSpPr>
            <p:nvPr/>
          </p:nvSpPr>
          <p:spPr bwMode="auto">
            <a:xfrm>
              <a:off x="1447800" y="4648200"/>
              <a:ext cx="3200400" cy="0"/>
            </a:xfrm>
            <a:prstGeom prst="line">
              <a:avLst/>
            </a:prstGeom>
            <a:noFill/>
            <a:ln w="28575">
              <a:solidFill>
                <a:srgbClr val="0000FF"/>
              </a:solidFill>
              <a:prstDash val="solid"/>
              <a:round/>
              <a:headEnd/>
              <a:tailEnd/>
            </a:ln>
            <a:effectLst/>
          </p:spPr>
          <p:txBody>
            <a:bodyPr anchor="ctr"/>
            <a:lstStyle/>
            <a:p>
              <a:pPr>
                <a:defRPr/>
              </a:pPr>
              <a:endParaRPr lang="en-US">
                <a:ln>
                  <a:solidFill>
                    <a:srgbClr val="0000FF"/>
                  </a:solidFill>
                </a:ln>
                <a:latin typeface="Arial" charset="0"/>
                <a:cs typeface="Arial" charset="0"/>
              </a:endParaRPr>
            </a:p>
          </p:txBody>
        </p:sp>
        <p:pic>
          <p:nvPicPr>
            <p:cNvPr id="82" name="Picture 231" descr="y 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668956"/>
              <a:ext cx="269875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2481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arn(inVertical)">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hu 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64714" y="273386"/>
            <a:ext cx="3917806" cy="4629354"/>
          </a:xfrm>
          <a:prstGeom prst="rect">
            <a:avLst/>
          </a:prstGeom>
        </p:spPr>
      </p:pic>
      <p:sp>
        <p:nvSpPr>
          <p:cNvPr id="7" name="Google Shape;395;p38"/>
          <p:cNvSpPr txBox="1">
            <a:spLocks noGrp="1"/>
          </p:cNvSpPr>
          <p:nvPr>
            <p:ph type="title"/>
          </p:nvPr>
        </p:nvSpPr>
        <p:spPr>
          <a:xfrm>
            <a:off x="751424" y="77816"/>
            <a:ext cx="2020704" cy="52611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Cambria" panose="02040503050406030204" pitchFamily="18" charset="0"/>
                <a:ea typeface="Cambria" panose="02040503050406030204" pitchFamily="18" charset="0"/>
              </a:rPr>
              <a:t>Tập viết</a:t>
            </a:r>
            <a:endParaRPr sz="2800">
              <a:latin typeface="Cambria" panose="02040503050406030204" pitchFamily="18" charset="0"/>
              <a:ea typeface="Cambria" panose="02040503050406030204" pitchFamily="18" charset="0"/>
            </a:endParaRPr>
          </a:p>
        </p:txBody>
      </p:sp>
      <p:grpSp>
        <p:nvGrpSpPr>
          <p:cNvPr id="8" name="Google Shape;415;p38"/>
          <p:cNvGrpSpPr/>
          <p:nvPr/>
        </p:nvGrpSpPr>
        <p:grpSpPr>
          <a:xfrm>
            <a:off x="283010" y="53344"/>
            <a:ext cx="718475" cy="704314"/>
            <a:chOff x="-3118700" y="2365900"/>
            <a:chExt cx="741250" cy="792000"/>
          </a:xfrm>
        </p:grpSpPr>
        <p:sp>
          <p:nvSpPr>
            <p:cNvPr id="9"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 name="Picture 2" descr="Cute Girl Think Stock Illustrations – 3,120 Cute Girl Think Stock  Illustrations, Vectors &amp;amp; Clipart - Dreamstim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 b="99375" l="0" r="100000">
                        <a14:foregroundMark x1="43250" y1="50125" x2="36000" y2="44625"/>
                        <a14:foregroundMark x1="53250" y1="48375" x2="58375" y2="44625"/>
                        <a14:foregroundMark x1="51250" y1="51625" x2="44000" y2="52625"/>
                        <a14:foregroundMark x1="82125" y1="18125" x2="82500" y2="31625"/>
                        <a14:foregroundMark x1="85625" y1="19250" x2="84375" y2="21750"/>
                        <a14:foregroundMark x1="88875" y1="21000" x2="88875" y2="21000"/>
                        <a14:foregroundMark x1="90000" y1="24000" x2="90000" y2="24000"/>
                        <a14:foregroundMark x1="92875" y1="26250" x2="92875" y2="26250"/>
                        <a14:foregroundMark x1="90000" y1="29125" x2="90000" y2="29125"/>
                        <a14:foregroundMark x1="89250" y1="32250" x2="89250" y2="32250"/>
                        <a14:foregroundMark x1="76625" y1="28750" x2="76625" y2="28750"/>
                        <a14:foregroundMark x1="76375" y1="25750" x2="76375" y2="25750"/>
                        <a14:foregroundMark x1="77375" y1="23375" x2="77375" y2="23375"/>
                        <a14:foregroundMark x1="79625" y1="21875" x2="79625" y2="21875"/>
                      </a14:backgroundRemoval>
                    </a14:imgEffect>
                  </a14:imgLayer>
                </a14:imgProps>
              </a:ext>
              <a:ext uri="{28A0092B-C50C-407E-A947-70E740481C1C}">
                <a14:useLocalDpi xmlns:a14="http://schemas.microsoft.com/office/drawing/2010/main" val="0"/>
              </a:ext>
            </a:extLst>
          </a:blip>
          <a:srcRect/>
          <a:stretch>
            <a:fillRect/>
          </a:stretch>
        </p:blipFill>
        <p:spPr bwMode="auto">
          <a:xfrm>
            <a:off x="615641" y="2075111"/>
            <a:ext cx="2741391" cy="2741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7399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93717" y="723221"/>
            <a:ext cx="6297784" cy="1589300"/>
          </a:xfrm>
          <a:prstGeom prst="rect">
            <a:avLst/>
          </a:prstGeom>
        </p:spPr>
      </p:pic>
      <p:sp>
        <p:nvSpPr>
          <p:cNvPr id="6" name="Google Shape;395;p38"/>
          <p:cNvSpPr txBox="1">
            <a:spLocks noGrp="1"/>
          </p:cNvSpPr>
          <p:nvPr>
            <p:ph type="title"/>
          </p:nvPr>
        </p:nvSpPr>
        <p:spPr>
          <a:xfrm>
            <a:off x="751424" y="77816"/>
            <a:ext cx="2020704" cy="52611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Cambria" panose="02040503050406030204" pitchFamily="18" charset="0"/>
                <a:ea typeface="Cambria" panose="02040503050406030204" pitchFamily="18" charset="0"/>
              </a:rPr>
              <a:t>Tập viết</a:t>
            </a:r>
            <a:endParaRPr sz="2800">
              <a:latin typeface="Cambria" panose="02040503050406030204" pitchFamily="18" charset="0"/>
              <a:ea typeface="Cambria" panose="02040503050406030204" pitchFamily="18" charset="0"/>
            </a:endParaRPr>
          </a:p>
        </p:txBody>
      </p:sp>
      <p:grpSp>
        <p:nvGrpSpPr>
          <p:cNvPr id="7" name="Google Shape;415;p38"/>
          <p:cNvGrpSpPr/>
          <p:nvPr/>
        </p:nvGrpSpPr>
        <p:grpSpPr>
          <a:xfrm>
            <a:off x="283010" y="53344"/>
            <a:ext cx="718475" cy="704314"/>
            <a:chOff x="-3118700" y="2365900"/>
            <a:chExt cx="741250" cy="792000"/>
          </a:xfrm>
        </p:grpSpPr>
        <p:sp>
          <p:nvSpPr>
            <p:cNvPr id="8"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2" descr="Cute Girl Think Stock Illustrations – 3,120 Cute Girl Think Stock  Illustrations, Vectors &amp;amp; Clipart - Dreamstim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 b="99375" l="0" r="100000">
                        <a14:foregroundMark x1="43250" y1="50125" x2="36000" y2="44625"/>
                        <a14:foregroundMark x1="53250" y1="48375" x2="58375" y2="44625"/>
                        <a14:foregroundMark x1="51250" y1="51625" x2="44000" y2="52625"/>
                        <a14:foregroundMark x1="82125" y1="18125" x2="82500" y2="31625"/>
                        <a14:foregroundMark x1="85625" y1="19250" x2="84375" y2="21750"/>
                        <a14:foregroundMark x1="88875" y1="21000" x2="88875" y2="21000"/>
                        <a14:foregroundMark x1="90000" y1="24000" x2="90000" y2="24000"/>
                        <a14:foregroundMark x1="92875" y1="26250" x2="92875" y2="26250"/>
                        <a14:foregroundMark x1="90000" y1="29125" x2="90000" y2="29125"/>
                        <a14:foregroundMark x1="89250" y1="32250" x2="89250" y2="32250"/>
                        <a14:foregroundMark x1="76625" y1="28750" x2="76625" y2="28750"/>
                        <a14:foregroundMark x1="76375" y1="25750" x2="76375" y2="25750"/>
                        <a14:foregroundMark x1="77375" y1="23375" x2="77375" y2="23375"/>
                        <a14:foregroundMark x1="79625" y1="21875" x2="79625" y2="21875"/>
                      </a14:backgroundRemoval>
                    </a14:imgEffect>
                  </a14:imgLayer>
                </a14:imgProps>
              </a:ext>
              <a:ext uri="{28A0092B-C50C-407E-A947-70E740481C1C}">
                <a14:useLocalDpi xmlns:a14="http://schemas.microsoft.com/office/drawing/2010/main" val="0"/>
              </a:ext>
            </a:extLst>
          </a:blip>
          <a:srcRect/>
          <a:stretch>
            <a:fillRect/>
          </a:stretch>
        </p:blipFill>
        <p:spPr bwMode="auto">
          <a:xfrm>
            <a:off x="283010" y="2680569"/>
            <a:ext cx="2116593" cy="211659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3075139" y="2680569"/>
            <a:ext cx="5041727" cy="1673150"/>
          </a:xfrm>
          <a:prstGeom prst="rect">
            <a:avLst/>
          </a:prstGeom>
        </p:spPr>
        <p:txBody>
          <a:bodyPr wrap="square">
            <a:spAutoFit/>
          </a:bodyPr>
          <a:lstStyle/>
          <a:p>
            <a:pPr algn="just">
              <a:lnSpc>
                <a:spcPct val="107000"/>
              </a:lnSpc>
            </a:pPr>
            <a:r>
              <a:rPr lang="nl-NL" sz="3200">
                <a:solidFill>
                  <a:schemeClr val="accent3"/>
                </a:solidFill>
                <a:latin typeface="Times New Roman" panose="02020603050405020304" pitchFamily="18" charset="0"/>
                <a:ea typeface="Cambria" panose="02040503050406030204" pitchFamily="18" charset="0"/>
                <a:cs typeface="Times New Roman" panose="02020603050405020304" pitchFamily="18" charset="0"/>
              </a:rPr>
              <a:t>•</a:t>
            </a:r>
            <a:r>
              <a:rPr lang="nl-NL" sz="3200">
                <a:solidFill>
                  <a:schemeClr val="accent3"/>
                </a:solidFill>
                <a:latin typeface="Cambria" panose="02040503050406030204" pitchFamily="18" charset="0"/>
                <a:ea typeface="Cambria" panose="02040503050406030204" pitchFamily="18" charset="0"/>
                <a:cs typeface="Times New Roman" panose="02020603050405020304" pitchFamily="18" charset="0"/>
              </a:rPr>
              <a:t> Con chữ </a:t>
            </a:r>
            <a:r>
              <a:rPr lang="en-US" sz="3200" b="1">
                <a:solidFill>
                  <a:schemeClr val="accent3"/>
                </a:solidFill>
                <a:latin typeface="HP001 4 hàng" panose="020B0603050302020204" pitchFamily="34" charset="0"/>
                <a:ea typeface="Cambria" panose="02040503050406030204" pitchFamily="18" charset="0"/>
                <a:cs typeface="Times New Roman" panose="02020603050405020304" pitchFamily="18" charset="0"/>
              </a:rPr>
              <a:t>Y</a:t>
            </a:r>
            <a:r>
              <a:rPr lang="en-US" sz="3200">
                <a:solidFill>
                  <a:schemeClr val="accent3"/>
                </a:solidFill>
                <a:latin typeface="HP001 4 hàng" panose="020B0603050302020204" pitchFamily="34" charset="0"/>
                <a:ea typeface="Cambria" panose="02040503050406030204" pitchFamily="18" charset="0"/>
                <a:cs typeface="Times New Roman" panose="02020603050405020304" pitchFamily="18" charset="0"/>
              </a:rPr>
              <a:t>,</a:t>
            </a:r>
            <a:r>
              <a:rPr lang="en-US" sz="3200" b="1">
                <a:solidFill>
                  <a:schemeClr val="accent3"/>
                </a:solidFill>
                <a:latin typeface="HP001 4 hàng" panose="020B0603050302020204" pitchFamily="34" charset="0"/>
                <a:ea typeface="Cambria" panose="02040503050406030204" pitchFamily="18" charset="0"/>
                <a:cs typeface="Times New Roman" panose="02020603050405020304" pitchFamily="18" charset="0"/>
              </a:rPr>
              <a:t>T</a:t>
            </a:r>
            <a:r>
              <a:rPr lang="en-US" sz="3200" b="1" i="1">
                <a:solidFill>
                  <a:schemeClr val="accent3"/>
                </a:solidFill>
                <a:latin typeface="Cambria" panose="02040503050406030204" pitchFamily="18" charset="0"/>
                <a:ea typeface="Cambria" panose="02040503050406030204" pitchFamily="18" charset="0"/>
                <a:cs typeface="Times New Roman" panose="02020603050405020304" pitchFamily="18" charset="0"/>
              </a:rPr>
              <a:t> </a:t>
            </a:r>
            <a:r>
              <a:rPr lang="nl-NL" sz="3200">
                <a:solidFill>
                  <a:schemeClr val="accent3"/>
                </a:solidFill>
                <a:latin typeface="Cambria" panose="02040503050406030204" pitchFamily="18" charset="0"/>
                <a:ea typeface="Cambria" panose="02040503050406030204" pitchFamily="18" charset="0"/>
                <a:cs typeface="Times New Roman" panose="02020603050405020304" pitchFamily="18" charset="0"/>
              </a:rPr>
              <a:t>cao mấy li?</a:t>
            </a:r>
            <a:endParaRPr lang="en-US" sz="2400">
              <a:solidFill>
                <a:schemeClr val="accent3"/>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pPr>
            <a:r>
              <a:rPr lang="nl-NL" sz="3200">
                <a:solidFill>
                  <a:schemeClr val="accent3"/>
                </a:solidFill>
                <a:latin typeface="Times New Roman" panose="02020603050405020304" pitchFamily="18" charset="0"/>
                <a:ea typeface="Cambria" panose="02040503050406030204" pitchFamily="18" charset="0"/>
                <a:cs typeface="Times New Roman" panose="02020603050405020304" pitchFamily="18" charset="0"/>
              </a:rPr>
              <a:t>•</a:t>
            </a:r>
            <a:r>
              <a:rPr lang="vi-VN" sz="3200">
                <a:solidFill>
                  <a:schemeClr val="accent3"/>
                </a:solidFill>
                <a:latin typeface="Cambria" panose="02040503050406030204" pitchFamily="18" charset="0"/>
                <a:ea typeface="Cambria" panose="02040503050406030204" pitchFamily="18" charset="0"/>
                <a:cs typeface="Times New Roman" panose="02020603050405020304" pitchFamily="18" charset="0"/>
              </a:rPr>
              <a:t> Con chữ </a:t>
            </a:r>
            <a:r>
              <a:rPr lang="en-US" sz="3200" b="1">
                <a:solidFill>
                  <a:schemeClr val="accent3"/>
                </a:solidFill>
                <a:latin typeface="HP001 4 hàng" panose="020B0603050302020204" pitchFamily="34" charset="0"/>
                <a:ea typeface="Cambria" panose="02040503050406030204" pitchFamily="18" charset="0"/>
                <a:cs typeface="Times New Roman" panose="02020603050405020304" pitchFamily="18" charset="0"/>
              </a:rPr>
              <a:t>q, đ </a:t>
            </a:r>
            <a:r>
              <a:rPr lang="vi-VN" sz="3200">
                <a:solidFill>
                  <a:schemeClr val="accent3"/>
                </a:solidFill>
                <a:latin typeface="Cambria" panose="02040503050406030204" pitchFamily="18" charset="0"/>
                <a:ea typeface="Cambria" panose="02040503050406030204" pitchFamily="18" charset="0"/>
                <a:cs typeface="Times New Roman" panose="02020603050405020304" pitchFamily="18" charset="0"/>
              </a:rPr>
              <a:t>cao mấy li?</a:t>
            </a:r>
            <a:endParaRPr lang="en-US" sz="2400">
              <a:solidFill>
                <a:schemeClr val="accent3"/>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pPr>
            <a:r>
              <a:rPr lang="nl-NL" sz="3200">
                <a:solidFill>
                  <a:schemeClr val="accent3"/>
                </a:solidFill>
                <a:latin typeface="Times New Roman" panose="02020603050405020304" pitchFamily="18" charset="0"/>
                <a:ea typeface="Cambria" panose="02040503050406030204" pitchFamily="18" charset="0"/>
                <a:cs typeface="Times New Roman" panose="02020603050405020304" pitchFamily="18" charset="0"/>
              </a:rPr>
              <a:t>•</a:t>
            </a:r>
            <a:r>
              <a:rPr lang="vi-VN" sz="3200">
                <a:solidFill>
                  <a:schemeClr val="accent3"/>
                </a:solidFill>
                <a:latin typeface="Cambria" panose="02040503050406030204" pitchFamily="18" charset="0"/>
                <a:ea typeface="Cambria" panose="02040503050406030204" pitchFamily="18" charset="0"/>
                <a:cs typeface="Times New Roman" panose="02020603050405020304" pitchFamily="18" charset="0"/>
              </a:rPr>
              <a:t> Con chữ </a:t>
            </a:r>
            <a:r>
              <a:rPr lang="en-US" sz="3200" b="1">
                <a:solidFill>
                  <a:schemeClr val="accent3"/>
                </a:solidFill>
                <a:latin typeface="HP001 4 hàng" panose="020B0603050302020204" pitchFamily="34" charset="0"/>
                <a:ea typeface="Cambria" panose="02040503050406030204" pitchFamily="18" charset="0"/>
                <a:cs typeface="Times New Roman" panose="02020603050405020304" pitchFamily="18" charset="0"/>
              </a:rPr>
              <a:t>y, b</a:t>
            </a:r>
            <a:r>
              <a:rPr lang="en-US" sz="3200" b="1" i="1">
                <a:solidFill>
                  <a:schemeClr val="accent3"/>
                </a:solidFill>
                <a:latin typeface="Cambria" panose="02040503050406030204" pitchFamily="18" charset="0"/>
                <a:ea typeface="Cambria" panose="02040503050406030204" pitchFamily="18" charset="0"/>
                <a:cs typeface="Times New Roman" panose="02020603050405020304" pitchFamily="18" charset="0"/>
              </a:rPr>
              <a:t> </a:t>
            </a:r>
            <a:r>
              <a:rPr lang="vi-VN" sz="3200">
                <a:solidFill>
                  <a:schemeClr val="accent3"/>
                </a:solidFill>
                <a:latin typeface="Cambria" panose="02040503050406030204" pitchFamily="18" charset="0"/>
                <a:ea typeface="Cambria" panose="02040503050406030204" pitchFamily="18" charset="0"/>
                <a:cs typeface="Times New Roman" panose="02020603050405020304" pitchFamily="18" charset="0"/>
              </a:rPr>
              <a:t>cao mấy li?</a:t>
            </a:r>
            <a:endParaRPr lang="en-US" sz="2400">
              <a:solidFill>
                <a:schemeClr val="accent3"/>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9787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barn(inVertical)">
                                      <p:cBhvr>
                                        <p:cTn id="17"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6248" y="715617"/>
            <a:ext cx="8139296" cy="3262432"/>
          </a:xfrm>
          <a:prstGeom prst="rect">
            <a:avLst/>
          </a:prstGeom>
          <a:noFill/>
        </p:spPr>
        <p:txBody>
          <a:bodyPr wrap="square" rtlCol="0">
            <a:spAutoFit/>
          </a:bodyPr>
          <a:lstStyle/>
          <a:p>
            <a:pPr algn="ctr"/>
            <a:r>
              <a:rPr lang="en-US" sz="1600" b="1" cap="all" dirty="0">
                <a:latin typeface="Times New Roman" panose="02020603050405020304" pitchFamily="18" charset="0"/>
                <a:cs typeface="Times New Roman" panose="02020603050405020304" pitchFamily="18" charset="0"/>
              </a:rPr>
              <a:t>YÊU CẦU CẦN ĐẠT:</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đúng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tiếng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dễ</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sai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lẫn</a:t>
            </a:r>
            <a:r>
              <a:rPr lang="en-US" sz="1600" dirty="0">
                <a:latin typeface="Times New Roman" panose="02020603050405020304" pitchFamily="18" charset="0"/>
                <a:cs typeface="Times New Roman" panose="02020603050405020304" pitchFamily="18" charset="0"/>
              </a:rPr>
              <a:t> do </a:t>
            </a:r>
            <a:r>
              <a:rPr lang="en-US" sz="1600" dirty="0" err="1">
                <a:latin typeface="Times New Roman" panose="02020603050405020304" pitchFamily="18" charset="0"/>
                <a:cs typeface="Times New Roman" panose="02020603050405020304" pitchFamily="18" charset="0"/>
              </a:rPr>
              <a:t>ảnh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hưởng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phát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âm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địa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phương</a:t>
            </a:r>
            <a:r>
              <a:rPr lang="en-US" sz="1600" dirty="0">
                <a:latin typeface="Times New Roman" panose="02020603050405020304" pitchFamily="18" charset="0"/>
                <a:cs typeface="Times New Roman" panose="02020603050405020304" pitchFamily="18" charset="0"/>
              </a:rPr>
              <a:t> (VD: </a:t>
            </a:r>
            <a:r>
              <a:rPr lang="vi-VN" sz="1600" i="1" dirty="0">
                <a:latin typeface="Times New Roman" panose="02020603050405020304" pitchFamily="18" charset="0"/>
                <a:cs typeface="Times New Roman" panose="02020603050405020304" pitchFamily="18" charset="0"/>
              </a:rPr>
              <a:t>liên tục, thiếu nước, cứu, bãi biển, chiều xuống, như vậy,...);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đúng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chuyện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VB “</a:t>
            </a:r>
            <a:r>
              <a:rPr lang="vi-VN" sz="1600" i="1" dirty="0">
                <a:latin typeface="Times New Roman" panose="02020603050405020304" pitchFamily="18" charset="0"/>
                <a:cs typeface="Times New Roman" panose="02020603050405020304" pitchFamily="18" charset="0"/>
              </a:rPr>
              <a:t>Những con sao biển</a:t>
            </a:r>
            <a:r>
              <a:rPr lang="en-US" sz="1600" i="1"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ngữ</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điệu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phù</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hợp</a:t>
            </a:r>
            <a:r>
              <a:rPr lang="en-US" sz="1600" dirty="0">
                <a:latin typeface="Times New Roman" panose="02020603050405020304" pitchFamily="18" charset="0"/>
                <a:cs typeface="Times New Roman" panose="02020603050405020304" pitchFamily="18" charset="0"/>
              </a:rPr>
              <a:t>.</a:t>
            </a:r>
          </a:p>
          <a:p>
            <a:r>
              <a:rPr lang="vi-VN" sz="1600" dirty="0">
                <a:latin typeface="Times New Roman" panose="02020603050405020304" pitchFamily="18" charset="0"/>
                <a:cs typeface="Times New Roman" panose="02020603050405020304" pitchFamily="18" charset="0"/>
              </a:rPr>
              <a:t>- Nhận biết được địa điểm, thời gian và các sự việc trong câu chuyện (việc cậu bé cứu những con sao biển bị mắc cạn trên bờ biển, cuộc trò chuyện của người đàn ông với cậu bé).</a:t>
            </a:r>
            <a:endParaRPr lang="en-US" sz="1600" dirty="0">
              <a:latin typeface="Times New Roman" panose="02020603050405020304" pitchFamily="18" charset="0"/>
              <a:cs typeface="Times New Roman" panose="02020603050405020304" pitchFamily="18" charset="0"/>
            </a:endParaRPr>
          </a:p>
          <a:p>
            <a:r>
              <a:rPr lang="vi-VN" sz="1600" dirty="0">
                <a:latin typeface="Times New Roman" panose="02020603050405020304" pitchFamily="18" charset="0"/>
                <a:cs typeface="Times New Roman" panose="02020603050405020304" pitchFamily="18" charset="0"/>
              </a:rPr>
              <a:t>- Đọc đúng, rõ ràng toàn bài, biết nghỉ hơi sau các dấu chấm, dấu phẩy giữa các cụm từ.</a:t>
            </a:r>
            <a:endParaRPr lang="en-US" sz="1600" dirty="0">
              <a:latin typeface="Times New Roman" panose="02020603050405020304" pitchFamily="18" charset="0"/>
              <a:cs typeface="Times New Roman" panose="02020603050405020304" pitchFamily="18" charset="0"/>
            </a:endParaRPr>
          </a:p>
          <a:p>
            <a:r>
              <a:rPr lang="vi-VN" sz="1600" dirty="0">
                <a:latin typeface="Times New Roman" panose="02020603050405020304" pitchFamily="18" charset="0"/>
                <a:cs typeface="Times New Roman" panose="02020603050405020304" pitchFamily="18" charset="0"/>
              </a:rPr>
              <a:t>- Trả lời được các câu hỏi. Hiểu và nắm được nội dung chính của bài: Cậu bé đang nhặt những con sao biển và ném chúng trở lại đại dương trong khi có người nói cậu làm vậy là vô ích.</a:t>
            </a:r>
            <a:endParaRPr lang="en-US" sz="1600" dirty="0">
              <a:latin typeface="Times New Roman" panose="02020603050405020304" pitchFamily="18" charset="0"/>
              <a:cs typeface="Times New Roman" panose="02020603050405020304" pitchFamily="18" charset="0"/>
            </a:endParaRPr>
          </a:p>
          <a:p>
            <a:r>
              <a:rPr lang="en-US" sz="1600" i="1" dirty="0">
                <a:latin typeface="Times New Roman" panose="02020603050405020304" pitchFamily="18" charset="0"/>
                <a:cs typeface="Times New Roman" panose="02020603050405020304" pitchFamily="18" charset="0"/>
              </a:rPr>
              <a:t>- </a:t>
            </a:r>
            <a:r>
              <a:rPr lang="vi-VN" sz="1600" dirty="0">
                <a:latin typeface="Times New Roman" panose="02020603050405020304" pitchFamily="18" charset="0"/>
                <a:cs typeface="Times New Roman" panose="02020603050405020304" pitchFamily="18" charset="0"/>
              </a:rPr>
              <a:t>Nhận biết các nhân vật, diễn biến các sự vật trong câu chuyện.</a:t>
            </a:r>
            <a:endParaRPr lang="en-US" sz="1600" dirty="0">
              <a:latin typeface="Times New Roman" panose="02020603050405020304" pitchFamily="18" charset="0"/>
              <a:cs typeface="Times New Roman" panose="02020603050405020304" pitchFamily="18" charset="0"/>
            </a:endParaRPr>
          </a:p>
          <a:p>
            <a:r>
              <a:rPr lang="vi-VN" sz="1600" dirty="0">
                <a:latin typeface="Times New Roman" panose="02020603050405020304" pitchFamily="18" charset="0"/>
                <a:cs typeface="Times New Roman" panose="02020603050405020304" pitchFamily="18" charset="0"/>
              </a:rPr>
              <a:t>- Có tình cảm yêu quý biển, biết làm những việc làm vừa sức để bảo vệ biển; rèn kĩ năng hợp tác làm việc nhóm.</a:t>
            </a:r>
            <a:endParaRPr lang="en-US" sz="16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004828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93717" y="723221"/>
            <a:ext cx="6297784" cy="1589300"/>
          </a:xfrm>
          <a:prstGeom prst="rect">
            <a:avLst/>
          </a:prstGeom>
        </p:spPr>
      </p:pic>
      <p:sp>
        <p:nvSpPr>
          <p:cNvPr id="6" name="Google Shape;395;p38"/>
          <p:cNvSpPr txBox="1">
            <a:spLocks noGrp="1"/>
          </p:cNvSpPr>
          <p:nvPr>
            <p:ph type="title"/>
          </p:nvPr>
        </p:nvSpPr>
        <p:spPr>
          <a:xfrm>
            <a:off x="739036" y="118079"/>
            <a:ext cx="2045480" cy="44559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Cambria" panose="02040503050406030204" pitchFamily="18" charset="0"/>
                <a:ea typeface="Cambria" panose="02040503050406030204" pitchFamily="18" charset="0"/>
              </a:rPr>
              <a:t>Tập viết</a:t>
            </a:r>
            <a:endParaRPr sz="2800">
              <a:latin typeface="Cambria" panose="02040503050406030204" pitchFamily="18" charset="0"/>
              <a:ea typeface="Cambria" panose="02040503050406030204" pitchFamily="18" charset="0"/>
            </a:endParaRPr>
          </a:p>
        </p:txBody>
      </p:sp>
      <p:grpSp>
        <p:nvGrpSpPr>
          <p:cNvPr id="7" name="Google Shape;415;p38"/>
          <p:cNvGrpSpPr/>
          <p:nvPr/>
        </p:nvGrpSpPr>
        <p:grpSpPr>
          <a:xfrm>
            <a:off x="283010" y="53344"/>
            <a:ext cx="718475" cy="704314"/>
            <a:chOff x="-3118700" y="2365900"/>
            <a:chExt cx="741250" cy="792000"/>
          </a:xfrm>
        </p:grpSpPr>
        <p:sp>
          <p:nvSpPr>
            <p:cNvPr id="8"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2" descr="Cute Girl Think Stock Illustrations – 3,120 Cute Girl Think Stock  Illustrations, Vectors &amp;amp; Clipart - Dreamstim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 b="99375" l="0" r="100000">
                        <a14:foregroundMark x1="43250" y1="50125" x2="36000" y2="44625"/>
                        <a14:foregroundMark x1="53250" y1="48375" x2="58375" y2="44625"/>
                        <a14:foregroundMark x1="51250" y1="51625" x2="44000" y2="52625"/>
                        <a14:foregroundMark x1="82125" y1="18125" x2="82500" y2="31625"/>
                        <a14:foregroundMark x1="85625" y1="19250" x2="84375" y2="21750"/>
                        <a14:foregroundMark x1="88875" y1="21000" x2="88875" y2="21000"/>
                        <a14:foregroundMark x1="90000" y1="24000" x2="90000" y2="24000"/>
                        <a14:foregroundMark x1="92875" y1="26250" x2="92875" y2="26250"/>
                        <a14:foregroundMark x1="90000" y1="29125" x2="90000" y2="29125"/>
                        <a14:foregroundMark x1="89250" y1="32250" x2="89250" y2="32250"/>
                        <a14:foregroundMark x1="76625" y1="28750" x2="76625" y2="28750"/>
                        <a14:foregroundMark x1="76375" y1="25750" x2="76375" y2="25750"/>
                        <a14:foregroundMark x1="77375" y1="23375" x2="77375" y2="23375"/>
                        <a14:foregroundMark x1="79625" y1="21875" x2="79625" y2="21875"/>
                      </a14:backgroundRemoval>
                    </a14:imgEffect>
                  </a14:imgLayer>
                </a14:imgProps>
              </a:ext>
              <a:ext uri="{28A0092B-C50C-407E-A947-70E740481C1C}">
                <a14:useLocalDpi xmlns:a14="http://schemas.microsoft.com/office/drawing/2010/main" val="0"/>
              </a:ext>
            </a:extLst>
          </a:blip>
          <a:srcRect/>
          <a:stretch>
            <a:fillRect/>
          </a:stretch>
        </p:blipFill>
        <p:spPr bwMode="auto">
          <a:xfrm>
            <a:off x="283010" y="2680569"/>
            <a:ext cx="2116593" cy="211659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2887247" y="2749536"/>
            <a:ext cx="6006231" cy="1014380"/>
          </a:xfrm>
          <a:prstGeom prst="rect">
            <a:avLst/>
          </a:prstGeom>
        </p:spPr>
        <p:txBody>
          <a:bodyPr wrap="square">
            <a:spAutoFit/>
          </a:bodyPr>
          <a:lstStyle/>
          <a:p>
            <a:pPr algn="just">
              <a:lnSpc>
                <a:spcPct val="107000"/>
              </a:lnSpc>
            </a:pPr>
            <a:r>
              <a:rPr lang="nl-NL" sz="2800">
                <a:solidFill>
                  <a:schemeClr val="accent3"/>
                </a:solidFill>
                <a:latin typeface="Times New Roman" panose="02020603050405020304" pitchFamily="18" charset="0"/>
                <a:ea typeface="Cambria" panose="02040503050406030204" pitchFamily="18" charset="0"/>
                <a:cs typeface="Times New Roman" panose="02020603050405020304" pitchFamily="18" charset="0"/>
              </a:rPr>
              <a:t>• </a:t>
            </a:r>
            <a:r>
              <a:rPr lang="nl-NL" sz="2800">
                <a:solidFill>
                  <a:schemeClr val="accent3"/>
                </a:solidFill>
                <a:latin typeface="Cambria" panose="02040503050406030204" pitchFamily="18" charset="0"/>
                <a:ea typeface="Cambria" panose="02040503050406030204" pitchFamily="18" charset="0"/>
                <a:cs typeface="Times New Roman" panose="02020603050405020304" pitchFamily="18" charset="0"/>
              </a:rPr>
              <a:t>Những con chữ nào có độ cao 1 ô li?</a:t>
            </a:r>
          </a:p>
          <a:p>
            <a:pPr algn="just">
              <a:lnSpc>
                <a:spcPct val="107000"/>
              </a:lnSpc>
            </a:pPr>
            <a:r>
              <a:rPr lang="nl-NL" sz="2800">
                <a:solidFill>
                  <a:schemeClr val="accent3"/>
                </a:solidFill>
                <a:latin typeface="Times New Roman" panose="02020603050405020304" pitchFamily="18" charset="0"/>
                <a:ea typeface="Cambria" panose="02040503050406030204" pitchFamily="18" charset="0"/>
                <a:cs typeface="Times New Roman" panose="02020603050405020304" pitchFamily="18" charset="0"/>
              </a:rPr>
              <a:t>• </a:t>
            </a:r>
            <a:r>
              <a:rPr lang="nl-NL" sz="2800">
                <a:solidFill>
                  <a:schemeClr val="accent3"/>
                </a:solidFill>
                <a:latin typeface="Cambria" panose="02040503050406030204" pitchFamily="18" charset="0"/>
                <a:ea typeface="Cambria" panose="02040503050406030204" pitchFamily="18" charset="0"/>
                <a:cs typeface="Times New Roman" panose="02020603050405020304" pitchFamily="18" charset="0"/>
              </a:rPr>
              <a:t>Đặt dấu thanh ở những chữ cái nào?</a:t>
            </a:r>
          </a:p>
        </p:txBody>
      </p:sp>
    </p:spTree>
    <p:extLst>
      <p:ext uri="{BB962C8B-B14F-4D97-AF65-F5344CB8AC3E}">
        <p14:creationId xmlns:p14="http://schemas.microsoft.com/office/powerpoint/2010/main" val="212048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57591" y="289795"/>
            <a:ext cx="7032729" cy="4524148"/>
          </a:xfrm>
          <a:prstGeom prst="rect">
            <a:avLst/>
          </a:prstGeom>
        </p:spPr>
      </p:pic>
    </p:spTree>
    <p:extLst>
      <p:ext uri="{BB962C8B-B14F-4D97-AF65-F5344CB8AC3E}">
        <p14:creationId xmlns:p14="http://schemas.microsoft.com/office/powerpoint/2010/main" val="28026082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am khảo các tư thế ngồi đúng cho trẻ khi học tập - Nội Thất Hòa Phát Miền  Nam"/>
          <p:cNvPicPr>
            <a:picLocks noChangeAspect="1" noChangeArrowheads="1"/>
          </p:cNvPicPr>
          <p:nvPr/>
        </p:nvPicPr>
        <p:blipFill rotWithShape="1">
          <a:blip r:embed="rId2">
            <a:extLst>
              <a:ext uri="{28A0092B-C50C-407E-A947-70E740481C1C}">
                <a14:useLocalDpi xmlns:a14="http://schemas.microsoft.com/office/drawing/2010/main" val="0"/>
              </a:ext>
            </a:extLst>
          </a:blip>
          <a:srcRect t="18221" r="49512" b="18071"/>
          <a:stretch/>
        </p:blipFill>
        <p:spPr bwMode="auto">
          <a:xfrm>
            <a:off x="831678" y="927542"/>
            <a:ext cx="3502327" cy="3314542"/>
          </a:xfrm>
          <a:prstGeom prst="roundRect">
            <a:avLst/>
          </a:prstGeom>
          <a:noFill/>
          <a:extLst>
            <a:ext uri="{909E8E84-426E-40DD-AFC4-6F175D3DCCD1}">
              <a14:hiddenFill xmlns:a14="http://schemas.microsoft.com/office/drawing/2010/main">
                <a:solidFill>
                  <a:srgbClr val="FFFFFF"/>
                </a:solidFill>
              </a14:hiddenFill>
            </a:ext>
          </a:extLst>
        </p:spPr>
      </p:pic>
      <p:sp>
        <p:nvSpPr>
          <p:cNvPr id="6" name="Google Shape;395;p38"/>
          <p:cNvSpPr txBox="1">
            <a:spLocks noGrp="1"/>
          </p:cNvSpPr>
          <p:nvPr>
            <p:ph type="title"/>
          </p:nvPr>
        </p:nvSpPr>
        <p:spPr>
          <a:xfrm>
            <a:off x="739036" y="118079"/>
            <a:ext cx="2045480" cy="44559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Cambria" panose="02040503050406030204" pitchFamily="18" charset="0"/>
                <a:ea typeface="Cambria" panose="02040503050406030204" pitchFamily="18" charset="0"/>
              </a:rPr>
              <a:t>Tập viết</a:t>
            </a:r>
            <a:endParaRPr sz="2800">
              <a:latin typeface="Cambria" panose="02040503050406030204" pitchFamily="18" charset="0"/>
              <a:ea typeface="Cambria" panose="02040503050406030204" pitchFamily="18" charset="0"/>
            </a:endParaRPr>
          </a:p>
        </p:txBody>
      </p:sp>
      <p:grpSp>
        <p:nvGrpSpPr>
          <p:cNvPr id="7" name="Google Shape;415;p38"/>
          <p:cNvGrpSpPr/>
          <p:nvPr/>
        </p:nvGrpSpPr>
        <p:grpSpPr>
          <a:xfrm>
            <a:off x="283010" y="53344"/>
            <a:ext cx="718475" cy="704314"/>
            <a:chOff x="-3118700" y="2365900"/>
            <a:chExt cx="741250" cy="792000"/>
          </a:xfrm>
        </p:grpSpPr>
        <p:sp>
          <p:nvSpPr>
            <p:cNvPr id="8"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2" descr="Tham khảo các tư thế ngồi đúng cho trẻ khi học tập - Nội Thất Hòa Phát Miền  Nam"/>
          <p:cNvPicPr>
            <a:picLocks noChangeAspect="1" noChangeArrowheads="1"/>
          </p:cNvPicPr>
          <p:nvPr/>
        </p:nvPicPr>
        <p:blipFill rotWithShape="1">
          <a:blip r:embed="rId2">
            <a:extLst>
              <a:ext uri="{28A0092B-C50C-407E-A947-70E740481C1C}">
                <a14:useLocalDpi xmlns:a14="http://schemas.microsoft.com/office/drawing/2010/main" val="0"/>
              </a:ext>
            </a:extLst>
          </a:blip>
          <a:srcRect l="46287" t="20851" r="219" b="15441"/>
          <a:stretch/>
        </p:blipFill>
        <p:spPr bwMode="auto">
          <a:xfrm>
            <a:off x="4844420" y="927542"/>
            <a:ext cx="3710857" cy="3314542"/>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5522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5"/>
          <p:cNvSpPr txBox="1">
            <a:spLocks noGrp="1"/>
          </p:cNvSpPr>
          <p:nvPr>
            <p:ph type="title"/>
          </p:nvPr>
        </p:nvSpPr>
        <p:spPr>
          <a:xfrm>
            <a:off x="-408802" y="2376759"/>
            <a:ext cx="6033587" cy="1055700"/>
          </a:xfrm>
          <a:prstGeom prst="rect">
            <a:avLst/>
          </a:prstGeom>
        </p:spPr>
        <p:txBody>
          <a:bodyPr spcFirstLastPara="1" wrap="square" lIns="360000" tIns="91425" rIns="91425" bIns="91425" anchor="b" anchorCtr="0">
            <a:noAutofit/>
          </a:bodyPr>
          <a:lstStyle/>
          <a:p>
            <a:pPr marL="0" lvl="0" indent="0" algn="ctr" rtl="0">
              <a:spcBef>
                <a:spcPts val="0"/>
              </a:spcBef>
              <a:spcAft>
                <a:spcPts val="0"/>
              </a:spcAft>
              <a:buNone/>
            </a:pPr>
            <a:r>
              <a:rPr lang="en-GB" sz="5400"/>
              <a:t>TIẾT 4</a:t>
            </a:r>
            <a:br>
              <a:rPr lang="en-GB" sz="5400"/>
            </a:br>
            <a:r>
              <a:rPr lang="en-GB" sz="5400">
                <a:solidFill>
                  <a:schemeClr val="accent3"/>
                </a:solidFill>
              </a:rPr>
              <a:t>Bảo vệ môi trường</a:t>
            </a:r>
            <a:endParaRPr sz="5400">
              <a:solidFill>
                <a:schemeClr val="accent3"/>
              </a:solidFill>
            </a:endParaRPr>
          </a:p>
        </p:txBody>
      </p:sp>
      <p:grpSp>
        <p:nvGrpSpPr>
          <p:cNvPr id="288" name="Google Shape;288;p35"/>
          <p:cNvGrpSpPr/>
          <p:nvPr/>
        </p:nvGrpSpPr>
        <p:grpSpPr>
          <a:xfrm>
            <a:off x="5630130" y="1009210"/>
            <a:ext cx="2685457" cy="2852849"/>
            <a:chOff x="5970825" y="1928038"/>
            <a:chExt cx="1569800" cy="1667650"/>
          </a:xfrm>
        </p:grpSpPr>
        <p:sp>
          <p:nvSpPr>
            <p:cNvPr id="289" name="Google Shape;289;p35"/>
            <p:cNvSpPr/>
            <p:nvPr/>
          </p:nvSpPr>
          <p:spPr>
            <a:xfrm>
              <a:off x="6216675" y="1948963"/>
              <a:ext cx="1179075" cy="853200"/>
            </a:xfrm>
            <a:custGeom>
              <a:avLst/>
              <a:gdLst/>
              <a:ahLst/>
              <a:cxnLst/>
              <a:rect l="l" t="t" r="r" b="b"/>
              <a:pathLst>
                <a:path w="47163" h="34128" extrusionOk="0">
                  <a:moveTo>
                    <a:pt x="46785" y="22201"/>
                  </a:moveTo>
                  <a:cubicBezTo>
                    <a:pt x="46221" y="21217"/>
                    <a:pt x="45844" y="20150"/>
                    <a:pt x="45216" y="19209"/>
                  </a:cubicBezTo>
                  <a:cubicBezTo>
                    <a:pt x="44881" y="18685"/>
                    <a:pt x="44861" y="18079"/>
                    <a:pt x="45321" y="17556"/>
                  </a:cubicBezTo>
                  <a:cubicBezTo>
                    <a:pt x="45865" y="16928"/>
                    <a:pt x="46179" y="16216"/>
                    <a:pt x="46074" y="15379"/>
                  </a:cubicBezTo>
                  <a:cubicBezTo>
                    <a:pt x="46053" y="15191"/>
                    <a:pt x="46074" y="14982"/>
                    <a:pt x="46074" y="14773"/>
                  </a:cubicBezTo>
                  <a:cubicBezTo>
                    <a:pt x="46116" y="14438"/>
                    <a:pt x="45969" y="14187"/>
                    <a:pt x="45760" y="13915"/>
                  </a:cubicBezTo>
                  <a:cubicBezTo>
                    <a:pt x="45384" y="13475"/>
                    <a:pt x="45007" y="12994"/>
                    <a:pt x="44651" y="12534"/>
                  </a:cubicBezTo>
                  <a:cubicBezTo>
                    <a:pt x="44442" y="12262"/>
                    <a:pt x="44191" y="12011"/>
                    <a:pt x="43940" y="11802"/>
                  </a:cubicBezTo>
                  <a:cubicBezTo>
                    <a:pt x="43187" y="11216"/>
                    <a:pt x="42475" y="10546"/>
                    <a:pt x="41555" y="10170"/>
                  </a:cubicBezTo>
                  <a:cubicBezTo>
                    <a:pt x="41366" y="10107"/>
                    <a:pt x="41220" y="9960"/>
                    <a:pt x="41032" y="9856"/>
                  </a:cubicBezTo>
                  <a:cubicBezTo>
                    <a:pt x="40676" y="9709"/>
                    <a:pt x="40529" y="9416"/>
                    <a:pt x="40571" y="9061"/>
                  </a:cubicBezTo>
                  <a:cubicBezTo>
                    <a:pt x="40592" y="8454"/>
                    <a:pt x="40592" y="7847"/>
                    <a:pt x="40613" y="7282"/>
                  </a:cubicBezTo>
                  <a:cubicBezTo>
                    <a:pt x="40676" y="6068"/>
                    <a:pt x="39943" y="5357"/>
                    <a:pt x="39044" y="4729"/>
                  </a:cubicBezTo>
                  <a:cubicBezTo>
                    <a:pt x="38270" y="4499"/>
                    <a:pt x="37495" y="4164"/>
                    <a:pt x="36658" y="4164"/>
                  </a:cubicBezTo>
                  <a:cubicBezTo>
                    <a:pt x="35257" y="4164"/>
                    <a:pt x="33813" y="4102"/>
                    <a:pt x="32411" y="4081"/>
                  </a:cubicBezTo>
                  <a:cubicBezTo>
                    <a:pt x="31951" y="4081"/>
                    <a:pt x="31490" y="3997"/>
                    <a:pt x="31072" y="4248"/>
                  </a:cubicBezTo>
                  <a:cubicBezTo>
                    <a:pt x="30967" y="4290"/>
                    <a:pt x="30779" y="4269"/>
                    <a:pt x="30653" y="4290"/>
                  </a:cubicBezTo>
                  <a:cubicBezTo>
                    <a:pt x="29900" y="4290"/>
                    <a:pt x="29754" y="4164"/>
                    <a:pt x="29733" y="3432"/>
                  </a:cubicBezTo>
                  <a:cubicBezTo>
                    <a:pt x="29733" y="3160"/>
                    <a:pt x="29733" y="2909"/>
                    <a:pt x="29649" y="2679"/>
                  </a:cubicBezTo>
                  <a:cubicBezTo>
                    <a:pt x="29398" y="2093"/>
                    <a:pt x="29021" y="1591"/>
                    <a:pt x="28477" y="1256"/>
                  </a:cubicBezTo>
                  <a:cubicBezTo>
                    <a:pt x="28017" y="963"/>
                    <a:pt x="27515" y="649"/>
                    <a:pt x="27034" y="377"/>
                  </a:cubicBezTo>
                  <a:cubicBezTo>
                    <a:pt x="26783" y="210"/>
                    <a:pt x="26490" y="126"/>
                    <a:pt x="26155" y="105"/>
                  </a:cubicBezTo>
                  <a:cubicBezTo>
                    <a:pt x="23623" y="1"/>
                    <a:pt x="23623" y="1"/>
                    <a:pt x="21154" y="796"/>
                  </a:cubicBezTo>
                  <a:cubicBezTo>
                    <a:pt x="21133" y="796"/>
                    <a:pt x="21112" y="817"/>
                    <a:pt x="21070" y="817"/>
                  </a:cubicBezTo>
                  <a:cubicBezTo>
                    <a:pt x="20757" y="859"/>
                    <a:pt x="20526" y="1047"/>
                    <a:pt x="20275" y="1235"/>
                  </a:cubicBezTo>
                  <a:cubicBezTo>
                    <a:pt x="19752" y="1633"/>
                    <a:pt x="19229" y="1988"/>
                    <a:pt x="18727" y="2428"/>
                  </a:cubicBezTo>
                  <a:cubicBezTo>
                    <a:pt x="18434" y="2700"/>
                    <a:pt x="18099" y="2783"/>
                    <a:pt x="17702" y="2616"/>
                  </a:cubicBezTo>
                  <a:cubicBezTo>
                    <a:pt x="17513" y="2532"/>
                    <a:pt x="17304" y="2491"/>
                    <a:pt x="17137" y="2511"/>
                  </a:cubicBezTo>
                  <a:cubicBezTo>
                    <a:pt x="16321" y="2616"/>
                    <a:pt x="15484" y="2700"/>
                    <a:pt x="14689" y="2909"/>
                  </a:cubicBezTo>
                  <a:cubicBezTo>
                    <a:pt x="14124" y="3035"/>
                    <a:pt x="13580" y="3307"/>
                    <a:pt x="13057" y="3579"/>
                  </a:cubicBezTo>
                  <a:cubicBezTo>
                    <a:pt x="12178" y="4060"/>
                    <a:pt x="11487" y="4708"/>
                    <a:pt x="10818" y="5420"/>
                  </a:cubicBezTo>
                  <a:cubicBezTo>
                    <a:pt x="10462" y="5817"/>
                    <a:pt x="10085" y="6257"/>
                    <a:pt x="10044" y="6801"/>
                  </a:cubicBezTo>
                  <a:cubicBezTo>
                    <a:pt x="9960" y="7429"/>
                    <a:pt x="9646" y="7973"/>
                    <a:pt x="9709" y="8642"/>
                  </a:cubicBezTo>
                  <a:cubicBezTo>
                    <a:pt x="9730" y="8977"/>
                    <a:pt x="9541" y="9207"/>
                    <a:pt x="9186" y="9333"/>
                  </a:cubicBezTo>
                  <a:cubicBezTo>
                    <a:pt x="8391" y="9605"/>
                    <a:pt x="7658" y="9939"/>
                    <a:pt x="6926" y="10337"/>
                  </a:cubicBezTo>
                  <a:cubicBezTo>
                    <a:pt x="6382" y="10651"/>
                    <a:pt x="5859" y="10965"/>
                    <a:pt x="5420" y="11425"/>
                  </a:cubicBezTo>
                  <a:cubicBezTo>
                    <a:pt x="5148" y="11718"/>
                    <a:pt x="4834" y="11990"/>
                    <a:pt x="4541" y="12262"/>
                  </a:cubicBezTo>
                  <a:cubicBezTo>
                    <a:pt x="4290" y="12534"/>
                    <a:pt x="4080" y="12827"/>
                    <a:pt x="3850" y="13099"/>
                  </a:cubicBezTo>
                  <a:cubicBezTo>
                    <a:pt x="3578" y="13413"/>
                    <a:pt x="3453" y="13789"/>
                    <a:pt x="3474" y="14208"/>
                  </a:cubicBezTo>
                  <a:cubicBezTo>
                    <a:pt x="3495" y="14668"/>
                    <a:pt x="3369" y="15170"/>
                    <a:pt x="3767" y="15568"/>
                  </a:cubicBezTo>
                  <a:cubicBezTo>
                    <a:pt x="4018" y="15861"/>
                    <a:pt x="3976" y="16279"/>
                    <a:pt x="3913" y="16635"/>
                  </a:cubicBezTo>
                  <a:cubicBezTo>
                    <a:pt x="3892" y="16928"/>
                    <a:pt x="3683" y="17074"/>
                    <a:pt x="3453" y="17221"/>
                  </a:cubicBezTo>
                  <a:cubicBezTo>
                    <a:pt x="3327" y="17284"/>
                    <a:pt x="3223" y="17388"/>
                    <a:pt x="3139" y="17493"/>
                  </a:cubicBezTo>
                  <a:cubicBezTo>
                    <a:pt x="2825" y="17869"/>
                    <a:pt x="2490" y="18204"/>
                    <a:pt x="2197" y="18602"/>
                  </a:cubicBezTo>
                  <a:cubicBezTo>
                    <a:pt x="2072" y="18790"/>
                    <a:pt x="1925" y="18957"/>
                    <a:pt x="1821" y="19146"/>
                  </a:cubicBezTo>
                  <a:cubicBezTo>
                    <a:pt x="1590" y="19522"/>
                    <a:pt x="1381" y="19878"/>
                    <a:pt x="1151" y="20213"/>
                  </a:cubicBezTo>
                  <a:cubicBezTo>
                    <a:pt x="879" y="20527"/>
                    <a:pt x="733" y="20882"/>
                    <a:pt x="649" y="21301"/>
                  </a:cubicBezTo>
                  <a:cubicBezTo>
                    <a:pt x="461" y="22180"/>
                    <a:pt x="230" y="23079"/>
                    <a:pt x="84" y="23958"/>
                  </a:cubicBezTo>
                  <a:cubicBezTo>
                    <a:pt x="0" y="24377"/>
                    <a:pt x="42" y="24795"/>
                    <a:pt x="84" y="25214"/>
                  </a:cubicBezTo>
                  <a:cubicBezTo>
                    <a:pt x="105" y="25548"/>
                    <a:pt x="230" y="25862"/>
                    <a:pt x="293" y="26218"/>
                  </a:cubicBezTo>
                  <a:cubicBezTo>
                    <a:pt x="398" y="27055"/>
                    <a:pt x="733" y="27787"/>
                    <a:pt x="1172" y="28478"/>
                  </a:cubicBezTo>
                  <a:cubicBezTo>
                    <a:pt x="1298" y="28666"/>
                    <a:pt x="1402" y="28875"/>
                    <a:pt x="1486" y="29084"/>
                  </a:cubicBezTo>
                  <a:cubicBezTo>
                    <a:pt x="1611" y="29587"/>
                    <a:pt x="1883" y="30005"/>
                    <a:pt x="2135" y="30444"/>
                  </a:cubicBezTo>
                  <a:cubicBezTo>
                    <a:pt x="2532" y="31072"/>
                    <a:pt x="2867" y="31721"/>
                    <a:pt x="3495" y="32139"/>
                  </a:cubicBezTo>
                  <a:cubicBezTo>
                    <a:pt x="3704" y="32286"/>
                    <a:pt x="3746" y="32516"/>
                    <a:pt x="3641" y="32662"/>
                  </a:cubicBezTo>
                  <a:cubicBezTo>
                    <a:pt x="3536" y="32851"/>
                    <a:pt x="3348" y="32934"/>
                    <a:pt x="3139" y="32913"/>
                  </a:cubicBezTo>
                  <a:cubicBezTo>
                    <a:pt x="2971" y="32872"/>
                    <a:pt x="2825" y="32830"/>
                    <a:pt x="2637" y="32767"/>
                  </a:cubicBezTo>
                  <a:cubicBezTo>
                    <a:pt x="2553" y="33018"/>
                    <a:pt x="2490" y="33185"/>
                    <a:pt x="2448" y="33374"/>
                  </a:cubicBezTo>
                  <a:cubicBezTo>
                    <a:pt x="2407" y="33583"/>
                    <a:pt x="2386" y="33792"/>
                    <a:pt x="2344" y="34022"/>
                  </a:cubicBezTo>
                  <a:cubicBezTo>
                    <a:pt x="3536" y="33918"/>
                    <a:pt x="4687" y="33813"/>
                    <a:pt x="5796" y="33771"/>
                  </a:cubicBezTo>
                  <a:cubicBezTo>
                    <a:pt x="6926" y="33688"/>
                    <a:pt x="8056" y="33771"/>
                    <a:pt x="9290" y="33604"/>
                  </a:cubicBezTo>
                  <a:cubicBezTo>
                    <a:pt x="8809" y="33039"/>
                    <a:pt x="8286" y="32641"/>
                    <a:pt x="7993" y="32035"/>
                  </a:cubicBezTo>
                  <a:cubicBezTo>
                    <a:pt x="7721" y="31470"/>
                    <a:pt x="7470" y="30863"/>
                    <a:pt x="7114" y="30319"/>
                  </a:cubicBezTo>
                  <a:cubicBezTo>
                    <a:pt x="6466" y="30507"/>
                    <a:pt x="5859" y="30528"/>
                    <a:pt x="5252" y="30235"/>
                  </a:cubicBezTo>
                  <a:cubicBezTo>
                    <a:pt x="5106" y="30152"/>
                    <a:pt x="4917" y="30193"/>
                    <a:pt x="4750" y="30131"/>
                  </a:cubicBezTo>
                  <a:cubicBezTo>
                    <a:pt x="4018" y="29921"/>
                    <a:pt x="3474" y="29419"/>
                    <a:pt x="2951" y="28896"/>
                  </a:cubicBezTo>
                  <a:cubicBezTo>
                    <a:pt x="2909" y="28854"/>
                    <a:pt x="2867" y="28750"/>
                    <a:pt x="2846" y="28666"/>
                  </a:cubicBezTo>
                  <a:cubicBezTo>
                    <a:pt x="2532" y="27934"/>
                    <a:pt x="2281" y="27180"/>
                    <a:pt x="2407" y="26364"/>
                  </a:cubicBezTo>
                  <a:cubicBezTo>
                    <a:pt x="2427" y="26218"/>
                    <a:pt x="2427" y="26030"/>
                    <a:pt x="2407" y="25841"/>
                  </a:cubicBezTo>
                  <a:cubicBezTo>
                    <a:pt x="2386" y="25402"/>
                    <a:pt x="2595" y="25004"/>
                    <a:pt x="2867" y="24691"/>
                  </a:cubicBezTo>
                  <a:cubicBezTo>
                    <a:pt x="3139" y="24398"/>
                    <a:pt x="3453" y="24146"/>
                    <a:pt x="3746" y="23854"/>
                  </a:cubicBezTo>
                  <a:cubicBezTo>
                    <a:pt x="3913" y="23707"/>
                    <a:pt x="4101" y="23623"/>
                    <a:pt x="4373" y="23623"/>
                  </a:cubicBezTo>
                  <a:cubicBezTo>
                    <a:pt x="5440" y="23644"/>
                    <a:pt x="6487" y="23414"/>
                    <a:pt x="7554" y="23226"/>
                  </a:cubicBezTo>
                  <a:cubicBezTo>
                    <a:pt x="8056" y="23142"/>
                    <a:pt x="8474" y="22933"/>
                    <a:pt x="8830" y="22598"/>
                  </a:cubicBezTo>
                  <a:cubicBezTo>
                    <a:pt x="9395" y="22096"/>
                    <a:pt x="9918" y="21573"/>
                    <a:pt x="10441" y="21050"/>
                  </a:cubicBezTo>
                  <a:cubicBezTo>
                    <a:pt x="10692" y="20820"/>
                    <a:pt x="10818" y="20506"/>
                    <a:pt x="10881" y="20171"/>
                  </a:cubicBezTo>
                  <a:cubicBezTo>
                    <a:pt x="10985" y="19439"/>
                    <a:pt x="11278" y="18748"/>
                    <a:pt x="11194" y="17995"/>
                  </a:cubicBezTo>
                  <a:cubicBezTo>
                    <a:pt x="11194" y="17953"/>
                    <a:pt x="11194" y="17890"/>
                    <a:pt x="11215" y="17848"/>
                  </a:cubicBezTo>
                  <a:cubicBezTo>
                    <a:pt x="11320" y="17367"/>
                    <a:pt x="11759" y="17158"/>
                    <a:pt x="12220" y="17388"/>
                  </a:cubicBezTo>
                  <a:cubicBezTo>
                    <a:pt x="12387" y="17493"/>
                    <a:pt x="12534" y="17639"/>
                    <a:pt x="12680" y="17765"/>
                  </a:cubicBezTo>
                  <a:cubicBezTo>
                    <a:pt x="12889" y="17974"/>
                    <a:pt x="13161" y="18079"/>
                    <a:pt x="13433" y="18100"/>
                  </a:cubicBezTo>
                  <a:cubicBezTo>
                    <a:pt x="14835" y="18225"/>
                    <a:pt x="15065" y="18183"/>
                    <a:pt x="16300" y="17535"/>
                  </a:cubicBezTo>
                  <a:cubicBezTo>
                    <a:pt x="16446" y="17451"/>
                    <a:pt x="16572" y="17367"/>
                    <a:pt x="16739" y="17284"/>
                  </a:cubicBezTo>
                  <a:cubicBezTo>
                    <a:pt x="17262" y="17032"/>
                    <a:pt x="17681" y="16698"/>
                    <a:pt x="18016" y="16196"/>
                  </a:cubicBezTo>
                  <a:cubicBezTo>
                    <a:pt x="18183" y="15965"/>
                    <a:pt x="18392" y="15756"/>
                    <a:pt x="18601" y="15568"/>
                  </a:cubicBezTo>
                  <a:cubicBezTo>
                    <a:pt x="18936" y="15254"/>
                    <a:pt x="19229" y="14919"/>
                    <a:pt x="19396" y="14501"/>
                  </a:cubicBezTo>
                  <a:cubicBezTo>
                    <a:pt x="19543" y="14229"/>
                    <a:pt x="19668" y="13999"/>
                    <a:pt x="19815" y="13768"/>
                  </a:cubicBezTo>
                  <a:cubicBezTo>
                    <a:pt x="20171" y="13203"/>
                    <a:pt x="20317" y="12639"/>
                    <a:pt x="20338" y="11990"/>
                  </a:cubicBezTo>
                  <a:cubicBezTo>
                    <a:pt x="20338" y="11676"/>
                    <a:pt x="20401" y="11362"/>
                    <a:pt x="20443" y="11048"/>
                  </a:cubicBezTo>
                  <a:cubicBezTo>
                    <a:pt x="20485" y="10797"/>
                    <a:pt x="20526" y="10567"/>
                    <a:pt x="20798" y="10525"/>
                  </a:cubicBezTo>
                  <a:cubicBezTo>
                    <a:pt x="20966" y="10462"/>
                    <a:pt x="21133" y="10672"/>
                    <a:pt x="21175" y="11090"/>
                  </a:cubicBezTo>
                  <a:cubicBezTo>
                    <a:pt x="21238" y="11613"/>
                    <a:pt x="21217" y="12157"/>
                    <a:pt x="21259" y="12722"/>
                  </a:cubicBezTo>
                  <a:cubicBezTo>
                    <a:pt x="21280" y="12973"/>
                    <a:pt x="21280" y="13245"/>
                    <a:pt x="21384" y="13455"/>
                  </a:cubicBezTo>
                  <a:cubicBezTo>
                    <a:pt x="21761" y="14250"/>
                    <a:pt x="22368" y="14919"/>
                    <a:pt x="23016" y="15505"/>
                  </a:cubicBezTo>
                  <a:cubicBezTo>
                    <a:pt x="23456" y="15903"/>
                    <a:pt x="23979" y="16133"/>
                    <a:pt x="24586" y="16007"/>
                  </a:cubicBezTo>
                  <a:cubicBezTo>
                    <a:pt x="25130" y="15882"/>
                    <a:pt x="25715" y="15861"/>
                    <a:pt x="26029" y="15254"/>
                  </a:cubicBezTo>
                  <a:cubicBezTo>
                    <a:pt x="26071" y="15128"/>
                    <a:pt x="26197" y="15045"/>
                    <a:pt x="26301" y="14961"/>
                  </a:cubicBezTo>
                  <a:cubicBezTo>
                    <a:pt x="26762" y="14647"/>
                    <a:pt x="27243" y="14835"/>
                    <a:pt x="27347" y="15379"/>
                  </a:cubicBezTo>
                  <a:cubicBezTo>
                    <a:pt x="27452" y="15882"/>
                    <a:pt x="27536" y="16384"/>
                    <a:pt x="27640" y="16865"/>
                  </a:cubicBezTo>
                  <a:cubicBezTo>
                    <a:pt x="27703" y="17116"/>
                    <a:pt x="27808" y="17367"/>
                    <a:pt x="27912" y="17576"/>
                  </a:cubicBezTo>
                  <a:cubicBezTo>
                    <a:pt x="28226" y="18204"/>
                    <a:pt x="28582" y="18832"/>
                    <a:pt x="28896" y="19460"/>
                  </a:cubicBezTo>
                  <a:cubicBezTo>
                    <a:pt x="29272" y="20171"/>
                    <a:pt x="29942" y="20359"/>
                    <a:pt x="30653" y="20485"/>
                  </a:cubicBezTo>
                  <a:cubicBezTo>
                    <a:pt x="30800" y="20506"/>
                    <a:pt x="30988" y="20464"/>
                    <a:pt x="31156" y="20401"/>
                  </a:cubicBezTo>
                  <a:cubicBezTo>
                    <a:pt x="31386" y="20317"/>
                    <a:pt x="31637" y="20213"/>
                    <a:pt x="31825" y="20066"/>
                  </a:cubicBezTo>
                  <a:cubicBezTo>
                    <a:pt x="32244" y="19732"/>
                    <a:pt x="32767" y="19543"/>
                    <a:pt x="33039" y="19020"/>
                  </a:cubicBezTo>
                  <a:cubicBezTo>
                    <a:pt x="33060" y="18957"/>
                    <a:pt x="33101" y="18937"/>
                    <a:pt x="33164" y="18895"/>
                  </a:cubicBezTo>
                  <a:cubicBezTo>
                    <a:pt x="33373" y="18748"/>
                    <a:pt x="33583" y="18706"/>
                    <a:pt x="33813" y="18811"/>
                  </a:cubicBezTo>
                  <a:cubicBezTo>
                    <a:pt x="34043" y="18916"/>
                    <a:pt x="34189" y="19062"/>
                    <a:pt x="34189" y="19334"/>
                  </a:cubicBezTo>
                  <a:cubicBezTo>
                    <a:pt x="34189" y="19983"/>
                    <a:pt x="34210" y="20631"/>
                    <a:pt x="34148" y="21301"/>
                  </a:cubicBezTo>
                  <a:cubicBezTo>
                    <a:pt x="34127" y="21929"/>
                    <a:pt x="34357" y="22452"/>
                    <a:pt x="34733" y="22933"/>
                  </a:cubicBezTo>
                  <a:cubicBezTo>
                    <a:pt x="34922" y="23184"/>
                    <a:pt x="35089" y="23456"/>
                    <a:pt x="35278" y="23707"/>
                  </a:cubicBezTo>
                  <a:cubicBezTo>
                    <a:pt x="35717" y="24251"/>
                    <a:pt x="36073" y="24858"/>
                    <a:pt x="36805" y="25109"/>
                  </a:cubicBezTo>
                  <a:cubicBezTo>
                    <a:pt x="37161" y="25235"/>
                    <a:pt x="37454" y="25276"/>
                    <a:pt x="37746" y="24983"/>
                  </a:cubicBezTo>
                  <a:cubicBezTo>
                    <a:pt x="38165" y="24586"/>
                    <a:pt x="38625" y="24377"/>
                    <a:pt x="39211" y="24607"/>
                  </a:cubicBezTo>
                  <a:lnTo>
                    <a:pt x="39274" y="24607"/>
                  </a:lnTo>
                  <a:cubicBezTo>
                    <a:pt x="39671" y="24586"/>
                    <a:pt x="39985" y="24711"/>
                    <a:pt x="40278" y="25004"/>
                  </a:cubicBezTo>
                  <a:cubicBezTo>
                    <a:pt x="40404" y="25109"/>
                    <a:pt x="40529" y="25214"/>
                    <a:pt x="40697" y="25297"/>
                  </a:cubicBezTo>
                  <a:cubicBezTo>
                    <a:pt x="40948" y="25444"/>
                    <a:pt x="41052" y="25695"/>
                    <a:pt x="41115" y="26009"/>
                  </a:cubicBezTo>
                  <a:cubicBezTo>
                    <a:pt x="41199" y="26741"/>
                    <a:pt x="41032" y="27411"/>
                    <a:pt x="40885" y="28101"/>
                  </a:cubicBezTo>
                  <a:cubicBezTo>
                    <a:pt x="40843" y="28227"/>
                    <a:pt x="40739" y="28352"/>
                    <a:pt x="40676" y="28457"/>
                  </a:cubicBezTo>
                  <a:cubicBezTo>
                    <a:pt x="39902" y="29273"/>
                    <a:pt x="39148" y="30089"/>
                    <a:pt x="38081" y="30507"/>
                  </a:cubicBezTo>
                  <a:cubicBezTo>
                    <a:pt x="37600" y="30675"/>
                    <a:pt x="37161" y="30821"/>
                    <a:pt x="36658" y="30737"/>
                  </a:cubicBezTo>
                  <a:cubicBezTo>
                    <a:pt x="36345" y="30675"/>
                    <a:pt x="36073" y="30612"/>
                    <a:pt x="35717" y="30549"/>
                  </a:cubicBezTo>
                  <a:cubicBezTo>
                    <a:pt x="35361" y="30989"/>
                    <a:pt x="34922" y="31386"/>
                    <a:pt x="34859" y="32035"/>
                  </a:cubicBezTo>
                  <a:cubicBezTo>
                    <a:pt x="34838" y="32244"/>
                    <a:pt x="34671" y="32432"/>
                    <a:pt x="34566" y="32641"/>
                  </a:cubicBezTo>
                  <a:cubicBezTo>
                    <a:pt x="34503" y="32809"/>
                    <a:pt x="34441" y="32955"/>
                    <a:pt x="34336" y="33227"/>
                  </a:cubicBezTo>
                  <a:cubicBezTo>
                    <a:pt x="34671" y="33269"/>
                    <a:pt x="34943" y="33332"/>
                    <a:pt x="35173" y="33353"/>
                  </a:cubicBezTo>
                  <a:cubicBezTo>
                    <a:pt x="37119" y="33583"/>
                    <a:pt x="39065" y="33792"/>
                    <a:pt x="41011" y="34022"/>
                  </a:cubicBezTo>
                  <a:cubicBezTo>
                    <a:pt x="41848" y="34127"/>
                    <a:pt x="42622" y="34002"/>
                    <a:pt x="43312" y="33457"/>
                  </a:cubicBezTo>
                  <a:cubicBezTo>
                    <a:pt x="43459" y="33332"/>
                    <a:pt x="43731" y="33269"/>
                    <a:pt x="43940" y="33248"/>
                  </a:cubicBezTo>
                  <a:cubicBezTo>
                    <a:pt x="44128" y="33185"/>
                    <a:pt x="44337" y="33248"/>
                    <a:pt x="44547" y="33185"/>
                  </a:cubicBezTo>
                  <a:cubicBezTo>
                    <a:pt x="44798" y="33123"/>
                    <a:pt x="45070" y="33018"/>
                    <a:pt x="45321" y="32913"/>
                  </a:cubicBezTo>
                  <a:cubicBezTo>
                    <a:pt x="45446" y="32851"/>
                    <a:pt x="46179" y="31763"/>
                    <a:pt x="46262" y="31595"/>
                  </a:cubicBezTo>
                  <a:cubicBezTo>
                    <a:pt x="46576" y="31030"/>
                    <a:pt x="46576" y="30403"/>
                    <a:pt x="46576" y="29775"/>
                  </a:cubicBezTo>
                  <a:cubicBezTo>
                    <a:pt x="46576" y="29419"/>
                    <a:pt x="46555" y="29084"/>
                    <a:pt x="46346" y="28792"/>
                  </a:cubicBezTo>
                  <a:cubicBezTo>
                    <a:pt x="46221" y="28624"/>
                    <a:pt x="46137" y="28373"/>
                    <a:pt x="46116" y="28164"/>
                  </a:cubicBezTo>
                  <a:cubicBezTo>
                    <a:pt x="46074" y="27787"/>
                    <a:pt x="45928" y="27473"/>
                    <a:pt x="45760" y="27118"/>
                  </a:cubicBezTo>
                  <a:cubicBezTo>
                    <a:pt x="45635" y="26867"/>
                    <a:pt x="45509" y="26636"/>
                    <a:pt x="45425" y="26343"/>
                  </a:cubicBezTo>
                  <a:cubicBezTo>
                    <a:pt x="45237" y="25716"/>
                    <a:pt x="45237" y="25109"/>
                    <a:pt x="45823" y="24649"/>
                  </a:cubicBezTo>
                  <a:cubicBezTo>
                    <a:pt x="46137" y="24377"/>
                    <a:pt x="46451" y="24063"/>
                    <a:pt x="46785" y="23812"/>
                  </a:cubicBezTo>
                  <a:cubicBezTo>
                    <a:pt x="46995" y="23644"/>
                    <a:pt x="47099" y="23456"/>
                    <a:pt x="47162" y="23247"/>
                  </a:cubicBezTo>
                  <a:cubicBezTo>
                    <a:pt x="46995" y="22828"/>
                    <a:pt x="46974" y="22514"/>
                    <a:pt x="46785" y="222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5"/>
            <p:cNvSpPr/>
            <p:nvPr/>
          </p:nvSpPr>
          <p:spPr>
            <a:xfrm>
              <a:off x="6387725" y="2303613"/>
              <a:ext cx="747000" cy="575950"/>
            </a:xfrm>
            <a:custGeom>
              <a:avLst/>
              <a:gdLst/>
              <a:ahLst/>
              <a:cxnLst/>
              <a:rect l="l" t="t" r="r" b="b"/>
              <a:pathLst>
                <a:path w="29880" h="23038" extrusionOk="0">
                  <a:moveTo>
                    <a:pt x="29879" y="12032"/>
                  </a:moveTo>
                  <a:cubicBezTo>
                    <a:pt x="29544" y="12722"/>
                    <a:pt x="29189" y="13413"/>
                    <a:pt x="28833" y="14062"/>
                  </a:cubicBezTo>
                  <a:cubicBezTo>
                    <a:pt x="28498" y="14689"/>
                    <a:pt x="28080" y="15254"/>
                    <a:pt x="27703" y="15861"/>
                  </a:cubicBezTo>
                  <a:cubicBezTo>
                    <a:pt x="27243" y="16677"/>
                    <a:pt x="26615" y="17388"/>
                    <a:pt x="26134" y="18183"/>
                  </a:cubicBezTo>
                  <a:cubicBezTo>
                    <a:pt x="25695" y="18958"/>
                    <a:pt x="25004" y="19523"/>
                    <a:pt x="24627" y="20318"/>
                  </a:cubicBezTo>
                  <a:cubicBezTo>
                    <a:pt x="24230" y="20569"/>
                    <a:pt x="23832" y="20862"/>
                    <a:pt x="23414" y="21092"/>
                  </a:cubicBezTo>
                  <a:cubicBezTo>
                    <a:pt x="22472" y="21636"/>
                    <a:pt x="21447" y="21929"/>
                    <a:pt x="20443" y="22243"/>
                  </a:cubicBezTo>
                  <a:cubicBezTo>
                    <a:pt x="19564" y="22515"/>
                    <a:pt x="18706" y="22745"/>
                    <a:pt x="17848" y="22954"/>
                  </a:cubicBezTo>
                  <a:cubicBezTo>
                    <a:pt x="17723" y="22975"/>
                    <a:pt x="17555" y="22975"/>
                    <a:pt x="17430" y="22975"/>
                  </a:cubicBezTo>
                  <a:cubicBezTo>
                    <a:pt x="16049" y="22975"/>
                    <a:pt x="14647" y="23017"/>
                    <a:pt x="13245" y="23017"/>
                  </a:cubicBezTo>
                  <a:cubicBezTo>
                    <a:pt x="13036" y="23017"/>
                    <a:pt x="12826" y="23038"/>
                    <a:pt x="12638" y="22975"/>
                  </a:cubicBezTo>
                  <a:cubicBezTo>
                    <a:pt x="12010" y="22829"/>
                    <a:pt x="11383" y="22745"/>
                    <a:pt x="10734" y="22661"/>
                  </a:cubicBezTo>
                  <a:cubicBezTo>
                    <a:pt x="10023" y="22577"/>
                    <a:pt x="9353" y="22347"/>
                    <a:pt x="8663" y="22201"/>
                  </a:cubicBezTo>
                  <a:cubicBezTo>
                    <a:pt x="8433" y="22138"/>
                    <a:pt x="8161" y="22138"/>
                    <a:pt x="7909" y="22096"/>
                  </a:cubicBezTo>
                  <a:cubicBezTo>
                    <a:pt x="7219" y="21908"/>
                    <a:pt x="6549" y="21761"/>
                    <a:pt x="5943" y="21343"/>
                  </a:cubicBezTo>
                  <a:cubicBezTo>
                    <a:pt x="5482" y="21008"/>
                    <a:pt x="4959" y="20820"/>
                    <a:pt x="4457" y="20527"/>
                  </a:cubicBezTo>
                  <a:cubicBezTo>
                    <a:pt x="3934" y="20213"/>
                    <a:pt x="3557" y="19732"/>
                    <a:pt x="3285" y="19209"/>
                  </a:cubicBezTo>
                  <a:cubicBezTo>
                    <a:pt x="3034" y="18790"/>
                    <a:pt x="2804" y="18393"/>
                    <a:pt x="2386" y="18121"/>
                  </a:cubicBezTo>
                  <a:cubicBezTo>
                    <a:pt x="2135" y="17932"/>
                    <a:pt x="1946" y="17619"/>
                    <a:pt x="1758" y="17326"/>
                  </a:cubicBezTo>
                  <a:cubicBezTo>
                    <a:pt x="1549" y="16970"/>
                    <a:pt x="1360" y="16572"/>
                    <a:pt x="1214" y="16175"/>
                  </a:cubicBezTo>
                  <a:cubicBezTo>
                    <a:pt x="482" y="14375"/>
                    <a:pt x="0" y="12513"/>
                    <a:pt x="189" y="10525"/>
                  </a:cubicBezTo>
                  <a:cubicBezTo>
                    <a:pt x="189" y="10421"/>
                    <a:pt x="251" y="10316"/>
                    <a:pt x="272" y="10191"/>
                  </a:cubicBezTo>
                  <a:cubicBezTo>
                    <a:pt x="461" y="10128"/>
                    <a:pt x="607" y="10065"/>
                    <a:pt x="774" y="10065"/>
                  </a:cubicBezTo>
                  <a:cubicBezTo>
                    <a:pt x="1549" y="9981"/>
                    <a:pt x="2155" y="9563"/>
                    <a:pt x="2679" y="9040"/>
                  </a:cubicBezTo>
                  <a:cubicBezTo>
                    <a:pt x="3181" y="8580"/>
                    <a:pt x="3641" y="8077"/>
                    <a:pt x="4143" y="7638"/>
                  </a:cubicBezTo>
                  <a:cubicBezTo>
                    <a:pt x="4562" y="7261"/>
                    <a:pt x="4750" y="6822"/>
                    <a:pt x="4876" y="6320"/>
                  </a:cubicBezTo>
                  <a:cubicBezTo>
                    <a:pt x="5001" y="5797"/>
                    <a:pt x="5106" y="5295"/>
                    <a:pt x="5273" y="4730"/>
                  </a:cubicBezTo>
                  <a:cubicBezTo>
                    <a:pt x="6215" y="5085"/>
                    <a:pt x="7156" y="4939"/>
                    <a:pt x="8098" y="4960"/>
                  </a:cubicBezTo>
                  <a:cubicBezTo>
                    <a:pt x="8328" y="4960"/>
                    <a:pt x="8579" y="4855"/>
                    <a:pt x="8788" y="4751"/>
                  </a:cubicBezTo>
                  <a:cubicBezTo>
                    <a:pt x="9249" y="4541"/>
                    <a:pt x="9625" y="4290"/>
                    <a:pt x="10044" y="4039"/>
                  </a:cubicBezTo>
                  <a:cubicBezTo>
                    <a:pt x="10734" y="3683"/>
                    <a:pt x="11362" y="3223"/>
                    <a:pt x="11780" y="2554"/>
                  </a:cubicBezTo>
                  <a:cubicBezTo>
                    <a:pt x="11801" y="2533"/>
                    <a:pt x="11801" y="2491"/>
                    <a:pt x="11822" y="2470"/>
                  </a:cubicBezTo>
                  <a:cubicBezTo>
                    <a:pt x="12534" y="1800"/>
                    <a:pt x="13078" y="1005"/>
                    <a:pt x="13475" y="126"/>
                  </a:cubicBezTo>
                  <a:cubicBezTo>
                    <a:pt x="13496" y="64"/>
                    <a:pt x="13559" y="43"/>
                    <a:pt x="13601" y="1"/>
                  </a:cubicBezTo>
                  <a:cubicBezTo>
                    <a:pt x="13663" y="43"/>
                    <a:pt x="13747" y="85"/>
                    <a:pt x="13789" y="168"/>
                  </a:cubicBezTo>
                  <a:cubicBezTo>
                    <a:pt x="14333" y="1214"/>
                    <a:pt x="15170" y="1947"/>
                    <a:pt x="16153" y="2574"/>
                  </a:cubicBezTo>
                  <a:cubicBezTo>
                    <a:pt x="16300" y="2679"/>
                    <a:pt x="16509" y="2742"/>
                    <a:pt x="16697" y="2742"/>
                  </a:cubicBezTo>
                  <a:cubicBezTo>
                    <a:pt x="17555" y="2846"/>
                    <a:pt x="18392" y="2679"/>
                    <a:pt x="19145" y="2219"/>
                  </a:cubicBezTo>
                  <a:cubicBezTo>
                    <a:pt x="19229" y="2156"/>
                    <a:pt x="19313" y="2156"/>
                    <a:pt x="19417" y="2114"/>
                  </a:cubicBezTo>
                  <a:cubicBezTo>
                    <a:pt x="19459" y="2240"/>
                    <a:pt x="19543" y="2365"/>
                    <a:pt x="19564" y="2512"/>
                  </a:cubicBezTo>
                  <a:cubicBezTo>
                    <a:pt x="19627" y="3077"/>
                    <a:pt x="19857" y="3600"/>
                    <a:pt x="20150" y="4102"/>
                  </a:cubicBezTo>
                  <a:cubicBezTo>
                    <a:pt x="20401" y="4562"/>
                    <a:pt x="20652" y="5064"/>
                    <a:pt x="20903" y="5504"/>
                  </a:cubicBezTo>
                  <a:cubicBezTo>
                    <a:pt x="21070" y="5776"/>
                    <a:pt x="21217" y="6027"/>
                    <a:pt x="21426" y="6278"/>
                  </a:cubicBezTo>
                  <a:cubicBezTo>
                    <a:pt x="22054" y="6968"/>
                    <a:pt x="23100" y="7345"/>
                    <a:pt x="24021" y="7178"/>
                  </a:cubicBezTo>
                  <a:cubicBezTo>
                    <a:pt x="24565" y="7115"/>
                    <a:pt x="25046" y="6822"/>
                    <a:pt x="25485" y="6508"/>
                  </a:cubicBezTo>
                  <a:lnTo>
                    <a:pt x="26029" y="6131"/>
                  </a:lnTo>
                  <a:cubicBezTo>
                    <a:pt x="26092" y="6320"/>
                    <a:pt x="26134" y="6445"/>
                    <a:pt x="26134" y="6592"/>
                  </a:cubicBezTo>
                  <a:cubicBezTo>
                    <a:pt x="26134" y="6801"/>
                    <a:pt x="26155" y="6968"/>
                    <a:pt x="26134" y="7178"/>
                  </a:cubicBezTo>
                  <a:cubicBezTo>
                    <a:pt x="26029" y="7973"/>
                    <a:pt x="26406" y="8621"/>
                    <a:pt x="26824" y="9228"/>
                  </a:cubicBezTo>
                  <a:cubicBezTo>
                    <a:pt x="27243" y="9793"/>
                    <a:pt x="27661" y="10358"/>
                    <a:pt x="28080" y="10923"/>
                  </a:cubicBezTo>
                  <a:cubicBezTo>
                    <a:pt x="28226" y="11132"/>
                    <a:pt x="28415" y="11321"/>
                    <a:pt x="28645" y="11425"/>
                  </a:cubicBezTo>
                  <a:cubicBezTo>
                    <a:pt x="29063" y="11634"/>
                    <a:pt x="29461" y="11823"/>
                    <a:pt x="29879" y="12032"/>
                  </a:cubicBezTo>
                  <a:close/>
                  <a:moveTo>
                    <a:pt x="7637" y="14815"/>
                  </a:moveTo>
                  <a:cubicBezTo>
                    <a:pt x="7512" y="15714"/>
                    <a:pt x="7721" y="16531"/>
                    <a:pt x="8056" y="17305"/>
                  </a:cubicBezTo>
                  <a:cubicBezTo>
                    <a:pt x="8119" y="17409"/>
                    <a:pt x="8140" y="17514"/>
                    <a:pt x="8140" y="17619"/>
                  </a:cubicBezTo>
                  <a:cubicBezTo>
                    <a:pt x="8223" y="18100"/>
                    <a:pt x="8412" y="18539"/>
                    <a:pt x="8725" y="18937"/>
                  </a:cubicBezTo>
                  <a:cubicBezTo>
                    <a:pt x="8893" y="19167"/>
                    <a:pt x="9060" y="19481"/>
                    <a:pt x="9311" y="19627"/>
                  </a:cubicBezTo>
                  <a:cubicBezTo>
                    <a:pt x="9667" y="19816"/>
                    <a:pt x="9667" y="20213"/>
                    <a:pt x="9918" y="20401"/>
                  </a:cubicBezTo>
                  <a:cubicBezTo>
                    <a:pt x="10462" y="20778"/>
                    <a:pt x="11069" y="21134"/>
                    <a:pt x="11780" y="21155"/>
                  </a:cubicBezTo>
                  <a:cubicBezTo>
                    <a:pt x="13287" y="21238"/>
                    <a:pt x="14814" y="21406"/>
                    <a:pt x="16321" y="21050"/>
                  </a:cubicBezTo>
                  <a:cubicBezTo>
                    <a:pt x="17053" y="20862"/>
                    <a:pt x="17681" y="20548"/>
                    <a:pt x="18267" y="20088"/>
                  </a:cubicBezTo>
                  <a:cubicBezTo>
                    <a:pt x="18476" y="19523"/>
                    <a:pt x="18915" y="19167"/>
                    <a:pt x="19229" y="18686"/>
                  </a:cubicBezTo>
                  <a:cubicBezTo>
                    <a:pt x="19689" y="18016"/>
                    <a:pt x="20150" y="17326"/>
                    <a:pt x="20673" y="16698"/>
                  </a:cubicBezTo>
                  <a:cubicBezTo>
                    <a:pt x="20924" y="16363"/>
                    <a:pt x="21070" y="16049"/>
                    <a:pt x="21070" y="15631"/>
                  </a:cubicBezTo>
                  <a:cubicBezTo>
                    <a:pt x="21091" y="15024"/>
                    <a:pt x="20987" y="14564"/>
                    <a:pt x="20380" y="14229"/>
                  </a:cubicBezTo>
                  <a:cubicBezTo>
                    <a:pt x="20045" y="14041"/>
                    <a:pt x="19752" y="13873"/>
                    <a:pt x="19355" y="13873"/>
                  </a:cubicBezTo>
                  <a:cubicBezTo>
                    <a:pt x="19083" y="13873"/>
                    <a:pt x="18790" y="13873"/>
                    <a:pt x="18518" y="13810"/>
                  </a:cubicBezTo>
                  <a:cubicBezTo>
                    <a:pt x="18120" y="13643"/>
                    <a:pt x="17744" y="13643"/>
                    <a:pt x="17346" y="13643"/>
                  </a:cubicBezTo>
                  <a:cubicBezTo>
                    <a:pt x="15484" y="13622"/>
                    <a:pt x="13663" y="13622"/>
                    <a:pt x="11801" y="13601"/>
                  </a:cubicBezTo>
                  <a:cubicBezTo>
                    <a:pt x="10692" y="13601"/>
                    <a:pt x="9583" y="13538"/>
                    <a:pt x="8495" y="13831"/>
                  </a:cubicBezTo>
                  <a:cubicBezTo>
                    <a:pt x="8391" y="13852"/>
                    <a:pt x="8265" y="13852"/>
                    <a:pt x="8161" y="13852"/>
                  </a:cubicBezTo>
                  <a:cubicBezTo>
                    <a:pt x="7721" y="13831"/>
                    <a:pt x="7428" y="14062"/>
                    <a:pt x="7177" y="14292"/>
                  </a:cubicBezTo>
                  <a:cubicBezTo>
                    <a:pt x="7177" y="14375"/>
                    <a:pt x="7135" y="14438"/>
                    <a:pt x="7177" y="14438"/>
                  </a:cubicBezTo>
                  <a:cubicBezTo>
                    <a:pt x="7324" y="14543"/>
                    <a:pt x="7470" y="14668"/>
                    <a:pt x="7637" y="14815"/>
                  </a:cubicBezTo>
                  <a:close/>
                  <a:moveTo>
                    <a:pt x="20087" y="9458"/>
                  </a:moveTo>
                  <a:cubicBezTo>
                    <a:pt x="19417" y="9458"/>
                    <a:pt x="19145" y="9688"/>
                    <a:pt x="19166" y="10358"/>
                  </a:cubicBezTo>
                  <a:cubicBezTo>
                    <a:pt x="19208" y="10818"/>
                    <a:pt x="19564" y="11237"/>
                    <a:pt x="20024" y="11258"/>
                  </a:cubicBezTo>
                  <a:cubicBezTo>
                    <a:pt x="20401" y="11300"/>
                    <a:pt x="20882" y="10902"/>
                    <a:pt x="20987" y="10463"/>
                  </a:cubicBezTo>
                  <a:cubicBezTo>
                    <a:pt x="21112" y="9835"/>
                    <a:pt x="20819" y="9479"/>
                    <a:pt x="20192" y="9437"/>
                  </a:cubicBezTo>
                  <a:cubicBezTo>
                    <a:pt x="20150" y="9458"/>
                    <a:pt x="20129" y="9458"/>
                    <a:pt x="20087" y="9458"/>
                  </a:cubicBezTo>
                  <a:close/>
                  <a:moveTo>
                    <a:pt x="5106" y="10316"/>
                  </a:moveTo>
                  <a:lnTo>
                    <a:pt x="5106" y="10546"/>
                  </a:lnTo>
                  <a:cubicBezTo>
                    <a:pt x="5127" y="11049"/>
                    <a:pt x="5336" y="11258"/>
                    <a:pt x="5838" y="11279"/>
                  </a:cubicBezTo>
                  <a:cubicBezTo>
                    <a:pt x="6382" y="11321"/>
                    <a:pt x="6612" y="11111"/>
                    <a:pt x="6675" y="10588"/>
                  </a:cubicBezTo>
                  <a:cubicBezTo>
                    <a:pt x="6696" y="10400"/>
                    <a:pt x="6675" y="10191"/>
                    <a:pt x="6654" y="10002"/>
                  </a:cubicBezTo>
                  <a:cubicBezTo>
                    <a:pt x="6591" y="9709"/>
                    <a:pt x="6424" y="9563"/>
                    <a:pt x="6131" y="9542"/>
                  </a:cubicBezTo>
                  <a:cubicBezTo>
                    <a:pt x="5964" y="9500"/>
                    <a:pt x="5796" y="9542"/>
                    <a:pt x="5629" y="9542"/>
                  </a:cubicBezTo>
                  <a:cubicBezTo>
                    <a:pt x="5420" y="9563"/>
                    <a:pt x="5273" y="9688"/>
                    <a:pt x="5210" y="9898"/>
                  </a:cubicBezTo>
                  <a:cubicBezTo>
                    <a:pt x="5127" y="10065"/>
                    <a:pt x="5106" y="10212"/>
                    <a:pt x="5106" y="103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5"/>
            <p:cNvSpPr/>
            <p:nvPr/>
          </p:nvSpPr>
          <p:spPr>
            <a:xfrm>
              <a:off x="6296700" y="2560988"/>
              <a:ext cx="90000" cy="127125"/>
            </a:xfrm>
            <a:custGeom>
              <a:avLst/>
              <a:gdLst/>
              <a:ahLst/>
              <a:cxnLst/>
              <a:rect l="l" t="t" r="r" b="b"/>
              <a:pathLst>
                <a:path w="3600" h="5085" extrusionOk="0">
                  <a:moveTo>
                    <a:pt x="2114" y="21"/>
                  </a:moveTo>
                  <a:cubicBezTo>
                    <a:pt x="2177" y="105"/>
                    <a:pt x="2219" y="126"/>
                    <a:pt x="2219" y="168"/>
                  </a:cubicBezTo>
                  <a:cubicBezTo>
                    <a:pt x="2700" y="607"/>
                    <a:pt x="2909" y="1130"/>
                    <a:pt x="2930" y="1800"/>
                  </a:cubicBezTo>
                  <a:cubicBezTo>
                    <a:pt x="2993" y="2720"/>
                    <a:pt x="3118" y="3599"/>
                    <a:pt x="3453" y="4478"/>
                  </a:cubicBezTo>
                  <a:cubicBezTo>
                    <a:pt x="3516" y="4624"/>
                    <a:pt x="3537" y="4792"/>
                    <a:pt x="3599" y="5022"/>
                  </a:cubicBezTo>
                  <a:cubicBezTo>
                    <a:pt x="3411" y="5043"/>
                    <a:pt x="3286" y="5085"/>
                    <a:pt x="3181" y="5043"/>
                  </a:cubicBezTo>
                  <a:cubicBezTo>
                    <a:pt x="2658" y="4938"/>
                    <a:pt x="2093" y="4896"/>
                    <a:pt x="1633" y="4687"/>
                  </a:cubicBezTo>
                  <a:cubicBezTo>
                    <a:pt x="1047" y="4415"/>
                    <a:pt x="524" y="4059"/>
                    <a:pt x="273" y="3369"/>
                  </a:cubicBezTo>
                  <a:cubicBezTo>
                    <a:pt x="42" y="2720"/>
                    <a:pt x="1" y="2093"/>
                    <a:pt x="63" y="1465"/>
                  </a:cubicBezTo>
                  <a:cubicBezTo>
                    <a:pt x="84" y="1235"/>
                    <a:pt x="231" y="1005"/>
                    <a:pt x="356" y="795"/>
                  </a:cubicBezTo>
                  <a:cubicBezTo>
                    <a:pt x="419" y="649"/>
                    <a:pt x="586" y="544"/>
                    <a:pt x="691" y="419"/>
                  </a:cubicBezTo>
                  <a:cubicBezTo>
                    <a:pt x="942" y="105"/>
                    <a:pt x="1277" y="0"/>
                    <a:pt x="1654" y="63"/>
                  </a:cubicBezTo>
                  <a:cubicBezTo>
                    <a:pt x="1800" y="21"/>
                    <a:pt x="1926" y="21"/>
                    <a:pt x="2114" y="2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5"/>
            <p:cNvSpPr/>
            <p:nvPr/>
          </p:nvSpPr>
          <p:spPr>
            <a:xfrm>
              <a:off x="7121100" y="2575638"/>
              <a:ext cx="102025" cy="117200"/>
            </a:xfrm>
            <a:custGeom>
              <a:avLst/>
              <a:gdLst/>
              <a:ahLst/>
              <a:cxnLst/>
              <a:rect l="l" t="t" r="r" b="b"/>
              <a:pathLst>
                <a:path w="4081" h="4688" extrusionOk="0">
                  <a:moveTo>
                    <a:pt x="2365" y="188"/>
                  </a:moveTo>
                  <a:cubicBezTo>
                    <a:pt x="3097" y="0"/>
                    <a:pt x="3515" y="377"/>
                    <a:pt x="3934" y="774"/>
                  </a:cubicBezTo>
                  <a:cubicBezTo>
                    <a:pt x="4080" y="1360"/>
                    <a:pt x="3892" y="1904"/>
                    <a:pt x="3766" y="2427"/>
                  </a:cubicBezTo>
                  <a:cubicBezTo>
                    <a:pt x="3725" y="2553"/>
                    <a:pt x="3662" y="2678"/>
                    <a:pt x="3557" y="2783"/>
                  </a:cubicBezTo>
                  <a:cubicBezTo>
                    <a:pt x="2846" y="3515"/>
                    <a:pt x="2114" y="4227"/>
                    <a:pt x="1109" y="4561"/>
                  </a:cubicBezTo>
                  <a:cubicBezTo>
                    <a:pt x="837" y="4666"/>
                    <a:pt x="565" y="4687"/>
                    <a:pt x="272" y="4645"/>
                  </a:cubicBezTo>
                  <a:cubicBezTo>
                    <a:pt x="168" y="4624"/>
                    <a:pt x="105" y="4541"/>
                    <a:pt x="0" y="4436"/>
                  </a:cubicBezTo>
                  <a:cubicBezTo>
                    <a:pt x="147" y="4122"/>
                    <a:pt x="335" y="3808"/>
                    <a:pt x="461" y="3515"/>
                  </a:cubicBezTo>
                  <a:cubicBezTo>
                    <a:pt x="733" y="2909"/>
                    <a:pt x="1005" y="2344"/>
                    <a:pt x="1256" y="1737"/>
                  </a:cubicBezTo>
                  <a:cubicBezTo>
                    <a:pt x="1402" y="1318"/>
                    <a:pt x="1590" y="900"/>
                    <a:pt x="1967" y="649"/>
                  </a:cubicBezTo>
                  <a:cubicBezTo>
                    <a:pt x="2114" y="523"/>
                    <a:pt x="2239" y="335"/>
                    <a:pt x="2365" y="1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5"/>
            <p:cNvSpPr/>
            <p:nvPr/>
          </p:nvSpPr>
          <p:spPr>
            <a:xfrm>
              <a:off x="6118325" y="2812588"/>
              <a:ext cx="1236625" cy="755375"/>
            </a:xfrm>
            <a:custGeom>
              <a:avLst/>
              <a:gdLst/>
              <a:ahLst/>
              <a:cxnLst/>
              <a:rect l="l" t="t" r="r" b="b"/>
              <a:pathLst>
                <a:path w="49465" h="30215" extrusionOk="0">
                  <a:moveTo>
                    <a:pt x="1926" y="524"/>
                  </a:moveTo>
                  <a:cubicBezTo>
                    <a:pt x="2344" y="231"/>
                    <a:pt x="2783" y="189"/>
                    <a:pt x="3244" y="210"/>
                  </a:cubicBezTo>
                  <a:cubicBezTo>
                    <a:pt x="4060" y="231"/>
                    <a:pt x="4897" y="273"/>
                    <a:pt x="5713" y="273"/>
                  </a:cubicBezTo>
                  <a:cubicBezTo>
                    <a:pt x="6152" y="273"/>
                    <a:pt x="6633" y="273"/>
                    <a:pt x="7073" y="231"/>
                  </a:cubicBezTo>
                  <a:cubicBezTo>
                    <a:pt x="9249" y="63"/>
                    <a:pt x="11446" y="42"/>
                    <a:pt x="13601" y="1"/>
                  </a:cubicBezTo>
                  <a:lnTo>
                    <a:pt x="13978" y="1"/>
                  </a:lnTo>
                  <a:cubicBezTo>
                    <a:pt x="14396" y="482"/>
                    <a:pt x="15024" y="733"/>
                    <a:pt x="15359" y="1340"/>
                  </a:cubicBezTo>
                  <a:cubicBezTo>
                    <a:pt x="15254" y="1402"/>
                    <a:pt x="15170" y="1444"/>
                    <a:pt x="15108" y="1423"/>
                  </a:cubicBezTo>
                  <a:cubicBezTo>
                    <a:pt x="14333" y="1277"/>
                    <a:pt x="13664" y="1653"/>
                    <a:pt x="12931" y="1737"/>
                  </a:cubicBezTo>
                  <a:cubicBezTo>
                    <a:pt x="12848" y="1737"/>
                    <a:pt x="12764" y="1779"/>
                    <a:pt x="12701" y="1842"/>
                  </a:cubicBezTo>
                  <a:cubicBezTo>
                    <a:pt x="12178" y="2177"/>
                    <a:pt x="11571" y="2177"/>
                    <a:pt x="10965" y="2177"/>
                  </a:cubicBezTo>
                  <a:cubicBezTo>
                    <a:pt x="9374" y="2156"/>
                    <a:pt x="7784" y="2114"/>
                    <a:pt x="6215" y="2093"/>
                  </a:cubicBezTo>
                  <a:cubicBezTo>
                    <a:pt x="5734" y="2093"/>
                    <a:pt x="4583" y="2386"/>
                    <a:pt x="4248" y="2574"/>
                  </a:cubicBezTo>
                  <a:cubicBezTo>
                    <a:pt x="3955" y="2700"/>
                    <a:pt x="3809" y="2909"/>
                    <a:pt x="3809" y="3223"/>
                  </a:cubicBezTo>
                  <a:cubicBezTo>
                    <a:pt x="3809" y="3369"/>
                    <a:pt x="3767" y="3558"/>
                    <a:pt x="3767" y="3746"/>
                  </a:cubicBezTo>
                  <a:cubicBezTo>
                    <a:pt x="3704" y="7094"/>
                    <a:pt x="3600" y="10441"/>
                    <a:pt x="3516" y="13789"/>
                  </a:cubicBezTo>
                  <a:cubicBezTo>
                    <a:pt x="3516" y="14229"/>
                    <a:pt x="3495" y="14668"/>
                    <a:pt x="3328" y="15128"/>
                  </a:cubicBezTo>
                  <a:cubicBezTo>
                    <a:pt x="3244" y="15358"/>
                    <a:pt x="3244" y="15610"/>
                    <a:pt x="3223" y="15882"/>
                  </a:cubicBezTo>
                  <a:cubicBezTo>
                    <a:pt x="3181" y="18288"/>
                    <a:pt x="3139" y="20694"/>
                    <a:pt x="3097" y="23121"/>
                  </a:cubicBezTo>
                  <a:cubicBezTo>
                    <a:pt x="3097" y="23268"/>
                    <a:pt x="3035" y="23435"/>
                    <a:pt x="3097" y="23540"/>
                  </a:cubicBezTo>
                  <a:cubicBezTo>
                    <a:pt x="3432" y="24272"/>
                    <a:pt x="3202" y="25067"/>
                    <a:pt x="3348" y="25820"/>
                  </a:cubicBezTo>
                  <a:cubicBezTo>
                    <a:pt x="3390" y="25946"/>
                    <a:pt x="3307" y="26092"/>
                    <a:pt x="3286" y="26218"/>
                  </a:cubicBezTo>
                  <a:cubicBezTo>
                    <a:pt x="3202" y="26657"/>
                    <a:pt x="3076" y="27097"/>
                    <a:pt x="3014" y="27557"/>
                  </a:cubicBezTo>
                  <a:cubicBezTo>
                    <a:pt x="2993" y="27892"/>
                    <a:pt x="3181" y="28101"/>
                    <a:pt x="3516" y="28122"/>
                  </a:cubicBezTo>
                  <a:cubicBezTo>
                    <a:pt x="3704" y="28143"/>
                    <a:pt x="3913" y="28143"/>
                    <a:pt x="4123" y="28143"/>
                  </a:cubicBezTo>
                  <a:cubicBezTo>
                    <a:pt x="4918" y="28185"/>
                    <a:pt x="5755" y="28185"/>
                    <a:pt x="6571" y="28206"/>
                  </a:cubicBezTo>
                  <a:cubicBezTo>
                    <a:pt x="6989" y="28206"/>
                    <a:pt x="7408" y="28206"/>
                    <a:pt x="7826" y="28394"/>
                  </a:cubicBezTo>
                  <a:cubicBezTo>
                    <a:pt x="8035" y="28457"/>
                    <a:pt x="8265" y="28457"/>
                    <a:pt x="8517" y="28457"/>
                  </a:cubicBezTo>
                  <a:cubicBezTo>
                    <a:pt x="9312" y="28498"/>
                    <a:pt x="10149" y="28519"/>
                    <a:pt x="10965" y="28519"/>
                  </a:cubicBezTo>
                  <a:cubicBezTo>
                    <a:pt x="11341" y="28519"/>
                    <a:pt x="11697" y="28498"/>
                    <a:pt x="12074" y="28436"/>
                  </a:cubicBezTo>
                  <a:cubicBezTo>
                    <a:pt x="13434" y="28206"/>
                    <a:pt x="14794" y="28394"/>
                    <a:pt x="16154" y="28352"/>
                  </a:cubicBezTo>
                  <a:cubicBezTo>
                    <a:pt x="16196" y="28352"/>
                    <a:pt x="16279" y="28352"/>
                    <a:pt x="16300" y="28394"/>
                  </a:cubicBezTo>
                  <a:cubicBezTo>
                    <a:pt x="17032" y="28729"/>
                    <a:pt x="17786" y="28624"/>
                    <a:pt x="18560" y="28645"/>
                  </a:cubicBezTo>
                  <a:cubicBezTo>
                    <a:pt x="23854" y="28729"/>
                    <a:pt x="29168" y="28833"/>
                    <a:pt x="34483" y="28917"/>
                  </a:cubicBezTo>
                  <a:cubicBezTo>
                    <a:pt x="35236" y="28917"/>
                    <a:pt x="35989" y="28959"/>
                    <a:pt x="36763" y="28729"/>
                  </a:cubicBezTo>
                  <a:cubicBezTo>
                    <a:pt x="36973" y="28666"/>
                    <a:pt x="37224" y="28708"/>
                    <a:pt x="37412" y="28770"/>
                  </a:cubicBezTo>
                  <a:cubicBezTo>
                    <a:pt x="37768" y="28938"/>
                    <a:pt x="38123" y="28938"/>
                    <a:pt x="38479" y="28938"/>
                  </a:cubicBezTo>
                  <a:cubicBezTo>
                    <a:pt x="38898" y="28938"/>
                    <a:pt x="39337" y="28959"/>
                    <a:pt x="39756" y="28959"/>
                  </a:cubicBezTo>
                  <a:cubicBezTo>
                    <a:pt x="39923" y="28959"/>
                    <a:pt x="40132" y="28980"/>
                    <a:pt x="40258" y="28917"/>
                  </a:cubicBezTo>
                  <a:cubicBezTo>
                    <a:pt x="40676" y="28666"/>
                    <a:pt x="41157" y="28729"/>
                    <a:pt x="41597" y="28750"/>
                  </a:cubicBezTo>
                  <a:cubicBezTo>
                    <a:pt x="42455" y="28750"/>
                    <a:pt x="43292" y="28770"/>
                    <a:pt x="44149" y="28770"/>
                  </a:cubicBezTo>
                  <a:cubicBezTo>
                    <a:pt x="44359" y="28770"/>
                    <a:pt x="44568" y="28833"/>
                    <a:pt x="44735" y="28750"/>
                  </a:cubicBezTo>
                  <a:cubicBezTo>
                    <a:pt x="45258" y="28457"/>
                    <a:pt x="45865" y="28603"/>
                    <a:pt x="46409" y="28498"/>
                  </a:cubicBezTo>
                  <a:cubicBezTo>
                    <a:pt x="46535" y="28457"/>
                    <a:pt x="46660" y="28519"/>
                    <a:pt x="46807" y="28540"/>
                  </a:cubicBezTo>
                  <a:cubicBezTo>
                    <a:pt x="47351" y="28666"/>
                    <a:pt x="47748" y="28394"/>
                    <a:pt x="47811" y="27808"/>
                  </a:cubicBezTo>
                  <a:cubicBezTo>
                    <a:pt x="47853" y="27578"/>
                    <a:pt x="47853" y="27369"/>
                    <a:pt x="47853" y="27138"/>
                  </a:cubicBezTo>
                  <a:cubicBezTo>
                    <a:pt x="47853" y="26657"/>
                    <a:pt x="47811" y="26155"/>
                    <a:pt x="48062" y="25716"/>
                  </a:cubicBezTo>
                  <a:cubicBezTo>
                    <a:pt x="48167" y="25527"/>
                    <a:pt x="48125" y="25276"/>
                    <a:pt x="48125" y="25046"/>
                  </a:cubicBezTo>
                  <a:cubicBezTo>
                    <a:pt x="48167" y="24565"/>
                    <a:pt x="48125" y="24063"/>
                    <a:pt x="48167" y="23602"/>
                  </a:cubicBezTo>
                  <a:cubicBezTo>
                    <a:pt x="48167" y="23435"/>
                    <a:pt x="48230" y="23268"/>
                    <a:pt x="48292" y="23121"/>
                  </a:cubicBezTo>
                  <a:cubicBezTo>
                    <a:pt x="48376" y="22954"/>
                    <a:pt x="48585" y="23017"/>
                    <a:pt x="48732" y="22975"/>
                  </a:cubicBezTo>
                  <a:cubicBezTo>
                    <a:pt x="48962" y="22891"/>
                    <a:pt x="49171" y="22786"/>
                    <a:pt x="49443" y="22661"/>
                  </a:cubicBezTo>
                  <a:cubicBezTo>
                    <a:pt x="49464" y="22807"/>
                    <a:pt x="49464" y="22912"/>
                    <a:pt x="49464" y="23017"/>
                  </a:cubicBezTo>
                  <a:cubicBezTo>
                    <a:pt x="49443" y="24314"/>
                    <a:pt x="49422" y="25590"/>
                    <a:pt x="49380" y="26846"/>
                  </a:cubicBezTo>
                  <a:cubicBezTo>
                    <a:pt x="49380" y="26992"/>
                    <a:pt x="49422" y="27201"/>
                    <a:pt x="49339" y="27348"/>
                  </a:cubicBezTo>
                  <a:cubicBezTo>
                    <a:pt x="49025" y="27996"/>
                    <a:pt x="49129" y="28666"/>
                    <a:pt x="49067" y="29356"/>
                  </a:cubicBezTo>
                  <a:cubicBezTo>
                    <a:pt x="49067" y="29566"/>
                    <a:pt x="49067" y="29754"/>
                    <a:pt x="49025" y="29963"/>
                  </a:cubicBezTo>
                  <a:cubicBezTo>
                    <a:pt x="49004" y="30068"/>
                    <a:pt x="48815" y="30214"/>
                    <a:pt x="48732" y="30193"/>
                  </a:cubicBezTo>
                  <a:cubicBezTo>
                    <a:pt x="48083" y="30089"/>
                    <a:pt x="47434" y="30214"/>
                    <a:pt x="46807" y="29963"/>
                  </a:cubicBezTo>
                  <a:cubicBezTo>
                    <a:pt x="46556" y="29859"/>
                    <a:pt x="46305" y="29879"/>
                    <a:pt x="46033" y="29859"/>
                  </a:cubicBezTo>
                  <a:cubicBezTo>
                    <a:pt x="42015" y="29775"/>
                    <a:pt x="37977" y="29691"/>
                    <a:pt x="33960" y="29649"/>
                  </a:cubicBezTo>
                  <a:cubicBezTo>
                    <a:pt x="33269" y="29649"/>
                    <a:pt x="32600" y="29754"/>
                    <a:pt x="31909" y="29775"/>
                  </a:cubicBezTo>
                  <a:cubicBezTo>
                    <a:pt x="30445" y="29796"/>
                    <a:pt x="28959" y="29775"/>
                    <a:pt x="27494" y="29796"/>
                  </a:cubicBezTo>
                  <a:cubicBezTo>
                    <a:pt x="26887" y="29796"/>
                    <a:pt x="26302" y="29817"/>
                    <a:pt x="25716" y="29900"/>
                  </a:cubicBezTo>
                  <a:cubicBezTo>
                    <a:pt x="25172" y="29984"/>
                    <a:pt x="24649" y="30005"/>
                    <a:pt x="24105" y="30005"/>
                  </a:cubicBezTo>
                  <a:cubicBezTo>
                    <a:pt x="17723" y="29900"/>
                    <a:pt x="11341" y="29796"/>
                    <a:pt x="4918" y="29691"/>
                  </a:cubicBezTo>
                  <a:cubicBezTo>
                    <a:pt x="4395" y="29691"/>
                    <a:pt x="3913" y="29649"/>
                    <a:pt x="3411" y="29859"/>
                  </a:cubicBezTo>
                  <a:cubicBezTo>
                    <a:pt x="3286" y="29900"/>
                    <a:pt x="3118" y="29921"/>
                    <a:pt x="2993" y="29921"/>
                  </a:cubicBezTo>
                  <a:cubicBezTo>
                    <a:pt x="2260" y="29921"/>
                    <a:pt x="1528" y="29900"/>
                    <a:pt x="775" y="29900"/>
                  </a:cubicBezTo>
                  <a:cubicBezTo>
                    <a:pt x="587" y="29649"/>
                    <a:pt x="419" y="29398"/>
                    <a:pt x="273" y="29168"/>
                  </a:cubicBezTo>
                  <a:cubicBezTo>
                    <a:pt x="63" y="28854"/>
                    <a:pt x="1" y="28498"/>
                    <a:pt x="1" y="28122"/>
                  </a:cubicBezTo>
                  <a:cubicBezTo>
                    <a:pt x="43" y="27348"/>
                    <a:pt x="43" y="26532"/>
                    <a:pt x="43" y="25737"/>
                  </a:cubicBezTo>
                  <a:lnTo>
                    <a:pt x="43" y="25674"/>
                  </a:lnTo>
                  <a:cubicBezTo>
                    <a:pt x="294" y="24523"/>
                    <a:pt x="315" y="23372"/>
                    <a:pt x="461" y="22221"/>
                  </a:cubicBezTo>
                  <a:cubicBezTo>
                    <a:pt x="461" y="22117"/>
                    <a:pt x="503" y="22012"/>
                    <a:pt x="566" y="21866"/>
                  </a:cubicBezTo>
                  <a:cubicBezTo>
                    <a:pt x="796" y="21803"/>
                    <a:pt x="1047" y="21719"/>
                    <a:pt x="1256" y="21615"/>
                  </a:cubicBezTo>
                  <a:cubicBezTo>
                    <a:pt x="1465" y="21510"/>
                    <a:pt x="1507" y="21175"/>
                    <a:pt x="1298" y="21029"/>
                  </a:cubicBezTo>
                  <a:cubicBezTo>
                    <a:pt x="1089" y="20882"/>
                    <a:pt x="879" y="20778"/>
                    <a:pt x="628" y="20652"/>
                  </a:cubicBezTo>
                  <a:cubicBezTo>
                    <a:pt x="628" y="20234"/>
                    <a:pt x="670" y="19836"/>
                    <a:pt x="670" y="19459"/>
                  </a:cubicBezTo>
                  <a:cubicBezTo>
                    <a:pt x="879" y="19397"/>
                    <a:pt x="942" y="19543"/>
                    <a:pt x="1047" y="19627"/>
                  </a:cubicBezTo>
                  <a:cubicBezTo>
                    <a:pt x="1319" y="19857"/>
                    <a:pt x="1612" y="20129"/>
                    <a:pt x="1863" y="20380"/>
                  </a:cubicBezTo>
                  <a:cubicBezTo>
                    <a:pt x="2051" y="20548"/>
                    <a:pt x="2281" y="20568"/>
                    <a:pt x="2511" y="20485"/>
                  </a:cubicBezTo>
                  <a:cubicBezTo>
                    <a:pt x="2783" y="20401"/>
                    <a:pt x="2909" y="20087"/>
                    <a:pt x="2721" y="19857"/>
                  </a:cubicBezTo>
                  <a:cubicBezTo>
                    <a:pt x="2595" y="19669"/>
                    <a:pt x="2449" y="19501"/>
                    <a:pt x="2260" y="19397"/>
                  </a:cubicBezTo>
                  <a:cubicBezTo>
                    <a:pt x="1842" y="19125"/>
                    <a:pt x="1549" y="18727"/>
                    <a:pt x="1151" y="18351"/>
                  </a:cubicBezTo>
                  <a:cubicBezTo>
                    <a:pt x="1549" y="18204"/>
                    <a:pt x="1884" y="18079"/>
                    <a:pt x="2239" y="17953"/>
                  </a:cubicBezTo>
                  <a:cubicBezTo>
                    <a:pt x="2449" y="17869"/>
                    <a:pt x="2574" y="17723"/>
                    <a:pt x="2574" y="17514"/>
                  </a:cubicBezTo>
                  <a:cubicBezTo>
                    <a:pt x="2574" y="17263"/>
                    <a:pt x="2386" y="17095"/>
                    <a:pt x="2135" y="17095"/>
                  </a:cubicBezTo>
                  <a:cubicBezTo>
                    <a:pt x="1884" y="17095"/>
                    <a:pt x="1633" y="17137"/>
                    <a:pt x="1403" y="17200"/>
                  </a:cubicBezTo>
                  <a:cubicBezTo>
                    <a:pt x="1235" y="17221"/>
                    <a:pt x="1089" y="17242"/>
                    <a:pt x="838" y="17263"/>
                  </a:cubicBezTo>
                  <a:cubicBezTo>
                    <a:pt x="838" y="17032"/>
                    <a:pt x="817" y="16823"/>
                    <a:pt x="838" y="16635"/>
                  </a:cubicBezTo>
                  <a:cubicBezTo>
                    <a:pt x="1005" y="15651"/>
                    <a:pt x="1005" y="14647"/>
                    <a:pt x="1005" y="13664"/>
                  </a:cubicBezTo>
                  <a:cubicBezTo>
                    <a:pt x="1026" y="11446"/>
                    <a:pt x="1047" y="9249"/>
                    <a:pt x="1110" y="7010"/>
                  </a:cubicBezTo>
                  <a:cubicBezTo>
                    <a:pt x="1110" y="6633"/>
                    <a:pt x="1131" y="6215"/>
                    <a:pt x="1214" y="5838"/>
                  </a:cubicBezTo>
                  <a:cubicBezTo>
                    <a:pt x="1361" y="5190"/>
                    <a:pt x="1403" y="4562"/>
                    <a:pt x="1403" y="3913"/>
                  </a:cubicBezTo>
                  <a:cubicBezTo>
                    <a:pt x="1403" y="3327"/>
                    <a:pt x="1423" y="2783"/>
                    <a:pt x="1423" y="2198"/>
                  </a:cubicBezTo>
                  <a:cubicBezTo>
                    <a:pt x="1612" y="1633"/>
                    <a:pt x="1654" y="1089"/>
                    <a:pt x="1926" y="52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5"/>
            <p:cNvSpPr/>
            <p:nvPr/>
          </p:nvSpPr>
          <p:spPr>
            <a:xfrm>
              <a:off x="6988750" y="2802638"/>
              <a:ext cx="413800" cy="484950"/>
            </a:xfrm>
            <a:custGeom>
              <a:avLst/>
              <a:gdLst/>
              <a:ahLst/>
              <a:cxnLst/>
              <a:rect l="l" t="t" r="r" b="b"/>
              <a:pathLst>
                <a:path w="16552" h="19398" extrusionOk="0">
                  <a:moveTo>
                    <a:pt x="15547" y="19272"/>
                  </a:moveTo>
                  <a:cubicBezTo>
                    <a:pt x="14940" y="19272"/>
                    <a:pt x="14354" y="19397"/>
                    <a:pt x="13789" y="19021"/>
                  </a:cubicBezTo>
                  <a:cubicBezTo>
                    <a:pt x="13810" y="18853"/>
                    <a:pt x="13789" y="18644"/>
                    <a:pt x="13831" y="18456"/>
                  </a:cubicBezTo>
                  <a:cubicBezTo>
                    <a:pt x="14019" y="17849"/>
                    <a:pt x="14082" y="17221"/>
                    <a:pt x="14082" y="16593"/>
                  </a:cubicBezTo>
                  <a:cubicBezTo>
                    <a:pt x="14103" y="14208"/>
                    <a:pt x="14124" y="11823"/>
                    <a:pt x="14124" y="9458"/>
                  </a:cubicBezTo>
                  <a:cubicBezTo>
                    <a:pt x="14124" y="8726"/>
                    <a:pt x="14082" y="7994"/>
                    <a:pt x="14229" y="7261"/>
                  </a:cubicBezTo>
                  <a:cubicBezTo>
                    <a:pt x="14312" y="6948"/>
                    <a:pt x="14333" y="6655"/>
                    <a:pt x="14417" y="6341"/>
                  </a:cubicBezTo>
                  <a:cubicBezTo>
                    <a:pt x="14563" y="5692"/>
                    <a:pt x="14542" y="5044"/>
                    <a:pt x="14522" y="4416"/>
                  </a:cubicBezTo>
                  <a:cubicBezTo>
                    <a:pt x="14522" y="4060"/>
                    <a:pt x="14333" y="3914"/>
                    <a:pt x="13978" y="3893"/>
                  </a:cubicBezTo>
                  <a:cubicBezTo>
                    <a:pt x="13266" y="3809"/>
                    <a:pt x="12597" y="3579"/>
                    <a:pt x="11927" y="3391"/>
                  </a:cubicBezTo>
                  <a:cubicBezTo>
                    <a:pt x="11111" y="3181"/>
                    <a:pt x="10274" y="3014"/>
                    <a:pt x="9500" y="2742"/>
                  </a:cubicBezTo>
                  <a:cubicBezTo>
                    <a:pt x="8579" y="2386"/>
                    <a:pt x="7659" y="2470"/>
                    <a:pt x="6717" y="2449"/>
                  </a:cubicBezTo>
                  <a:cubicBezTo>
                    <a:pt x="6027" y="2428"/>
                    <a:pt x="5315" y="2428"/>
                    <a:pt x="4604" y="2428"/>
                  </a:cubicBezTo>
                  <a:cubicBezTo>
                    <a:pt x="3955" y="2428"/>
                    <a:pt x="3327" y="2386"/>
                    <a:pt x="2679" y="2240"/>
                  </a:cubicBezTo>
                  <a:cubicBezTo>
                    <a:pt x="2177" y="2093"/>
                    <a:pt x="1654" y="2156"/>
                    <a:pt x="1151" y="2135"/>
                  </a:cubicBezTo>
                  <a:cubicBezTo>
                    <a:pt x="817" y="2093"/>
                    <a:pt x="503" y="2093"/>
                    <a:pt x="1" y="2072"/>
                  </a:cubicBezTo>
                  <a:cubicBezTo>
                    <a:pt x="524" y="1654"/>
                    <a:pt x="963" y="1445"/>
                    <a:pt x="1361" y="1152"/>
                  </a:cubicBezTo>
                  <a:cubicBezTo>
                    <a:pt x="1758" y="838"/>
                    <a:pt x="2093" y="461"/>
                    <a:pt x="2490" y="85"/>
                  </a:cubicBezTo>
                  <a:cubicBezTo>
                    <a:pt x="3348" y="1"/>
                    <a:pt x="4206" y="168"/>
                    <a:pt x="5085" y="273"/>
                  </a:cubicBezTo>
                  <a:cubicBezTo>
                    <a:pt x="6550" y="440"/>
                    <a:pt x="8014" y="608"/>
                    <a:pt x="9479" y="796"/>
                  </a:cubicBezTo>
                  <a:cubicBezTo>
                    <a:pt x="11278" y="1026"/>
                    <a:pt x="13057" y="1319"/>
                    <a:pt x="14835" y="1717"/>
                  </a:cubicBezTo>
                  <a:cubicBezTo>
                    <a:pt x="15484" y="1842"/>
                    <a:pt x="16070" y="2093"/>
                    <a:pt x="16551" y="2721"/>
                  </a:cubicBezTo>
                  <a:lnTo>
                    <a:pt x="16551" y="3140"/>
                  </a:lnTo>
                  <a:cubicBezTo>
                    <a:pt x="16488" y="5901"/>
                    <a:pt x="16384" y="8642"/>
                    <a:pt x="16300" y="11383"/>
                  </a:cubicBezTo>
                  <a:cubicBezTo>
                    <a:pt x="16279" y="12430"/>
                    <a:pt x="16279" y="13476"/>
                    <a:pt x="16237" y="14522"/>
                  </a:cubicBezTo>
                  <a:cubicBezTo>
                    <a:pt x="16237" y="15003"/>
                    <a:pt x="16279" y="15505"/>
                    <a:pt x="16028" y="15945"/>
                  </a:cubicBezTo>
                  <a:cubicBezTo>
                    <a:pt x="16007" y="15987"/>
                    <a:pt x="15986" y="16049"/>
                    <a:pt x="16007" y="16091"/>
                  </a:cubicBezTo>
                  <a:cubicBezTo>
                    <a:pt x="16091" y="17075"/>
                    <a:pt x="15651" y="17974"/>
                    <a:pt x="15672" y="18958"/>
                  </a:cubicBezTo>
                  <a:cubicBezTo>
                    <a:pt x="15610" y="19021"/>
                    <a:pt x="15568" y="19104"/>
                    <a:pt x="15547" y="1927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5"/>
            <p:cNvSpPr/>
            <p:nvPr/>
          </p:nvSpPr>
          <p:spPr>
            <a:xfrm>
              <a:off x="7331375" y="3344563"/>
              <a:ext cx="30875" cy="21475"/>
            </a:xfrm>
            <a:custGeom>
              <a:avLst/>
              <a:gdLst/>
              <a:ahLst/>
              <a:cxnLst/>
              <a:rect l="l" t="t" r="r" b="b"/>
              <a:pathLst>
                <a:path w="1235" h="859" extrusionOk="0">
                  <a:moveTo>
                    <a:pt x="1" y="754"/>
                  </a:moveTo>
                  <a:cubicBezTo>
                    <a:pt x="21" y="524"/>
                    <a:pt x="21" y="273"/>
                    <a:pt x="63" y="1"/>
                  </a:cubicBezTo>
                  <a:cubicBezTo>
                    <a:pt x="440" y="1"/>
                    <a:pt x="817" y="1"/>
                    <a:pt x="1235" y="22"/>
                  </a:cubicBezTo>
                  <a:cubicBezTo>
                    <a:pt x="1151" y="126"/>
                    <a:pt x="1109" y="252"/>
                    <a:pt x="1026" y="252"/>
                  </a:cubicBezTo>
                  <a:cubicBezTo>
                    <a:pt x="649" y="336"/>
                    <a:pt x="335" y="482"/>
                    <a:pt x="168" y="859"/>
                  </a:cubicBezTo>
                  <a:cubicBezTo>
                    <a:pt x="105" y="838"/>
                    <a:pt x="63" y="796"/>
                    <a:pt x="1" y="754"/>
                  </a:cubicBezTo>
                  <a:close/>
                </a:path>
              </a:pathLst>
            </a:custGeom>
            <a:solidFill>
              <a:srgbClr val="ACC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5"/>
            <p:cNvSpPr/>
            <p:nvPr/>
          </p:nvSpPr>
          <p:spPr>
            <a:xfrm>
              <a:off x="7331375" y="3303763"/>
              <a:ext cx="28275" cy="11025"/>
            </a:xfrm>
            <a:custGeom>
              <a:avLst/>
              <a:gdLst/>
              <a:ahLst/>
              <a:cxnLst/>
              <a:rect l="l" t="t" r="r" b="b"/>
              <a:pathLst>
                <a:path w="1131" h="441" extrusionOk="0">
                  <a:moveTo>
                    <a:pt x="105" y="1"/>
                  </a:moveTo>
                  <a:cubicBezTo>
                    <a:pt x="440" y="64"/>
                    <a:pt x="733" y="84"/>
                    <a:pt x="1130" y="126"/>
                  </a:cubicBezTo>
                  <a:cubicBezTo>
                    <a:pt x="817" y="231"/>
                    <a:pt x="586" y="377"/>
                    <a:pt x="335" y="398"/>
                  </a:cubicBezTo>
                  <a:cubicBezTo>
                    <a:pt x="105" y="440"/>
                    <a:pt x="1" y="315"/>
                    <a:pt x="105" y="1"/>
                  </a:cubicBezTo>
                  <a:close/>
                </a:path>
              </a:pathLst>
            </a:custGeom>
            <a:solidFill>
              <a:srgbClr val="ACC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5"/>
            <p:cNvSpPr/>
            <p:nvPr/>
          </p:nvSpPr>
          <p:spPr>
            <a:xfrm>
              <a:off x="6600625" y="2659313"/>
              <a:ext cx="298175" cy="158525"/>
            </a:xfrm>
            <a:custGeom>
              <a:avLst/>
              <a:gdLst/>
              <a:ahLst/>
              <a:cxnLst/>
              <a:rect l="l" t="t" r="r" b="b"/>
              <a:pathLst>
                <a:path w="11927" h="6341" extrusionOk="0">
                  <a:moveTo>
                    <a:pt x="105" y="231"/>
                  </a:moveTo>
                  <a:cubicBezTo>
                    <a:pt x="942" y="22"/>
                    <a:pt x="1695" y="1"/>
                    <a:pt x="2469" y="43"/>
                  </a:cubicBezTo>
                  <a:cubicBezTo>
                    <a:pt x="4603" y="126"/>
                    <a:pt x="6717" y="168"/>
                    <a:pt x="8851" y="252"/>
                  </a:cubicBezTo>
                  <a:cubicBezTo>
                    <a:pt x="9081" y="252"/>
                    <a:pt x="9332" y="231"/>
                    <a:pt x="9541" y="336"/>
                  </a:cubicBezTo>
                  <a:cubicBezTo>
                    <a:pt x="9981" y="503"/>
                    <a:pt x="10420" y="503"/>
                    <a:pt x="10881" y="545"/>
                  </a:cubicBezTo>
                  <a:cubicBezTo>
                    <a:pt x="11550" y="587"/>
                    <a:pt x="11927" y="1235"/>
                    <a:pt x="11550" y="1821"/>
                  </a:cubicBezTo>
                  <a:cubicBezTo>
                    <a:pt x="11194" y="2386"/>
                    <a:pt x="10776" y="2909"/>
                    <a:pt x="10378" y="3474"/>
                  </a:cubicBezTo>
                  <a:cubicBezTo>
                    <a:pt x="10044" y="3914"/>
                    <a:pt x="9667" y="4353"/>
                    <a:pt x="9332" y="4792"/>
                  </a:cubicBezTo>
                  <a:cubicBezTo>
                    <a:pt x="9165" y="5002"/>
                    <a:pt x="9018" y="5190"/>
                    <a:pt x="8746" y="5274"/>
                  </a:cubicBezTo>
                  <a:cubicBezTo>
                    <a:pt x="8725" y="5274"/>
                    <a:pt x="8704" y="5295"/>
                    <a:pt x="8684" y="5295"/>
                  </a:cubicBezTo>
                  <a:cubicBezTo>
                    <a:pt x="6717" y="6257"/>
                    <a:pt x="6445" y="6341"/>
                    <a:pt x="4290" y="6194"/>
                  </a:cubicBezTo>
                  <a:cubicBezTo>
                    <a:pt x="3411" y="6132"/>
                    <a:pt x="2553" y="5839"/>
                    <a:pt x="2009" y="5064"/>
                  </a:cubicBezTo>
                  <a:cubicBezTo>
                    <a:pt x="1946" y="4981"/>
                    <a:pt x="1842" y="4876"/>
                    <a:pt x="1779" y="4834"/>
                  </a:cubicBezTo>
                  <a:cubicBezTo>
                    <a:pt x="1151" y="4458"/>
                    <a:pt x="858" y="3851"/>
                    <a:pt x="670" y="3202"/>
                  </a:cubicBezTo>
                  <a:cubicBezTo>
                    <a:pt x="565" y="2784"/>
                    <a:pt x="461" y="2365"/>
                    <a:pt x="272" y="2010"/>
                  </a:cubicBezTo>
                  <a:cubicBezTo>
                    <a:pt x="0" y="1424"/>
                    <a:pt x="63" y="838"/>
                    <a:pt x="105" y="23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5"/>
            <p:cNvSpPr/>
            <p:nvPr/>
          </p:nvSpPr>
          <p:spPr>
            <a:xfrm>
              <a:off x="6389825" y="2591838"/>
              <a:ext cx="192500" cy="152250"/>
            </a:xfrm>
            <a:custGeom>
              <a:avLst/>
              <a:gdLst/>
              <a:ahLst/>
              <a:cxnLst/>
              <a:rect l="l" t="t" r="r" b="b"/>
              <a:pathLst>
                <a:path w="7700" h="6090" extrusionOk="0">
                  <a:moveTo>
                    <a:pt x="7135" y="2198"/>
                  </a:moveTo>
                  <a:cubicBezTo>
                    <a:pt x="7240" y="1214"/>
                    <a:pt x="6863" y="336"/>
                    <a:pt x="5608" y="105"/>
                  </a:cubicBezTo>
                  <a:cubicBezTo>
                    <a:pt x="5043" y="1"/>
                    <a:pt x="4499" y="43"/>
                    <a:pt x="3975" y="231"/>
                  </a:cubicBezTo>
                  <a:cubicBezTo>
                    <a:pt x="3306" y="64"/>
                    <a:pt x="2574" y="126"/>
                    <a:pt x="1967" y="440"/>
                  </a:cubicBezTo>
                  <a:cubicBezTo>
                    <a:pt x="1214" y="838"/>
                    <a:pt x="816" y="1486"/>
                    <a:pt x="649" y="2240"/>
                  </a:cubicBezTo>
                  <a:cubicBezTo>
                    <a:pt x="607" y="2344"/>
                    <a:pt x="544" y="2470"/>
                    <a:pt x="502" y="2616"/>
                  </a:cubicBezTo>
                  <a:cubicBezTo>
                    <a:pt x="0" y="3934"/>
                    <a:pt x="858" y="5169"/>
                    <a:pt x="2030" y="5692"/>
                  </a:cubicBezTo>
                  <a:lnTo>
                    <a:pt x="2197" y="5776"/>
                  </a:lnTo>
                  <a:lnTo>
                    <a:pt x="2218" y="5776"/>
                  </a:lnTo>
                  <a:lnTo>
                    <a:pt x="2448" y="5859"/>
                  </a:lnTo>
                  <a:cubicBezTo>
                    <a:pt x="2825" y="5964"/>
                    <a:pt x="3243" y="6006"/>
                    <a:pt x="3599" y="5985"/>
                  </a:cubicBezTo>
                  <a:cubicBezTo>
                    <a:pt x="4080" y="6090"/>
                    <a:pt x="4603" y="6069"/>
                    <a:pt x="5147" y="5880"/>
                  </a:cubicBezTo>
                  <a:cubicBezTo>
                    <a:pt x="6716" y="5294"/>
                    <a:pt x="7700" y="3662"/>
                    <a:pt x="7135" y="219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5"/>
            <p:cNvSpPr/>
            <p:nvPr/>
          </p:nvSpPr>
          <p:spPr>
            <a:xfrm>
              <a:off x="6912900" y="2581388"/>
              <a:ext cx="176300" cy="194600"/>
            </a:xfrm>
            <a:custGeom>
              <a:avLst/>
              <a:gdLst/>
              <a:ahLst/>
              <a:cxnLst/>
              <a:rect l="l" t="t" r="r" b="b"/>
              <a:pathLst>
                <a:path w="7052" h="7784" extrusionOk="0">
                  <a:moveTo>
                    <a:pt x="6989" y="3055"/>
                  </a:moveTo>
                  <a:cubicBezTo>
                    <a:pt x="7052" y="879"/>
                    <a:pt x="4688" y="0"/>
                    <a:pt x="2930" y="314"/>
                  </a:cubicBezTo>
                  <a:cubicBezTo>
                    <a:pt x="817" y="712"/>
                    <a:pt x="1" y="2658"/>
                    <a:pt x="649" y="4583"/>
                  </a:cubicBezTo>
                  <a:cubicBezTo>
                    <a:pt x="1277" y="6466"/>
                    <a:pt x="3495" y="7784"/>
                    <a:pt x="5336" y="6675"/>
                  </a:cubicBezTo>
                  <a:cubicBezTo>
                    <a:pt x="6257" y="6089"/>
                    <a:pt x="6822" y="4959"/>
                    <a:pt x="6843" y="3892"/>
                  </a:cubicBezTo>
                  <a:cubicBezTo>
                    <a:pt x="6926" y="3599"/>
                    <a:pt x="6989" y="3327"/>
                    <a:pt x="6989" y="3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5"/>
            <p:cNvSpPr/>
            <p:nvPr/>
          </p:nvSpPr>
          <p:spPr>
            <a:xfrm>
              <a:off x="5970825" y="1928038"/>
              <a:ext cx="1569800" cy="1667650"/>
            </a:xfrm>
            <a:custGeom>
              <a:avLst/>
              <a:gdLst/>
              <a:ahLst/>
              <a:cxnLst/>
              <a:rect l="l" t="t" r="r" b="b"/>
              <a:pathLst>
                <a:path w="62792" h="66706" extrusionOk="0">
                  <a:moveTo>
                    <a:pt x="55908" y="19271"/>
                  </a:moveTo>
                  <a:cubicBezTo>
                    <a:pt x="56515" y="20422"/>
                    <a:pt x="57101" y="21552"/>
                    <a:pt x="57687" y="22682"/>
                  </a:cubicBezTo>
                  <a:cubicBezTo>
                    <a:pt x="57980" y="23247"/>
                    <a:pt x="57875" y="23833"/>
                    <a:pt x="57770" y="24439"/>
                  </a:cubicBezTo>
                  <a:cubicBezTo>
                    <a:pt x="57666" y="24879"/>
                    <a:pt x="57477" y="25276"/>
                    <a:pt x="57017" y="25507"/>
                  </a:cubicBezTo>
                  <a:cubicBezTo>
                    <a:pt x="56787" y="25611"/>
                    <a:pt x="56557" y="25862"/>
                    <a:pt x="56368" y="26030"/>
                  </a:cubicBezTo>
                  <a:cubicBezTo>
                    <a:pt x="56013" y="26323"/>
                    <a:pt x="55992" y="26657"/>
                    <a:pt x="56180" y="27013"/>
                  </a:cubicBezTo>
                  <a:cubicBezTo>
                    <a:pt x="56285" y="27264"/>
                    <a:pt x="56410" y="27473"/>
                    <a:pt x="56494" y="27724"/>
                  </a:cubicBezTo>
                  <a:cubicBezTo>
                    <a:pt x="56599" y="28017"/>
                    <a:pt x="56682" y="28331"/>
                    <a:pt x="56787" y="28624"/>
                  </a:cubicBezTo>
                  <a:cubicBezTo>
                    <a:pt x="56829" y="28792"/>
                    <a:pt x="56850" y="29001"/>
                    <a:pt x="56975" y="29168"/>
                  </a:cubicBezTo>
                  <a:cubicBezTo>
                    <a:pt x="57247" y="29482"/>
                    <a:pt x="57268" y="29817"/>
                    <a:pt x="57268" y="30214"/>
                  </a:cubicBezTo>
                  <a:cubicBezTo>
                    <a:pt x="57247" y="30570"/>
                    <a:pt x="57226" y="30947"/>
                    <a:pt x="57247" y="31302"/>
                  </a:cubicBezTo>
                  <a:cubicBezTo>
                    <a:pt x="57310" y="31909"/>
                    <a:pt x="57059" y="32411"/>
                    <a:pt x="56892" y="32955"/>
                  </a:cubicBezTo>
                  <a:cubicBezTo>
                    <a:pt x="56829" y="33081"/>
                    <a:pt x="56724" y="33186"/>
                    <a:pt x="56640" y="33290"/>
                  </a:cubicBezTo>
                  <a:cubicBezTo>
                    <a:pt x="56494" y="33541"/>
                    <a:pt x="56306" y="33750"/>
                    <a:pt x="56159" y="33981"/>
                  </a:cubicBezTo>
                  <a:cubicBezTo>
                    <a:pt x="55657" y="34713"/>
                    <a:pt x="54946" y="35069"/>
                    <a:pt x="54067" y="35048"/>
                  </a:cubicBezTo>
                  <a:cubicBezTo>
                    <a:pt x="53753" y="35048"/>
                    <a:pt x="53439" y="35048"/>
                    <a:pt x="53125" y="35027"/>
                  </a:cubicBezTo>
                  <a:cubicBezTo>
                    <a:pt x="53251" y="35278"/>
                    <a:pt x="53481" y="35257"/>
                    <a:pt x="53690" y="35320"/>
                  </a:cubicBezTo>
                  <a:cubicBezTo>
                    <a:pt x="54381" y="35466"/>
                    <a:pt x="55071" y="35634"/>
                    <a:pt x="55783" y="35696"/>
                  </a:cubicBezTo>
                  <a:cubicBezTo>
                    <a:pt x="56682" y="35843"/>
                    <a:pt x="57352" y="36282"/>
                    <a:pt x="58000" y="36847"/>
                  </a:cubicBezTo>
                  <a:cubicBezTo>
                    <a:pt x="58105" y="36931"/>
                    <a:pt x="58189" y="37098"/>
                    <a:pt x="58189" y="37224"/>
                  </a:cubicBezTo>
                  <a:cubicBezTo>
                    <a:pt x="58210" y="37475"/>
                    <a:pt x="58210" y="37747"/>
                    <a:pt x="58168" y="37977"/>
                  </a:cubicBezTo>
                  <a:cubicBezTo>
                    <a:pt x="57896" y="39337"/>
                    <a:pt x="58042" y="40697"/>
                    <a:pt x="58063" y="42078"/>
                  </a:cubicBezTo>
                  <a:cubicBezTo>
                    <a:pt x="58252" y="42141"/>
                    <a:pt x="58398" y="42162"/>
                    <a:pt x="58524" y="42245"/>
                  </a:cubicBezTo>
                  <a:cubicBezTo>
                    <a:pt x="58796" y="42371"/>
                    <a:pt x="59047" y="42476"/>
                    <a:pt x="59256" y="42664"/>
                  </a:cubicBezTo>
                  <a:cubicBezTo>
                    <a:pt x="60177" y="43543"/>
                    <a:pt x="61097" y="44442"/>
                    <a:pt x="61725" y="45572"/>
                  </a:cubicBezTo>
                  <a:cubicBezTo>
                    <a:pt x="62018" y="46095"/>
                    <a:pt x="62248" y="46639"/>
                    <a:pt x="62248" y="47246"/>
                  </a:cubicBezTo>
                  <a:cubicBezTo>
                    <a:pt x="62248" y="47414"/>
                    <a:pt x="62269" y="47623"/>
                    <a:pt x="62311" y="47811"/>
                  </a:cubicBezTo>
                  <a:cubicBezTo>
                    <a:pt x="62792" y="49485"/>
                    <a:pt x="62353" y="51012"/>
                    <a:pt x="61432" y="52414"/>
                  </a:cubicBezTo>
                  <a:cubicBezTo>
                    <a:pt x="61118" y="52917"/>
                    <a:pt x="60679" y="53335"/>
                    <a:pt x="60281" y="53774"/>
                  </a:cubicBezTo>
                  <a:cubicBezTo>
                    <a:pt x="59946" y="54151"/>
                    <a:pt x="59549" y="54486"/>
                    <a:pt x="59172" y="54841"/>
                  </a:cubicBezTo>
                  <a:cubicBezTo>
                    <a:pt x="58712" y="55323"/>
                    <a:pt x="58231" y="55762"/>
                    <a:pt x="57603" y="55992"/>
                  </a:cubicBezTo>
                  <a:cubicBezTo>
                    <a:pt x="57352" y="56097"/>
                    <a:pt x="57184" y="56264"/>
                    <a:pt x="57122" y="56557"/>
                  </a:cubicBezTo>
                  <a:cubicBezTo>
                    <a:pt x="57017" y="56892"/>
                    <a:pt x="56850" y="57227"/>
                    <a:pt x="56703" y="57562"/>
                  </a:cubicBezTo>
                  <a:cubicBezTo>
                    <a:pt x="56452" y="58168"/>
                    <a:pt x="56410" y="58775"/>
                    <a:pt x="56410" y="59403"/>
                  </a:cubicBezTo>
                  <a:cubicBezTo>
                    <a:pt x="56410" y="60365"/>
                    <a:pt x="56389" y="61328"/>
                    <a:pt x="56347" y="62311"/>
                  </a:cubicBezTo>
                  <a:cubicBezTo>
                    <a:pt x="56347" y="62730"/>
                    <a:pt x="56327" y="63148"/>
                    <a:pt x="56180" y="63567"/>
                  </a:cubicBezTo>
                  <a:cubicBezTo>
                    <a:pt x="56034" y="63922"/>
                    <a:pt x="56096" y="64341"/>
                    <a:pt x="56096" y="64738"/>
                  </a:cubicBezTo>
                  <a:cubicBezTo>
                    <a:pt x="56075" y="65031"/>
                    <a:pt x="56138" y="65303"/>
                    <a:pt x="55887" y="65513"/>
                  </a:cubicBezTo>
                  <a:cubicBezTo>
                    <a:pt x="55511" y="65805"/>
                    <a:pt x="55301" y="66308"/>
                    <a:pt x="54736" y="66308"/>
                  </a:cubicBezTo>
                  <a:cubicBezTo>
                    <a:pt x="54506" y="66308"/>
                    <a:pt x="54234" y="66412"/>
                    <a:pt x="54004" y="66517"/>
                  </a:cubicBezTo>
                  <a:cubicBezTo>
                    <a:pt x="53669" y="66663"/>
                    <a:pt x="53355" y="66705"/>
                    <a:pt x="53021" y="66559"/>
                  </a:cubicBezTo>
                  <a:cubicBezTo>
                    <a:pt x="52518" y="66391"/>
                    <a:pt x="52016" y="66349"/>
                    <a:pt x="51493" y="66349"/>
                  </a:cubicBezTo>
                  <a:cubicBezTo>
                    <a:pt x="47832" y="66308"/>
                    <a:pt x="44170" y="66224"/>
                    <a:pt x="40508" y="66182"/>
                  </a:cubicBezTo>
                  <a:cubicBezTo>
                    <a:pt x="39776" y="66182"/>
                    <a:pt x="39023" y="66182"/>
                    <a:pt x="38290" y="66245"/>
                  </a:cubicBezTo>
                  <a:cubicBezTo>
                    <a:pt x="37244" y="66349"/>
                    <a:pt x="36198" y="66349"/>
                    <a:pt x="35152" y="66329"/>
                  </a:cubicBezTo>
                  <a:cubicBezTo>
                    <a:pt x="34545" y="66329"/>
                    <a:pt x="33938" y="66308"/>
                    <a:pt x="33373" y="66308"/>
                  </a:cubicBezTo>
                  <a:cubicBezTo>
                    <a:pt x="32871" y="66308"/>
                    <a:pt x="32348" y="66391"/>
                    <a:pt x="31846" y="66412"/>
                  </a:cubicBezTo>
                  <a:cubicBezTo>
                    <a:pt x="31281" y="66433"/>
                    <a:pt x="30737" y="66496"/>
                    <a:pt x="30151" y="66496"/>
                  </a:cubicBezTo>
                  <a:cubicBezTo>
                    <a:pt x="23832" y="66391"/>
                    <a:pt x="17492" y="66287"/>
                    <a:pt x="11173" y="66140"/>
                  </a:cubicBezTo>
                  <a:cubicBezTo>
                    <a:pt x="10650" y="66140"/>
                    <a:pt x="10148" y="66140"/>
                    <a:pt x="9646" y="66308"/>
                  </a:cubicBezTo>
                  <a:cubicBezTo>
                    <a:pt x="9458" y="66349"/>
                    <a:pt x="9248" y="66391"/>
                    <a:pt x="9081" y="66391"/>
                  </a:cubicBezTo>
                  <a:cubicBezTo>
                    <a:pt x="8349" y="66391"/>
                    <a:pt x="7616" y="66349"/>
                    <a:pt x="6842" y="66349"/>
                  </a:cubicBezTo>
                  <a:cubicBezTo>
                    <a:pt x="6487" y="66349"/>
                    <a:pt x="6173" y="66245"/>
                    <a:pt x="5963" y="65931"/>
                  </a:cubicBezTo>
                  <a:cubicBezTo>
                    <a:pt x="5691" y="65575"/>
                    <a:pt x="5440" y="65178"/>
                    <a:pt x="5252" y="64780"/>
                  </a:cubicBezTo>
                  <a:cubicBezTo>
                    <a:pt x="5064" y="64425"/>
                    <a:pt x="5022" y="64027"/>
                    <a:pt x="5022" y="63629"/>
                  </a:cubicBezTo>
                  <a:cubicBezTo>
                    <a:pt x="5043" y="62751"/>
                    <a:pt x="5043" y="61893"/>
                    <a:pt x="5064" y="60993"/>
                  </a:cubicBezTo>
                  <a:cubicBezTo>
                    <a:pt x="5064" y="60888"/>
                    <a:pt x="5064" y="60763"/>
                    <a:pt x="5106" y="60658"/>
                  </a:cubicBezTo>
                  <a:cubicBezTo>
                    <a:pt x="5440" y="59445"/>
                    <a:pt x="5273" y="58168"/>
                    <a:pt x="5587" y="56934"/>
                  </a:cubicBezTo>
                  <a:cubicBezTo>
                    <a:pt x="5629" y="56829"/>
                    <a:pt x="5670" y="56704"/>
                    <a:pt x="5629" y="56599"/>
                  </a:cubicBezTo>
                  <a:cubicBezTo>
                    <a:pt x="5336" y="55930"/>
                    <a:pt x="5524" y="55197"/>
                    <a:pt x="5482" y="54507"/>
                  </a:cubicBezTo>
                  <a:cubicBezTo>
                    <a:pt x="5482" y="54360"/>
                    <a:pt x="5461" y="54172"/>
                    <a:pt x="5461" y="53984"/>
                  </a:cubicBezTo>
                  <a:cubicBezTo>
                    <a:pt x="5315" y="53942"/>
                    <a:pt x="5147" y="53879"/>
                    <a:pt x="5001" y="53795"/>
                  </a:cubicBezTo>
                  <a:cubicBezTo>
                    <a:pt x="4813" y="53733"/>
                    <a:pt x="4624" y="53649"/>
                    <a:pt x="4499" y="53523"/>
                  </a:cubicBezTo>
                  <a:cubicBezTo>
                    <a:pt x="4185" y="53209"/>
                    <a:pt x="3808" y="53021"/>
                    <a:pt x="3390" y="52854"/>
                  </a:cubicBezTo>
                  <a:cubicBezTo>
                    <a:pt x="2511" y="52519"/>
                    <a:pt x="1716" y="51996"/>
                    <a:pt x="1088" y="51284"/>
                  </a:cubicBezTo>
                  <a:cubicBezTo>
                    <a:pt x="251" y="50385"/>
                    <a:pt x="0" y="49255"/>
                    <a:pt x="314" y="48041"/>
                  </a:cubicBezTo>
                  <a:cubicBezTo>
                    <a:pt x="419" y="47665"/>
                    <a:pt x="565" y="47288"/>
                    <a:pt x="712" y="46932"/>
                  </a:cubicBezTo>
                  <a:cubicBezTo>
                    <a:pt x="753" y="46828"/>
                    <a:pt x="774" y="46681"/>
                    <a:pt x="858" y="46619"/>
                  </a:cubicBezTo>
                  <a:cubicBezTo>
                    <a:pt x="1590" y="45886"/>
                    <a:pt x="2093" y="44903"/>
                    <a:pt x="3055" y="44380"/>
                  </a:cubicBezTo>
                  <a:cubicBezTo>
                    <a:pt x="3390" y="44212"/>
                    <a:pt x="3683" y="43898"/>
                    <a:pt x="3997" y="43647"/>
                  </a:cubicBezTo>
                  <a:cubicBezTo>
                    <a:pt x="4645" y="43187"/>
                    <a:pt x="5336" y="42810"/>
                    <a:pt x="6110" y="42580"/>
                  </a:cubicBezTo>
                  <a:cubicBezTo>
                    <a:pt x="6152" y="42350"/>
                    <a:pt x="6173" y="42162"/>
                    <a:pt x="6194" y="41973"/>
                  </a:cubicBezTo>
                  <a:lnTo>
                    <a:pt x="6361" y="40718"/>
                  </a:lnTo>
                  <a:cubicBezTo>
                    <a:pt x="6403" y="40383"/>
                    <a:pt x="6466" y="40048"/>
                    <a:pt x="6466" y="39714"/>
                  </a:cubicBezTo>
                  <a:cubicBezTo>
                    <a:pt x="6487" y="38898"/>
                    <a:pt x="6528" y="38061"/>
                    <a:pt x="6507" y="37245"/>
                  </a:cubicBezTo>
                  <a:cubicBezTo>
                    <a:pt x="6507" y="36575"/>
                    <a:pt x="6842" y="35989"/>
                    <a:pt x="6926" y="35341"/>
                  </a:cubicBezTo>
                  <a:cubicBezTo>
                    <a:pt x="6947" y="35215"/>
                    <a:pt x="7156" y="35048"/>
                    <a:pt x="7303" y="35048"/>
                  </a:cubicBezTo>
                  <a:cubicBezTo>
                    <a:pt x="7888" y="34964"/>
                    <a:pt x="8495" y="34797"/>
                    <a:pt x="9144" y="34839"/>
                  </a:cubicBezTo>
                  <a:cubicBezTo>
                    <a:pt x="9834" y="34901"/>
                    <a:pt x="10504" y="34839"/>
                    <a:pt x="11236" y="34859"/>
                  </a:cubicBezTo>
                  <a:cubicBezTo>
                    <a:pt x="11236" y="34211"/>
                    <a:pt x="11487" y="33688"/>
                    <a:pt x="11759" y="33186"/>
                  </a:cubicBezTo>
                  <a:cubicBezTo>
                    <a:pt x="11550" y="32830"/>
                    <a:pt x="11404" y="32495"/>
                    <a:pt x="11173" y="32139"/>
                  </a:cubicBezTo>
                  <a:cubicBezTo>
                    <a:pt x="10713" y="31491"/>
                    <a:pt x="10295" y="30842"/>
                    <a:pt x="10127" y="30047"/>
                  </a:cubicBezTo>
                  <a:cubicBezTo>
                    <a:pt x="10023" y="29629"/>
                    <a:pt x="9667" y="29273"/>
                    <a:pt x="9500" y="28854"/>
                  </a:cubicBezTo>
                  <a:cubicBezTo>
                    <a:pt x="9332" y="28478"/>
                    <a:pt x="9186" y="28122"/>
                    <a:pt x="9102" y="27724"/>
                  </a:cubicBezTo>
                  <a:cubicBezTo>
                    <a:pt x="8914" y="26867"/>
                    <a:pt x="8621" y="26030"/>
                    <a:pt x="8704" y="25130"/>
                  </a:cubicBezTo>
                  <a:cubicBezTo>
                    <a:pt x="8725" y="24921"/>
                    <a:pt x="8704" y="24753"/>
                    <a:pt x="8767" y="24544"/>
                  </a:cubicBezTo>
                  <a:cubicBezTo>
                    <a:pt x="8976" y="23561"/>
                    <a:pt x="9207" y="22598"/>
                    <a:pt x="9416" y="21636"/>
                  </a:cubicBezTo>
                  <a:cubicBezTo>
                    <a:pt x="9520" y="21217"/>
                    <a:pt x="9709" y="20841"/>
                    <a:pt x="9960" y="20506"/>
                  </a:cubicBezTo>
                  <a:cubicBezTo>
                    <a:pt x="10232" y="20150"/>
                    <a:pt x="10462" y="19753"/>
                    <a:pt x="10692" y="19376"/>
                  </a:cubicBezTo>
                  <a:cubicBezTo>
                    <a:pt x="10797" y="19229"/>
                    <a:pt x="10880" y="19020"/>
                    <a:pt x="11006" y="18895"/>
                  </a:cubicBezTo>
                  <a:cubicBezTo>
                    <a:pt x="11508" y="18309"/>
                    <a:pt x="12031" y="17765"/>
                    <a:pt x="12533" y="17179"/>
                  </a:cubicBezTo>
                  <a:cubicBezTo>
                    <a:pt x="12533" y="17116"/>
                    <a:pt x="12554" y="17033"/>
                    <a:pt x="12554" y="17012"/>
                  </a:cubicBezTo>
                  <a:cubicBezTo>
                    <a:pt x="12031" y="16196"/>
                    <a:pt x="12178" y="15296"/>
                    <a:pt x="12241" y="14438"/>
                  </a:cubicBezTo>
                  <a:cubicBezTo>
                    <a:pt x="12241" y="14250"/>
                    <a:pt x="12324" y="14040"/>
                    <a:pt x="12429" y="13894"/>
                  </a:cubicBezTo>
                  <a:cubicBezTo>
                    <a:pt x="12701" y="13455"/>
                    <a:pt x="13015" y="12994"/>
                    <a:pt x="13370" y="12576"/>
                  </a:cubicBezTo>
                  <a:cubicBezTo>
                    <a:pt x="13496" y="12408"/>
                    <a:pt x="13705" y="12262"/>
                    <a:pt x="13831" y="12115"/>
                  </a:cubicBezTo>
                  <a:cubicBezTo>
                    <a:pt x="14730" y="11069"/>
                    <a:pt x="15881" y="10421"/>
                    <a:pt x="17053" y="9793"/>
                  </a:cubicBezTo>
                  <a:cubicBezTo>
                    <a:pt x="17262" y="9688"/>
                    <a:pt x="17471" y="9626"/>
                    <a:pt x="17681" y="9521"/>
                  </a:cubicBezTo>
                  <a:cubicBezTo>
                    <a:pt x="17827" y="9479"/>
                    <a:pt x="17995" y="9416"/>
                    <a:pt x="18141" y="9333"/>
                  </a:cubicBezTo>
                  <a:cubicBezTo>
                    <a:pt x="18225" y="9312"/>
                    <a:pt x="18287" y="9228"/>
                    <a:pt x="18350" y="9186"/>
                  </a:cubicBezTo>
                  <a:cubicBezTo>
                    <a:pt x="18497" y="8579"/>
                    <a:pt x="18622" y="7973"/>
                    <a:pt x="18769" y="7387"/>
                  </a:cubicBezTo>
                  <a:cubicBezTo>
                    <a:pt x="18957" y="6696"/>
                    <a:pt x="19334" y="6152"/>
                    <a:pt x="19794" y="5629"/>
                  </a:cubicBezTo>
                  <a:cubicBezTo>
                    <a:pt x="20526" y="4834"/>
                    <a:pt x="21384" y="4185"/>
                    <a:pt x="22326" y="3662"/>
                  </a:cubicBezTo>
                  <a:cubicBezTo>
                    <a:pt x="23037" y="3265"/>
                    <a:pt x="23832" y="3118"/>
                    <a:pt x="24606" y="3014"/>
                  </a:cubicBezTo>
                  <a:cubicBezTo>
                    <a:pt x="25401" y="2888"/>
                    <a:pt x="26176" y="2784"/>
                    <a:pt x="26992" y="2993"/>
                  </a:cubicBezTo>
                  <a:cubicBezTo>
                    <a:pt x="27306" y="3056"/>
                    <a:pt x="27557" y="2930"/>
                    <a:pt x="27745" y="2721"/>
                  </a:cubicBezTo>
                  <a:cubicBezTo>
                    <a:pt x="28289" y="2051"/>
                    <a:pt x="29105" y="1696"/>
                    <a:pt x="29733" y="1131"/>
                  </a:cubicBezTo>
                  <a:cubicBezTo>
                    <a:pt x="29900" y="1005"/>
                    <a:pt x="30130" y="921"/>
                    <a:pt x="30360" y="859"/>
                  </a:cubicBezTo>
                  <a:cubicBezTo>
                    <a:pt x="31072" y="628"/>
                    <a:pt x="31783" y="419"/>
                    <a:pt x="32474" y="189"/>
                  </a:cubicBezTo>
                  <a:cubicBezTo>
                    <a:pt x="32850" y="63"/>
                    <a:pt x="33185" y="1"/>
                    <a:pt x="33583" y="22"/>
                  </a:cubicBezTo>
                  <a:cubicBezTo>
                    <a:pt x="34399" y="63"/>
                    <a:pt x="35236" y="84"/>
                    <a:pt x="36031" y="63"/>
                  </a:cubicBezTo>
                  <a:cubicBezTo>
                    <a:pt x="36491" y="63"/>
                    <a:pt x="36868" y="189"/>
                    <a:pt x="37244" y="398"/>
                  </a:cubicBezTo>
                  <a:cubicBezTo>
                    <a:pt x="37767" y="712"/>
                    <a:pt x="38311" y="1026"/>
                    <a:pt x="38855" y="1361"/>
                  </a:cubicBezTo>
                  <a:cubicBezTo>
                    <a:pt x="39588" y="1800"/>
                    <a:pt x="40048" y="2512"/>
                    <a:pt x="40404" y="3244"/>
                  </a:cubicBezTo>
                  <a:cubicBezTo>
                    <a:pt x="40508" y="3453"/>
                    <a:pt x="40487" y="3746"/>
                    <a:pt x="40508" y="3997"/>
                  </a:cubicBezTo>
                  <a:cubicBezTo>
                    <a:pt x="41617" y="3892"/>
                    <a:pt x="42663" y="3976"/>
                    <a:pt x="43731" y="3976"/>
                  </a:cubicBezTo>
                  <a:cubicBezTo>
                    <a:pt x="44777" y="3976"/>
                    <a:pt x="45823" y="3997"/>
                    <a:pt x="46869" y="4039"/>
                  </a:cubicBezTo>
                  <a:cubicBezTo>
                    <a:pt x="47057" y="4039"/>
                    <a:pt x="47267" y="4060"/>
                    <a:pt x="47434" y="4102"/>
                  </a:cubicBezTo>
                  <a:cubicBezTo>
                    <a:pt x="47915" y="4248"/>
                    <a:pt x="48355" y="4395"/>
                    <a:pt x="48836" y="4520"/>
                  </a:cubicBezTo>
                  <a:cubicBezTo>
                    <a:pt x="49296" y="4667"/>
                    <a:pt x="49715" y="4897"/>
                    <a:pt x="50049" y="5253"/>
                  </a:cubicBezTo>
                  <a:cubicBezTo>
                    <a:pt x="50301" y="5525"/>
                    <a:pt x="50614" y="5776"/>
                    <a:pt x="50782" y="6069"/>
                  </a:cubicBezTo>
                  <a:cubicBezTo>
                    <a:pt x="51179" y="6675"/>
                    <a:pt x="51493" y="7303"/>
                    <a:pt x="51410" y="8056"/>
                  </a:cubicBezTo>
                  <a:cubicBezTo>
                    <a:pt x="51368" y="8496"/>
                    <a:pt x="51410" y="8977"/>
                    <a:pt x="51389" y="9416"/>
                  </a:cubicBezTo>
                  <a:cubicBezTo>
                    <a:pt x="51389" y="9688"/>
                    <a:pt x="51493" y="9856"/>
                    <a:pt x="51702" y="10002"/>
                  </a:cubicBezTo>
                  <a:cubicBezTo>
                    <a:pt x="51995" y="10170"/>
                    <a:pt x="52309" y="10337"/>
                    <a:pt x="52602" y="10483"/>
                  </a:cubicBezTo>
                  <a:cubicBezTo>
                    <a:pt x="52958" y="10672"/>
                    <a:pt x="53293" y="10860"/>
                    <a:pt x="53565" y="11174"/>
                  </a:cubicBezTo>
                  <a:cubicBezTo>
                    <a:pt x="53648" y="11258"/>
                    <a:pt x="53711" y="11362"/>
                    <a:pt x="53816" y="11404"/>
                  </a:cubicBezTo>
                  <a:cubicBezTo>
                    <a:pt x="54632" y="11885"/>
                    <a:pt x="55176" y="12618"/>
                    <a:pt x="55741" y="13308"/>
                  </a:cubicBezTo>
                  <a:cubicBezTo>
                    <a:pt x="55908" y="13559"/>
                    <a:pt x="56117" y="13810"/>
                    <a:pt x="56327" y="14020"/>
                  </a:cubicBezTo>
                  <a:cubicBezTo>
                    <a:pt x="56724" y="14459"/>
                    <a:pt x="56954" y="14961"/>
                    <a:pt x="56933" y="15568"/>
                  </a:cubicBezTo>
                  <a:cubicBezTo>
                    <a:pt x="56912" y="16028"/>
                    <a:pt x="56912" y="16530"/>
                    <a:pt x="56912" y="17012"/>
                  </a:cubicBezTo>
                  <a:cubicBezTo>
                    <a:pt x="56912" y="17430"/>
                    <a:pt x="56808" y="17786"/>
                    <a:pt x="56599" y="18121"/>
                  </a:cubicBezTo>
                  <a:cubicBezTo>
                    <a:pt x="56410" y="18518"/>
                    <a:pt x="56180" y="18853"/>
                    <a:pt x="55908" y="19271"/>
                  </a:cubicBezTo>
                  <a:close/>
                  <a:moveTo>
                    <a:pt x="10441" y="62646"/>
                  </a:moveTo>
                  <a:cubicBezTo>
                    <a:pt x="10860" y="62646"/>
                    <a:pt x="11215" y="62646"/>
                    <a:pt x="11592" y="62667"/>
                  </a:cubicBezTo>
                  <a:cubicBezTo>
                    <a:pt x="12450" y="62730"/>
                    <a:pt x="13329" y="62541"/>
                    <a:pt x="14165" y="62939"/>
                  </a:cubicBezTo>
                  <a:cubicBezTo>
                    <a:pt x="14228" y="62960"/>
                    <a:pt x="14270" y="62960"/>
                    <a:pt x="14333" y="62960"/>
                  </a:cubicBezTo>
                  <a:cubicBezTo>
                    <a:pt x="15588" y="62939"/>
                    <a:pt x="16823" y="63106"/>
                    <a:pt x="18057" y="62876"/>
                  </a:cubicBezTo>
                  <a:cubicBezTo>
                    <a:pt x="18413" y="62834"/>
                    <a:pt x="18748" y="62792"/>
                    <a:pt x="19083" y="62792"/>
                  </a:cubicBezTo>
                  <a:cubicBezTo>
                    <a:pt x="20066" y="62792"/>
                    <a:pt x="21028" y="62834"/>
                    <a:pt x="21991" y="62855"/>
                  </a:cubicBezTo>
                  <a:cubicBezTo>
                    <a:pt x="22221" y="62855"/>
                    <a:pt x="22451" y="62855"/>
                    <a:pt x="22640" y="62960"/>
                  </a:cubicBezTo>
                  <a:cubicBezTo>
                    <a:pt x="23037" y="63148"/>
                    <a:pt x="23393" y="63148"/>
                    <a:pt x="23811" y="63148"/>
                  </a:cubicBezTo>
                  <a:cubicBezTo>
                    <a:pt x="26615" y="63190"/>
                    <a:pt x="29440" y="63253"/>
                    <a:pt x="32243" y="63295"/>
                  </a:cubicBezTo>
                  <a:cubicBezTo>
                    <a:pt x="33708" y="63316"/>
                    <a:pt x="35194" y="63357"/>
                    <a:pt x="36658" y="63378"/>
                  </a:cubicBezTo>
                  <a:cubicBezTo>
                    <a:pt x="37119" y="63378"/>
                    <a:pt x="37579" y="63357"/>
                    <a:pt x="38018" y="63378"/>
                  </a:cubicBezTo>
                  <a:cubicBezTo>
                    <a:pt x="39588" y="63399"/>
                    <a:pt x="41136" y="63462"/>
                    <a:pt x="42705" y="63504"/>
                  </a:cubicBezTo>
                  <a:cubicBezTo>
                    <a:pt x="43249" y="63525"/>
                    <a:pt x="43772" y="63567"/>
                    <a:pt x="44337" y="63567"/>
                  </a:cubicBezTo>
                  <a:cubicBezTo>
                    <a:pt x="44881" y="63567"/>
                    <a:pt x="45425" y="63671"/>
                    <a:pt x="45928" y="63525"/>
                  </a:cubicBezTo>
                  <a:cubicBezTo>
                    <a:pt x="46451" y="63399"/>
                    <a:pt x="46911" y="63378"/>
                    <a:pt x="47434" y="63399"/>
                  </a:cubicBezTo>
                  <a:cubicBezTo>
                    <a:pt x="48313" y="63399"/>
                    <a:pt x="49150" y="63462"/>
                    <a:pt x="50008" y="63462"/>
                  </a:cubicBezTo>
                  <a:cubicBezTo>
                    <a:pt x="50238" y="63462"/>
                    <a:pt x="50468" y="63462"/>
                    <a:pt x="50656" y="63378"/>
                  </a:cubicBezTo>
                  <a:cubicBezTo>
                    <a:pt x="50991" y="63253"/>
                    <a:pt x="51305" y="63253"/>
                    <a:pt x="51661" y="63253"/>
                  </a:cubicBezTo>
                  <a:cubicBezTo>
                    <a:pt x="51995" y="63274"/>
                    <a:pt x="52309" y="63295"/>
                    <a:pt x="52665" y="63316"/>
                  </a:cubicBezTo>
                  <a:cubicBezTo>
                    <a:pt x="52853" y="63044"/>
                    <a:pt x="52790" y="62730"/>
                    <a:pt x="52832" y="62416"/>
                  </a:cubicBezTo>
                  <a:cubicBezTo>
                    <a:pt x="52853" y="62039"/>
                    <a:pt x="52770" y="61642"/>
                    <a:pt x="52895" y="61307"/>
                  </a:cubicBezTo>
                  <a:cubicBezTo>
                    <a:pt x="53104" y="60763"/>
                    <a:pt x="53104" y="60219"/>
                    <a:pt x="53146" y="59633"/>
                  </a:cubicBezTo>
                  <a:cubicBezTo>
                    <a:pt x="53167" y="59068"/>
                    <a:pt x="53083" y="58503"/>
                    <a:pt x="53397" y="57980"/>
                  </a:cubicBezTo>
                  <a:cubicBezTo>
                    <a:pt x="53460" y="57875"/>
                    <a:pt x="53460" y="57708"/>
                    <a:pt x="53460" y="57562"/>
                  </a:cubicBezTo>
                  <a:cubicBezTo>
                    <a:pt x="53502" y="56683"/>
                    <a:pt x="53502" y="56683"/>
                    <a:pt x="53062" y="56034"/>
                  </a:cubicBezTo>
                  <a:lnTo>
                    <a:pt x="53062" y="55950"/>
                  </a:lnTo>
                  <a:cubicBezTo>
                    <a:pt x="53146" y="55867"/>
                    <a:pt x="53188" y="55762"/>
                    <a:pt x="53272" y="55678"/>
                  </a:cubicBezTo>
                  <a:cubicBezTo>
                    <a:pt x="53669" y="55239"/>
                    <a:pt x="53586" y="54883"/>
                    <a:pt x="53083" y="54611"/>
                  </a:cubicBezTo>
                  <a:cubicBezTo>
                    <a:pt x="52895" y="54507"/>
                    <a:pt x="52644" y="54486"/>
                    <a:pt x="52581" y="54193"/>
                  </a:cubicBezTo>
                  <a:cubicBezTo>
                    <a:pt x="52749" y="53753"/>
                    <a:pt x="53251" y="53963"/>
                    <a:pt x="53481" y="53774"/>
                  </a:cubicBezTo>
                  <a:cubicBezTo>
                    <a:pt x="53774" y="53021"/>
                    <a:pt x="53816" y="52310"/>
                    <a:pt x="53816" y="51556"/>
                  </a:cubicBezTo>
                  <a:cubicBezTo>
                    <a:pt x="53816" y="50803"/>
                    <a:pt x="53816" y="50008"/>
                    <a:pt x="53879" y="49255"/>
                  </a:cubicBezTo>
                  <a:cubicBezTo>
                    <a:pt x="53920" y="48334"/>
                    <a:pt x="53941" y="47414"/>
                    <a:pt x="54088" y="46535"/>
                  </a:cubicBezTo>
                  <a:cubicBezTo>
                    <a:pt x="54339" y="44882"/>
                    <a:pt x="54339" y="43271"/>
                    <a:pt x="54297" y="41618"/>
                  </a:cubicBezTo>
                  <a:cubicBezTo>
                    <a:pt x="54255" y="41074"/>
                    <a:pt x="54213" y="40488"/>
                    <a:pt x="54151" y="39965"/>
                  </a:cubicBezTo>
                  <a:cubicBezTo>
                    <a:pt x="53732" y="39839"/>
                    <a:pt x="53397" y="39672"/>
                    <a:pt x="53062" y="39651"/>
                  </a:cubicBezTo>
                  <a:cubicBezTo>
                    <a:pt x="52351" y="39567"/>
                    <a:pt x="51702" y="39316"/>
                    <a:pt x="51012" y="39128"/>
                  </a:cubicBezTo>
                  <a:cubicBezTo>
                    <a:pt x="49380" y="38668"/>
                    <a:pt x="49233" y="38500"/>
                    <a:pt x="47392" y="38500"/>
                  </a:cubicBezTo>
                  <a:cubicBezTo>
                    <a:pt x="46597" y="38500"/>
                    <a:pt x="45781" y="38479"/>
                    <a:pt x="45007" y="38479"/>
                  </a:cubicBezTo>
                  <a:cubicBezTo>
                    <a:pt x="44400" y="38479"/>
                    <a:pt x="43835" y="38416"/>
                    <a:pt x="43249" y="38249"/>
                  </a:cubicBezTo>
                  <a:cubicBezTo>
                    <a:pt x="43040" y="38186"/>
                    <a:pt x="42810" y="38144"/>
                    <a:pt x="42580" y="38144"/>
                  </a:cubicBezTo>
                  <a:lnTo>
                    <a:pt x="38562" y="38061"/>
                  </a:lnTo>
                  <a:cubicBezTo>
                    <a:pt x="38332" y="38061"/>
                    <a:pt x="38102" y="38061"/>
                    <a:pt x="37893" y="38144"/>
                  </a:cubicBezTo>
                  <a:cubicBezTo>
                    <a:pt x="36972" y="38416"/>
                    <a:pt x="36114" y="38814"/>
                    <a:pt x="35110" y="38877"/>
                  </a:cubicBezTo>
                  <a:cubicBezTo>
                    <a:pt x="34671" y="39107"/>
                    <a:pt x="34168" y="39044"/>
                    <a:pt x="33708" y="39023"/>
                  </a:cubicBezTo>
                  <a:cubicBezTo>
                    <a:pt x="33122" y="39023"/>
                    <a:pt x="32578" y="38981"/>
                    <a:pt x="32013" y="38981"/>
                  </a:cubicBezTo>
                  <a:cubicBezTo>
                    <a:pt x="31720" y="38981"/>
                    <a:pt x="31427" y="38940"/>
                    <a:pt x="31176" y="39023"/>
                  </a:cubicBezTo>
                  <a:cubicBezTo>
                    <a:pt x="30821" y="39128"/>
                    <a:pt x="30507" y="39128"/>
                    <a:pt x="30172" y="39128"/>
                  </a:cubicBezTo>
                  <a:cubicBezTo>
                    <a:pt x="29628" y="39128"/>
                    <a:pt x="29105" y="39107"/>
                    <a:pt x="28561" y="39086"/>
                  </a:cubicBezTo>
                  <a:cubicBezTo>
                    <a:pt x="28101" y="39044"/>
                    <a:pt x="27640" y="39107"/>
                    <a:pt x="27243" y="38814"/>
                  </a:cubicBezTo>
                  <a:cubicBezTo>
                    <a:pt x="27159" y="38772"/>
                    <a:pt x="27034" y="38772"/>
                    <a:pt x="26908" y="38730"/>
                  </a:cubicBezTo>
                  <a:cubicBezTo>
                    <a:pt x="26259" y="38709"/>
                    <a:pt x="25673" y="38354"/>
                    <a:pt x="25004" y="38416"/>
                  </a:cubicBezTo>
                  <a:cubicBezTo>
                    <a:pt x="24857" y="38416"/>
                    <a:pt x="24732" y="38312"/>
                    <a:pt x="24606" y="38270"/>
                  </a:cubicBezTo>
                  <a:cubicBezTo>
                    <a:pt x="23686" y="37935"/>
                    <a:pt x="22744" y="37580"/>
                    <a:pt x="21719" y="37663"/>
                  </a:cubicBezTo>
                  <a:cubicBezTo>
                    <a:pt x="21384" y="37684"/>
                    <a:pt x="21049" y="37663"/>
                    <a:pt x="20715" y="37663"/>
                  </a:cubicBezTo>
                  <a:cubicBezTo>
                    <a:pt x="20003" y="37663"/>
                    <a:pt x="19292" y="37831"/>
                    <a:pt x="18664" y="38103"/>
                  </a:cubicBezTo>
                  <a:cubicBezTo>
                    <a:pt x="18246" y="38291"/>
                    <a:pt x="17827" y="38375"/>
                    <a:pt x="17367" y="38375"/>
                  </a:cubicBezTo>
                  <a:cubicBezTo>
                    <a:pt x="15735" y="38312"/>
                    <a:pt x="14124" y="38312"/>
                    <a:pt x="12513" y="38270"/>
                  </a:cubicBezTo>
                  <a:cubicBezTo>
                    <a:pt x="11843" y="38249"/>
                    <a:pt x="11215" y="38500"/>
                    <a:pt x="10525" y="38626"/>
                  </a:cubicBezTo>
                  <a:cubicBezTo>
                    <a:pt x="10483" y="38626"/>
                    <a:pt x="10462" y="38709"/>
                    <a:pt x="10420" y="38730"/>
                  </a:cubicBezTo>
                  <a:cubicBezTo>
                    <a:pt x="10420" y="39232"/>
                    <a:pt x="10399" y="39714"/>
                    <a:pt x="10399" y="40174"/>
                  </a:cubicBezTo>
                  <a:lnTo>
                    <a:pt x="10316" y="49192"/>
                  </a:lnTo>
                  <a:cubicBezTo>
                    <a:pt x="10316" y="49757"/>
                    <a:pt x="10295" y="50280"/>
                    <a:pt x="10085" y="50803"/>
                  </a:cubicBezTo>
                  <a:cubicBezTo>
                    <a:pt x="10002" y="51012"/>
                    <a:pt x="10002" y="51243"/>
                    <a:pt x="10002" y="51473"/>
                  </a:cubicBezTo>
                  <a:cubicBezTo>
                    <a:pt x="9960" y="53774"/>
                    <a:pt x="9939" y="56076"/>
                    <a:pt x="9897" y="58378"/>
                  </a:cubicBezTo>
                  <a:cubicBezTo>
                    <a:pt x="9897" y="58587"/>
                    <a:pt x="9855" y="58796"/>
                    <a:pt x="9939" y="58984"/>
                  </a:cubicBezTo>
                  <a:cubicBezTo>
                    <a:pt x="10295" y="59759"/>
                    <a:pt x="10002" y="60595"/>
                    <a:pt x="10253" y="61391"/>
                  </a:cubicBezTo>
                  <a:cubicBezTo>
                    <a:pt x="10169" y="61725"/>
                    <a:pt x="10253" y="62060"/>
                    <a:pt x="10399" y="62374"/>
                  </a:cubicBezTo>
                  <a:cubicBezTo>
                    <a:pt x="10483" y="62374"/>
                    <a:pt x="10441" y="62520"/>
                    <a:pt x="10441" y="62646"/>
                  </a:cubicBezTo>
                  <a:close/>
                  <a:moveTo>
                    <a:pt x="43961" y="33981"/>
                  </a:moveTo>
                  <a:cubicBezTo>
                    <a:pt x="44295" y="34022"/>
                    <a:pt x="44567" y="34085"/>
                    <a:pt x="44798" y="34106"/>
                  </a:cubicBezTo>
                  <a:cubicBezTo>
                    <a:pt x="46744" y="34336"/>
                    <a:pt x="48689" y="34546"/>
                    <a:pt x="50635" y="34797"/>
                  </a:cubicBezTo>
                  <a:cubicBezTo>
                    <a:pt x="51472" y="34901"/>
                    <a:pt x="52246" y="34755"/>
                    <a:pt x="52937" y="34211"/>
                  </a:cubicBezTo>
                  <a:cubicBezTo>
                    <a:pt x="53083" y="34085"/>
                    <a:pt x="53355" y="34022"/>
                    <a:pt x="53565" y="34002"/>
                  </a:cubicBezTo>
                  <a:cubicBezTo>
                    <a:pt x="53753" y="33939"/>
                    <a:pt x="53941" y="34002"/>
                    <a:pt x="54151" y="33939"/>
                  </a:cubicBezTo>
                  <a:cubicBezTo>
                    <a:pt x="54423" y="33876"/>
                    <a:pt x="54674" y="33771"/>
                    <a:pt x="54946" y="33667"/>
                  </a:cubicBezTo>
                  <a:cubicBezTo>
                    <a:pt x="55071" y="33604"/>
                    <a:pt x="55803" y="32516"/>
                    <a:pt x="55887" y="32349"/>
                  </a:cubicBezTo>
                  <a:cubicBezTo>
                    <a:pt x="56201" y="31784"/>
                    <a:pt x="56201" y="31156"/>
                    <a:pt x="56201" y="30528"/>
                  </a:cubicBezTo>
                  <a:cubicBezTo>
                    <a:pt x="56201" y="30193"/>
                    <a:pt x="56180" y="29838"/>
                    <a:pt x="55971" y="29545"/>
                  </a:cubicBezTo>
                  <a:cubicBezTo>
                    <a:pt x="55845" y="29377"/>
                    <a:pt x="55762" y="29126"/>
                    <a:pt x="55741" y="28917"/>
                  </a:cubicBezTo>
                  <a:cubicBezTo>
                    <a:pt x="55699" y="28541"/>
                    <a:pt x="55552" y="28227"/>
                    <a:pt x="55385" y="27871"/>
                  </a:cubicBezTo>
                  <a:cubicBezTo>
                    <a:pt x="55259" y="27620"/>
                    <a:pt x="55134" y="27390"/>
                    <a:pt x="55050" y="27097"/>
                  </a:cubicBezTo>
                  <a:cubicBezTo>
                    <a:pt x="54862" y="26469"/>
                    <a:pt x="54862" y="25862"/>
                    <a:pt x="55448" y="25402"/>
                  </a:cubicBezTo>
                  <a:cubicBezTo>
                    <a:pt x="55762" y="25130"/>
                    <a:pt x="56075" y="24816"/>
                    <a:pt x="56410" y="24565"/>
                  </a:cubicBezTo>
                  <a:cubicBezTo>
                    <a:pt x="56619" y="24398"/>
                    <a:pt x="56724" y="24209"/>
                    <a:pt x="56787" y="24000"/>
                  </a:cubicBezTo>
                  <a:cubicBezTo>
                    <a:pt x="56850" y="23665"/>
                    <a:pt x="56829" y="23351"/>
                    <a:pt x="56640" y="23017"/>
                  </a:cubicBezTo>
                  <a:cubicBezTo>
                    <a:pt x="56075" y="22012"/>
                    <a:pt x="55699" y="20945"/>
                    <a:pt x="55071" y="20004"/>
                  </a:cubicBezTo>
                  <a:cubicBezTo>
                    <a:pt x="54736" y="19481"/>
                    <a:pt x="54715" y="18874"/>
                    <a:pt x="55176" y="18351"/>
                  </a:cubicBezTo>
                  <a:cubicBezTo>
                    <a:pt x="55741" y="17723"/>
                    <a:pt x="56055" y="17033"/>
                    <a:pt x="55950" y="16196"/>
                  </a:cubicBezTo>
                  <a:cubicBezTo>
                    <a:pt x="55908" y="16007"/>
                    <a:pt x="55950" y="15798"/>
                    <a:pt x="55950" y="15589"/>
                  </a:cubicBezTo>
                  <a:cubicBezTo>
                    <a:pt x="55971" y="15254"/>
                    <a:pt x="55845" y="14982"/>
                    <a:pt x="55636" y="14731"/>
                  </a:cubicBezTo>
                  <a:cubicBezTo>
                    <a:pt x="55239" y="14292"/>
                    <a:pt x="54862" y="13810"/>
                    <a:pt x="54506" y="13350"/>
                  </a:cubicBezTo>
                  <a:cubicBezTo>
                    <a:pt x="54297" y="13078"/>
                    <a:pt x="54067" y="12827"/>
                    <a:pt x="53795" y="12618"/>
                  </a:cubicBezTo>
                  <a:cubicBezTo>
                    <a:pt x="53042" y="12032"/>
                    <a:pt x="52330" y="11362"/>
                    <a:pt x="51410" y="10986"/>
                  </a:cubicBezTo>
                  <a:cubicBezTo>
                    <a:pt x="51221" y="10902"/>
                    <a:pt x="51075" y="10776"/>
                    <a:pt x="50886" y="10672"/>
                  </a:cubicBezTo>
                  <a:cubicBezTo>
                    <a:pt x="50531" y="10525"/>
                    <a:pt x="50405" y="10232"/>
                    <a:pt x="50426" y="9856"/>
                  </a:cubicBezTo>
                  <a:cubicBezTo>
                    <a:pt x="50447" y="9270"/>
                    <a:pt x="50447" y="8663"/>
                    <a:pt x="50468" y="8077"/>
                  </a:cubicBezTo>
                  <a:cubicBezTo>
                    <a:pt x="50531" y="6885"/>
                    <a:pt x="49798" y="6173"/>
                    <a:pt x="48899" y="5545"/>
                  </a:cubicBezTo>
                  <a:cubicBezTo>
                    <a:pt x="48125" y="5315"/>
                    <a:pt x="47371" y="4981"/>
                    <a:pt x="46534" y="4981"/>
                  </a:cubicBezTo>
                  <a:cubicBezTo>
                    <a:pt x="45112" y="4981"/>
                    <a:pt x="43668" y="4918"/>
                    <a:pt x="42266" y="4897"/>
                  </a:cubicBezTo>
                  <a:cubicBezTo>
                    <a:pt x="41827" y="4897"/>
                    <a:pt x="41345" y="4813"/>
                    <a:pt x="40927" y="5043"/>
                  </a:cubicBezTo>
                  <a:cubicBezTo>
                    <a:pt x="40822" y="5106"/>
                    <a:pt x="40634" y="5085"/>
                    <a:pt x="40508" y="5106"/>
                  </a:cubicBezTo>
                  <a:cubicBezTo>
                    <a:pt x="39755" y="5106"/>
                    <a:pt x="39630" y="4981"/>
                    <a:pt x="39588" y="4248"/>
                  </a:cubicBezTo>
                  <a:cubicBezTo>
                    <a:pt x="39588" y="3976"/>
                    <a:pt x="39588" y="3725"/>
                    <a:pt x="39525" y="3474"/>
                  </a:cubicBezTo>
                  <a:cubicBezTo>
                    <a:pt x="39253" y="2909"/>
                    <a:pt x="38897" y="2407"/>
                    <a:pt x="38332" y="2072"/>
                  </a:cubicBezTo>
                  <a:cubicBezTo>
                    <a:pt x="37872" y="1779"/>
                    <a:pt x="37370" y="1465"/>
                    <a:pt x="36909" y="1172"/>
                  </a:cubicBezTo>
                  <a:cubicBezTo>
                    <a:pt x="36637" y="1026"/>
                    <a:pt x="36345" y="942"/>
                    <a:pt x="36010" y="921"/>
                  </a:cubicBezTo>
                  <a:cubicBezTo>
                    <a:pt x="33478" y="817"/>
                    <a:pt x="33478" y="817"/>
                    <a:pt x="31009" y="1591"/>
                  </a:cubicBezTo>
                  <a:cubicBezTo>
                    <a:pt x="30988" y="1591"/>
                    <a:pt x="30967" y="1633"/>
                    <a:pt x="30946" y="1633"/>
                  </a:cubicBezTo>
                  <a:cubicBezTo>
                    <a:pt x="30632" y="1675"/>
                    <a:pt x="30381" y="1863"/>
                    <a:pt x="30130" y="2051"/>
                  </a:cubicBezTo>
                  <a:cubicBezTo>
                    <a:pt x="29607" y="2428"/>
                    <a:pt x="29084" y="2804"/>
                    <a:pt x="28582" y="3244"/>
                  </a:cubicBezTo>
                  <a:cubicBezTo>
                    <a:pt x="28289" y="3516"/>
                    <a:pt x="27954" y="3579"/>
                    <a:pt x="27557" y="3432"/>
                  </a:cubicBezTo>
                  <a:cubicBezTo>
                    <a:pt x="27389" y="3348"/>
                    <a:pt x="27180" y="3307"/>
                    <a:pt x="26992" y="3328"/>
                  </a:cubicBezTo>
                  <a:cubicBezTo>
                    <a:pt x="26176" y="3432"/>
                    <a:pt x="25339" y="3516"/>
                    <a:pt x="24565" y="3725"/>
                  </a:cubicBezTo>
                  <a:cubicBezTo>
                    <a:pt x="23979" y="3851"/>
                    <a:pt x="23435" y="4102"/>
                    <a:pt x="22912" y="4395"/>
                  </a:cubicBezTo>
                  <a:cubicBezTo>
                    <a:pt x="22054" y="4876"/>
                    <a:pt x="21342" y="5525"/>
                    <a:pt x="20694" y="6236"/>
                  </a:cubicBezTo>
                  <a:cubicBezTo>
                    <a:pt x="20317" y="6613"/>
                    <a:pt x="19961" y="7073"/>
                    <a:pt x="19899" y="7617"/>
                  </a:cubicBezTo>
                  <a:cubicBezTo>
                    <a:pt x="19815" y="8245"/>
                    <a:pt x="19501" y="8789"/>
                    <a:pt x="19564" y="9437"/>
                  </a:cubicBezTo>
                  <a:cubicBezTo>
                    <a:pt x="19585" y="9793"/>
                    <a:pt x="19396" y="10023"/>
                    <a:pt x="19041" y="10149"/>
                  </a:cubicBezTo>
                  <a:cubicBezTo>
                    <a:pt x="18246" y="10421"/>
                    <a:pt x="17513" y="10755"/>
                    <a:pt x="16781" y="11153"/>
                  </a:cubicBezTo>
                  <a:cubicBezTo>
                    <a:pt x="16237" y="11467"/>
                    <a:pt x="15714" y="11781"/>
                    <a:pt x="15274" y="12241"/>
                  </a:cubicBezTo>
                  <a:cubicBezTo>
                    <a:pt x="15002" y="12534"/>
                    <a:pt x="14689" y="12785"/>
                    <a:pt x="14417" y="13078"/>
                  </a:cubicBezTo>
                  <a:cubicBezTo>
                    <a:pt x="14145" y="13350"/>
                    <a:pt x="13935" y="13622"/>
                    <a:pt x="13705" y="13915"/>
                  </a:cubicBezTo>
                  <a:cubicBezTo>
                    <a:pt x="13433" y="14229"/>
                    <a:pt x="13308" y="14605"/>
                    <a:pt x="13329" y="15024"/>
                  </a:cubicBezTo>
                  <a:cubicBezTo>
                    <a:pt x="13370" y="15484"/>
                    <a:pt x="13224" y="15986"/>
                    <a:pt x="13621" y="16384"/>
                  </a:cubicBezTo>
                  <a:cubicBezTo>
                    <a:pt x="13893" y="16656"/>
                    <a:pt x="13831" y="17074"/>
                    <a:pt x="13789" y="17451"/>
                  </a:cubicBezTo>
                  <a:cubicBezTo>
                    <a:pt x="13747" y="17744"/>
                    <a:pt x="13538" y="17890"/>
                    <a:pt x="13308" y="18016"/>
                  </a:cubicBezTo>
                  <a:cubicBezTo>
                    <a:pt x="13182" y="18100"/>
                    <a:pt x="13077" y="18204"/>
                    <a:pt x="12994" y="18309"/>
                  </a:cubicBezTo>
                  <a:cubicBezTo>
                    <a:pt x="12680" y="18685"/>
                    <a:pt x="12345" y="19020"/>
                    <a:pt x="12052" y="19418"/>
                  </a:cubicBezTo>
                  <a:cubicBezTo>
                    <a:pt x="11927" y="19585"/>
                    <a:pt x="11801" y="19774"/>
                    <a:pt x="11696" y="19962"/>
                  </a:cubicBezTo>
                  <a:cubicBezTo>
                    <a:pt x="11445" y="20318"/>
                    <a:pt x="11236" y="20694"/>
                    <a:pt x="11006" y="21029"/>
                  </a:cubicBezTo>
                  <a:cubicBezTo>
                    <a:pt x="10755" y="21343"/>
                    <a:pt x="10588" y="21678"/>
                    <a:pt x="10504" y="22096"/>
                  </a:cubicBezTo>
                  <a:cubicBezTo>
                    <a:pt x="10336" y="22996"/>
                    <a:pt x="10085" y="23875"/>
                    <a:pt x="9939" y="24774"/>
                  </a:cubicBezTo>
                  <a:cubicBezTo>
                    <a:pt x="9855" y="25193"/>
                    <a:pt x="9918" y="25611"/>
                    <a:pt x="9939" y="26030"/>
                  </a:cubicBezTo>
                  <a:cubicBezTo>
                    <a:pt x="9960" y="26364"/>
                    <a:pt x="10085" y="26678"/>
                    <a:pt x="10148" y="27013"/>
                  </a:cubicBezTo>
                  <a:cubicBezTo>
                    <a:pt x="10253" y="27850"/>
                    <a:pt x="10588" y="28582"/>
                    <a:pt x="11027" y="29294"/>
                  </a:cubicBezTo>
                  <a:cubicBezTo>
                    <a:pt x="11173" y="29482"/>
                    <a:pt x="11278" y="29691"/>
                    <a:pt x="11341" y="29901"/>
                  </a:cubicBezTo>
                  <a:cubicBezTo>
                    <a:pt x="11487" y="30403"/>
                    <a:pt x="11738" y="30821"/>
                    <a:pt x="12010" y="31261"/>
                  </a:cubicBezTo>
                  <a:cubicBezTo>
                    <a:pt x="12387" y="31888"/>
                    <a:pt x="12743" y="32537"/>
                    <a:pt x="13370" y="32955"/>
                  </a:cubicBezTo>
                  <a:cubicBezTo>
                    <a:pt x="13580" y="33081"/>
                    <a:pt x="13601" y="33332"/>
                    <a:pt x="13496" y="33478"/>
                  </a:cubicBezTo>
                  <a:cubicBezTo>
                    <a:pt x="13391" y="33667"/>
                    <a:pt x="13203" y="33750"/>
                    <a:pt x="12994" y="33709"/>
                  </a:cubicBezTo>
                  <a:cubicBezTo>
                    <a:pt x="12847" y="33688"/>
                    <a:pt x="12680" y="33646"/>
                    <a:pt x="12492" y="33583"/>
                  </a:cubicBezTo>
                  <a:cubicBezTo>
                    <a:pt x="12429" y="33813"/>
                    <a:pt x="12345" y="34002"/>
                    <a:pt x="12324" y="34190"/>
                  </a:cubicBezTo>
                  <a:cubicBezTo>
                    <a:pt x="12261" y="34399"/>
                    <a:pt x="12241" y="34608"/>
                    <a:pt x="12220" y="34839"/>
                  </a:cubicBezTo>
                  <a:cubicBezTo>
                    <a:pt x="13391" y="34734"/>
                    <a:pt x="14542" y="34629"/>
                    <a:pt x="15672" y="34587"/>
                  </a:cubicBezTo>
                  <a:cubicBezTo>
                    <a:pt x="16781" y="34504"/>
                    <a:pt x="17911" y="34587"/>
                    <a:pt x="19145" y="34420"/>
                  </a:cubicBezTo>
                  <a:cubicBezTo>
                    <a:pt x="18664" y="33855"/>
                    <a:pt x="18141" y="33458"/>
                    <a:pt x="17869" y="32851"/>
                  </a:cubicBezTo>
                  <a:cubicBezTo>
                    <a:pt x="17576" y="32286"/>
                    <a:pt x="17346" y="31679"/>
                    <a:pt x="16969" y="31135"/>
                  </a:cubicBezTo>
                  <a:cubicBezTo>
                    <a:pt x="16321" y="31302"/>
                    <a:pt x="15714" y="31344"/>
                    <a:pt x="15107" y="31051"/>
                  </a:cubicBezTo>
                  <a:cubicBezTo>
                    <a:pt x="14961" y="30968"/>
                    <a:pt x="14772" y="30989"/>
                    <a:pt x="14626" y="30947"/>
                  </a:cubicBezTo>
                  <a:cubicBezTo>
                    <a:pt x="13893" y="30737"/>
                    <a:pt x="13329" y="30235"/>
                    <a:pt x="12805" y="29712"/>
                  </a:cubicBezTo>
                  <a:cubicBezTo>
                    <a:pt x="12764" y="29670"/>
                    <a:pt x="12743" y="29566"/>
                    <a:pt x="12701" y="29482"/>
                  </a:cubicBezTo>
                  <a:cubicBezTo>
                    <a:pt x="12387" y="28750"/>
                    <a:pt x="12136" y="27996"/>
                    <a:pt x="12261" y="27180"/>
                  </a:cubicBezTo>
                  <a:cubicBezTo>
                    <a:pt x="12282" y="27013"/>
                    <a:pt x="12282" y="26846"/>
                    <a:pt x="12261" y="26657"/>
                  </a:cubicBezTo>
                  <a:cubicBezTo>
                    <a:pt x="12241" y="26218"/>
                    <a:pt x="12450" y="25820"/>
                    <a:pt x="12743" y="25507"/>
                  </a:cubicBezTo>
                  <a:cubicBezTo>
                    <a:pt x="12994" y="25214"/>
                    <a:pt x="13308" y="24963"/>
                    <a:pt x="13601" y="24670"/>
                  </a:cubicBezTo>
                  <a:cubicBezTo>
                    <a:pt x="13789" y="24502"/>
                    <a:pt x="13956" y="24439"/>
                    <a:pt x="14228" y="24439"/>
                  </a:cubicBezTo>
                  <a:cubicBezTo>
                    <a:pt x="15295" y="24460"/>
                    <a:pt x="16342" y="24230"/>
                    <a:pt x="17409" y="24042"/>
                  </a:cubicBezTo>
                  <a:cubicBezTo>
                    <a:pt x="17911" y="23958"/>
                    <a:pt x="18329" y="23749"/>
                    <a:pt x="18706" y="23414"/>
                  </a:cubicBezTo>
                  <a:cubicBezTo>
                    <a:pt x="19250" y="22912"/>
                    <a:pt x="19773" y="22389"/>
                    <a:pt x="20296" y="21866"/>
                  </a:cubicBezTo>
                  <a:cubicBezTo>
                    <a:pt x="20547" y="21636"/>
                    <a:pt x="20694" y="21322"/>
                    <a:pt x="20735" y="20987"/>
                  </a:cubicBezTo>
                  <a:cubicBezTo>
                    <a:pt x="20840" y="20255"/>
                    <a:pt x="21133" y="19564"/>
                    <a:pt x="21049" y="18811"/>
                  </a:cubicBezTo>
                  <a:cubicBezTo>
                    <a:pt x="21049" y="18748"/>
                    <a:pt x="21049" y="18706"/>
                    <a:pt x="21070" y="18644"/>
                  </a:cubicBezTo>
                  <a:cubicBezTo>
                    <a:pt x="21175" y="18183"/>
                    <a:pt x="21635" y="17974"/>
                    <a:pt x="22075" y="18204"/>
                  </a:cubicBezTo>
                  <a:cubicBezTo>
                    <a:pt x="22263" y="18309"/>
                    <a:pt x="22388" y="18434"/>
                    <a:pt x="22535" y="18581"/>
                  </a:cubicBezTo>
                  <a:cubicBezTo>
                    <a:pt x="22744" y="18790"/>
                    <a:pt x="23016" y="18895"/>
                    <a:pt x="23309" y="18916"/>
                  </a:cubicBezTo>
                  <a:cubicBezTo>
                    <a:pt x="24690" y="19041"/>
                    <a:pt x="24920" y="18999"/>
                    <a:pt x="26155" y="18330"/>
                  </a:cubicBezTo>
                  <a:cubicBezTo>
                    <a:pt x="26301" y="18267"/>
                    <a:pt x="26448" y="18183"/>
                    <a:pt x="26594" y="18100"/>
                  </a:cubicBezTo>
                  <a:cubicBezTo>
                    <a:pt x="27117" y="17849"/>
                    <a:pt x="27536" y="17493"/>
                    <a:pt x="27870" y="17012"/>
                  </a:cubicBezTo>
                  <a:cubicBezTo>
                    <a:pt x="28038" y="16761"/>
                    <a:pt x="28247" y="16551"/>
                    <a:pt x="28456" y="16384"/>
                  </a:cubicBezTo>
                  <a:cubicBezTo>
                    <a:pt x="28791" y="16070"/>
                    <a:pt x="29084" y="15714"/>
                    <a:pt x="29272" y="15296"/>
                  </a:cubicBezTo>
                  <a:cubicBezTo>
                    <a:pt x="29398" y="15045"/>
                    <a:pt x="29523" y="14815"/>
                    <a:pt x="29691" y="14564"/>
                  </a:cubicBezTo>
                  <a:cubicBezTo>
                    <a:pt x="30026" y="14020"/>
                    <a:pt x="30172" y="13455"/>
                    <a:pt x="30214" y="12785"/>
                  </a:cubicBezTo>
                  <a:cubicBezTo>
                    <a:pt x="30214" y="12471"/>
                    <a:pt x="30256" y="12157"/>
                    <a:pt x="30319" y="11843"/>
                  </a:cubicBezTo>
                  <a:cubicBezTo>
                    <a:pt x="30339" y="11613"/>
                    <a:pt x="30381" y="11383"/>
                    <a:pt x="30653" y="11320"/>
                  </a:cubicBezTo>
                  <a:cubicBezTo>
                    <a:pt x="30842" y="11279"/>
                    <a:pt x="30988" y="11488"/>
                    <a:pt x="31051" y="11906"/>
                  </a:cubicBezTo>
                  <a:cubicBezTo>
                    <a:pt x="31093" y="12429"/>
                    <a:pt x="31072" y="12973"/>
                    <a:pt x="31114" y="13517"/>
                  </a:cubicBezTo>
                  <a:cubicBezTo>
                    <a:pt x="31155" y="13789"/>
                    <a:pt x="31155" y="14040"/>
                    <a:pt x="31260" y="14250"/>
                  </a:cubicBezTo>
                  <a:cubicBezTo>
                    <a:pt x="31616" y="15066"/>
                    <a:pt x="32223" y="15714"/>
                    <a:pt x="32871" y="16321"/>
                  </a:cubicBezTo>
                  <a:cubicBezTo>
                    <a:pt x="33311" y="16719"/>
                    <a:pt x="33834" y="16949"/>
                    <a:pt x="34440" y="16823"/>
                  </a:cubicBezTo>
                  <a:cubicBezTo>
                    <a:pt x="34984" y="16698"/>
                    <a:pt x="35570" y="16656"/>
                    <a:pt x="35884" y="16070"/>
                  </a:cubicBezTo>
                  <a:cubicBezTo>
                    <a:pt x="35926" y="15924"/>
                    <a:pt x="36073" y="15861"/>
                    <a:pt x="36177" y="15777"/>
                  </a:cubicBezTo>
                  <a:cubicBezTo>
                    <a:pt x="36617" y="15463"/>
                    <a:pt x="37119" y="15652"/>
                    <a:pt x="37223" y="16196"/>
                  </a:cubicBezTo>
                  <a:cubicBezTo>
                    <a:pt x="37328" y="16698"/>
                    <a:pt x="37391" y="17179"/>
                    <a:pt x="37495" y="17681"/>
                  </a:cubicBezTo>
                  <a:cubicBezTo>
                    <a:pt x="37558" y="17911"/>
                    <a:pt x="37663" y="18183"/>
                    <a:pt x="37767" y="18393"/>
                  </a:cubicBezTo>
                  <a:cubicBezTo>
                    <a:pt x="38081" y="19020"/>
                    <a:pt x="38437" y="19648"/>
                    <a:pt x="38751" y="20276"/>
                  </a:cubicBezTo>
                  <a:cubicBezTo>
                    <a:pt x="39127" y="20987"/>
                    <a:pt x="39797" y="21154"/>
                    <a:pt x="40508" y="21301"/>
                  </a:cubicBezTo>
                  <a:cubicBezTo>
                    <a:pt x="40676" y="21322"/>
                    <a:pt x="40843" y="21259"/>
                    <a:pt x="41010" y="21217"/>
                  </a:cubicBezTo>
                  <a:cubicBezTo>
                    <a:pt x="41241" y="21134"/>
                    <a:pt x="41513" y="21029"/>
                    <a:pt x="41680" y="20882"/>
                  </a:cubicBezTo>
                  <a:cubicBezTo>
                    <a:pt x="42099" y="20527"/>
                    <a:pt x="42622" y="20359"/>
                    <a:pt x="42894" y="19836"/>
                  </a:cubicBezTo>
                  <a:cubicBezTo>
                    <a:pt x="42915" y="19774"/>
                    <a:pt x="42977" y="19753"/>
                    <a:pt x="43019" y="19690"/>
                  </a:cubicBezTo>
                  <a:cubicBezTo>
                    <a:pt x="43228" y="19564"/>
                    <a:pt x="43438" y="19522"/>
                    <a:pt x="43668" y="19627"/>
                  </a:cubicBezTo>
                  <a:cubicBezTo>
                    <a:pt x="43919" y="19732"/>
                    <a:pt x="44044" y="19878"/>
                    <a:pt x="44044" y="20150"/>
                  </a:cubicBezTo>
                  <a:cubicBezTo>
                    <a:pt x="44044" y="20799"/>
                    <a:pt x="44065" y="21447"/>
                    <a:pt x="44023" y="22096"/>
                  </a:cubicBezTo>
                  <a:cubicBezTo>
                    <a:pt x="43982" y="22724"/>
                    <a:pt x="44233" y="23247"/>
                    <a:pt x="44588" y="23749"/>
                  </a:cubicBezTo>
                  <a:cubicBezTo>
                    <a:pt x="44777" y="23979"/>
                    <a:pt x="44965" y="24272"/>
                    <a:pt x="45132" y="24502"/>
                  </a:cubicBezTo>
                  <a:cubicBezTo>
                    <a:pt x="45593" y="25067"/>
                    <a:pt x="45928" y="25653"/>
                    <a:pt x="46660" y="25925"/>
                  </a:cubicBezTo>
                  <a:cubicBezTo>
                    <a:pt x="47016" y="26051"/>
                    <a:pt x="47308" y="26072"/>
                    <a:pt x="47601" y="25800"/>
                  </a:cubicBezTo>
                  <a:cubicBezTo>
                    <a:pt x="48020" y="25402"/>
                    <a:pt x="48480" y="25193"/>
                    <a:pt x="49066" y="25423"/>
                  </a:cubicBezTo>
                  <a:lnTo>
                    <a:pt x="49150" y="25423"/>
                  </a:lnTo>
                  <a:cubicBezTo>
                    <a:pt x="49526" y="25402"/>
                    <a:pt x="49840" y="25528"/>
                    <a:pt x="50133" y="25820"/>
                  </a:cubicBezTo>
                  <a:cubicBezTo>
                    <a:pt x="50259" y="25925"/>
                    <a:pt x="50405" y="26030"/>
                    <a:pt x="50552" y="26113"/>
                  </a:cubicBezTo>
                  <a:cubicBezTo>
                    <a:pt x="50824" y="26260"/>
                    <a:pt x="50928" y="26490"/>
                    <a:pt x="50970" y="26804"/>
                  </a:cubicBezTo>
                  <a:cubicBezTo>
                    <a:pt x="51054" y="27536"/>
                    <a:pt x="50886" y="28227"/>
                    <a:pt x="50740" y="28896"/>
                  </a:cubicBezTo>
                  <a:cubicBezTo>
                    <a:pt x="50719" y="29043"/>
                    <a:pt x="50614" y="29168"/>
                    <a:pt x="50531" y="29273"/>
                  </a:cubicBezTo>
                  <a:cubicBezTo>
                    <a:pt x="49777" y="30089"/>
                    <a:pt x="49003" y="30884"/>
                    <a:pt x="47936" y="31302"/>
                  </a:cubicBezTo>
                  <a:cubicBezTo>
                    <a:pt x="47476" y="31491"/>
                    <a:pt x="47016" y="31616"/>
                    <a:pt x="46534" y="31554"/>
                  </a:cubicBezTo>
                  <a:cubicBezTo>
                    <a:pt x="46220" y="31491"/>
                    <a:pt x="45928" y="31407"/>
                    <a:pt x="45593" y="31365"/>
                  </a:cubicBezTo>
                  <a:cubicBezTo>
                    <a:pt x="45216" y="31805"/>
                    <a:pt x="44777" y="32202"/>
                    <a:pt x="44714" y="32851"/>
                  </a:cubicBezTo>
                  <a:cubicBezTo>
                    <a:pt x="44693" y="33060"/>
                    <a:pt x="44547" y="33248"/>
                    <a:pt x="44442" y="33458"/>
                  </a:cubicBezTo>
                  <a:cubicBezTo>
                    <a:pt x="44149" y="33562"/>
                    <a:pt x="44065" y="33709"/>
                    <a:pt x="43961" y="33981"/>
                  </a:cubicBezTo>
                  <a:close/>
                  <a:moveTo>
                    <a:pt x="46555" y="27055"/>
                  </a:moveTo>
                  <a:cubicBezTo>
                    <a:pt x="46137" y="26846"/>
                    <a:pt x="45739" y="26657"/>
                    <a:pt x="45321" y="26469"/>
                  </a:cubicBezTo>
                  <a:cubicBezTo>
                    <a:pt x="45091" y="26364"/>
                    <a:pt x="44902" y="26197"/>
                    <a:pt x="44735" y="25967"/>
                  </a:cubicBezTo>
                  <a:cubicBezTo>
                    <a:pt x="44358" y="25402"/>
                    <a:pt x="43898" y="24858"/>
                    <a:pt x="43500" y="24272"/>
                  </a:cubicBezTo>
                  <a:cubicBezTo>
                    <a:pt x="43082" y="23665"/>
                    <a:pt x="42705" y="23017"/>
                    <a:pt x="42810" y="22242"/>
                  </a:cubicBezTo>
                  <a:cubicBezTo>
                    <a:pt x="42831" y="22033"/>
                    <a:pt x="42831" y="21845"/>
                    <a:pt x="42810" y="21636"/>
                  </a:cubicBezTo>
                  <a:cubicBezTo>
                    <a:pt x="42810" y="21510"/>
                    <a:pt x="42747" y="21364"/>
                    <a:pt x="42705" y="21196"/>
                  </a:cubicBezTo>
                  <a:cubicBezTo>
                    <a:pt x="42496" y="21343"/>
                    <a:pt x="42308" y="21447"/>
                    <a:pt x="42161" y="21552"/>
                  </a:cubicBezTo>
                  <a:cubicBezTo>
                    <a:pt x="41701" y="21866"/>
                    <a:pt x="41241" y="22138"/>
                    <a:pt x="40697" y="22242"/>
                  </a:cubicBezTo>
                  <a:cubicBezTo>
                    <a:pt x="39776" y="22389"/>
                    <a:pt x="38730" y="22033"/>
                    <a:pt x="38102" y="21322"/>
                  </a:cubicBezTo>
                  <a:cubicBezTo>
                    <a:pt x="37893" y="21092"/>
                    <a:pt x="37746" y="20820"/>
                    <a:pt x="37579" y="20569"/>
                  </a:cubicBezTo>
                  <a:cubicBezTo>
                    <a:pt x="37328" y="20087"/>
                    <a:pt x="37077" y="19627"/>
                    <a:pt x="36826" y="19146"/>
                  </a:cubicBezTo>
                  <a:cubicBezTo>
                    <a:pt x="36533" y="18644"/>
                    <a:pt x="36303" y="18121"/>
                    <a:pt x="36240" y="17556"/>
                  </a:cubicBezTo>
                  <a:cubicBezTo>
                    <a:pt x="36219" y="17430"/>
                    <a:pt x="36135" y="17284"/>
                    <a:pt x="36093" y="17158"/>
                  </a:cubicBezTo>
                  <a:cubicBezTo>
                    <a:pt x="35989" y="17221"/>
                    <a:pt x="35884" y="17221"/>
                    <a:pt x="35821" y="17263"/>
                  </a:cubicBezTo>
                  <a:cubicBezTo>
                    <a:pt x="35068" y="17702"/>
                    <a:pt x="34252" y="17869"/>
                    <a:pt x="33373" y="17786"/>
                  </a:cubicBezTo>
                  <a:cubicBezTo>
                    <a:pt x="33185" y="17765"/>
                    <a:pt x="32976" y="17723"/>
                    <a:pt x="32808" y="17639"/>
                  </a:cubicBezTo>
                  <a:cubicBezTo>
                    <a:pt x="31846" y="17012"/>
                    <a:pt x="31009" y="16258"/>
                    <a:pt x="30465" y="15212"/>
                  </a:cubicBezTo>
                  <a:cubicBezTo>
                    <a:pt x="30444" y="15149"/>
                    <a:pt x="30360" y="15108"/>
                    <a:pt x="30277" y="15045"/>
                  </a:cubicBezTo>
                  <a:cubicBezTo>
                    <a:pt x="30235" y="15087"/>
                    <a:pt x="30172" y="15108"/>
                    <a:pt x="30151" y="15170"/>
                  </a:cubicBezTo>
                  <a:cubicBezTo>
                    <a:pt x="29754" y="16049"/>
                    <a:pt x="29210" y="16844"/>
                    <a:pt x="28498" y="17514"/>
                  </a:cubicBezTo>
                  <a:cubicBezTo>
                    <a:pt x="28477" y="17556"/>
                    <a:pt x="28477" y="17577"/>
                    <a:pt x="28456" y="17597"/>
                  </a:cubicBezTo>
                  <a:cubicBezTo>
                    <a:pt x="28038" y="18288"/>
                    <a:pt x="27410" y="18706"/>
                    <a:pt x="26720" y="19083"/>
                  </a:cubicBezTo>
                  <a:cubicBezTo>
                    <a:pt x="26301" y="19334"/>
                    <a:pt x="25883" y="19585"/>
                    <a:pt x="25464" y="19794"/>
                  </a:cubicBezTo>
                  <a:cubicBezTo>
                    <a:pt x="25234" y="19899"/>
                    <a:pt x="25004" y="20025"/>
                    <a:pt x="24753" y="20004"/>
                  </a:cubicBezTo>
                  <a:cubicBezTo>
                    <a:pt x="23853" y="19983"/>
                    <a:pt x="22912" y="20129"/>
                    <a:pt x="21928" y="19774"/>
                  </a:cubicBezTo>
                  <a:cubicBezTo>
                    <a:pt x="21803" y="20318"/>
                    <a:pt x="21677" y="20841"/>
                    <a:pt x="21552" y="21364"/>
                  </a:cubicBezTo>
                  <a:cubicBezTo>
                    <a:pt x="21405" y="21866"/>
                    <a:pt x="21238" y="22347"/>
                    <a:pt x="20819" y="22682"/>
                  </a:cubicBezTo>
                  <a:cubicBezTo>
                    <a:pt x="20317" y="23121"/>
                    <a:pt x="19836" y="23623"/>
                    <a:pt x="19355" y="24084"/>
                  </a:cubicBezTo>
                  <a:cubicBezTo>
                    <a:pt x="18790" y="24607"/>
                    <a:pt x="18204" y="25025"/>
                    <a:pt x="17450" y="25109"/>
                  </a:cubicBezTo>
                  <a:cubicBezTo>
                    <a:pt x="17283" y="25130"/>
                    <a:pt x="17116" y="25193"/>
                    <a:pt x="16948" y="25235"/>
                  </a:cubicBezTo>
                  <a:cubicBezTo>
                    <a:pt x="16927" y="25360"/>
                    <a:pt x="16886" y="25465"/>
                    <a:pt x="16865" y="25569"/>
                  </a:cubicBezTo>
                  <a:cubicBezTo>
                    <a:pt x="16655" y="27557"/>
                    <a:pt x="17158" y="29398"/>
                    <a:pt x="17890" y="31219"/>
                  </a:cubicBezTo>
                  <a:cubicBezTo>
                    <a:pt x="18036" y="31616"/>
                    <a:pt x="18225" y="32014"/>
                    <a:pt x="18434" y="32370"/>
                  </a:cubicBezTo>
                  <a:cubicBezTo>
                    <a:pt x="18601" y="32662"/>
                    <a:pt x="18769" y="32997"/>
                    <a:pt x="19062" y="33165"/>
                  </a:cubicBezTo>
                  <a:cubicBezTo>
                    <a:pt x="19480" y="33458"/>
                    <a:pt x="19710" y="33834"/>
                    <a:pt x="19961" y="34253"/>
                  </a:cubicBezTo>
                  <a:cubicBezTo>
                    <a:pt x="20233" y="34776"/>
                    <a:pt x="20610" y="35257"/>
                    <a:pt x="21133" y="35571"/>
                  </a:cubicBezTo>
                  <a:cubicBezTo>
                    <a:pt x="21635" y="35864"/>
                    <a:pt x="22158" y="36073"/>
                    <a:pt x="22619" y="36387"/>
                  </a:cubicBezTo>
                  <a:cubicBezTo>
                    <a:pt x="23225" y="36805"/>
                    <a:pt x="23895" y="36973"/>
                    <a:pt x="24585" y="37140"/>
                  </a:cubicBezTo>
                  <a:cubicBezTo>
                    <a:pt x="24816" y="37182"/>
                    <a:pt x="25088" y="37182"/>
                    <a:pt x="25339" y="37245"/>
                  </a:cubicBezTo>
                  <a:cubicBezTo>
                    <a:pt x="26029" y="37391"/>
                    <a:pt x="26699" y="37642"/>
                    <a:pt x="27410" y="37705"/>
                  </a:cubicBezTo>
                  <a:cubicBezTo>
                    <a:pt x="28059" y="37789"/>
                    <a:pt x="28686" y="37872"/>
                    <a:pt x="29314" y="38019"/>
                  </a:cubicBezTo>
                  <a:cubicBezTo>
                    <a:pt x="29502" y="38082"/>
                    <a:pt x="29712" y="38061"/>
                    <a:pt x="29921" y="38061"/>
                  </a:cubicBezTo>
                  <a:cubicBezTo>
                    <a:pt x="31302" y="38061"/>
                    <a:pt x="32683" y="38019"/>
                    <a:pt x="34106" y="38019"/>
                  </a:cubicBezTo>
                  <a:cubicBezTo>
                    <a:pt x="34231" y="38019"/>
                    <a:pt x="34378" y="38019"/>
                    <a:pt x="34524" y="37998"/>
                  </a:cubicBezTo>
                  <a:cubicBezTo>
                    <a:pt x="35382" y="37768"/>
                    <a:pt x="36282" y="37559"/>
                    <a:pt x="37098" y="37287"/>
                  </a:cubicBezTo>
                  <a:cubicBezTo>
                    <a:pt x="38123" y="36973"/>
                    <a:pt x="39169" y="36701"/>
                    <a:pt x="40090" y="36136"/>
                  </a:cubicBezTo>
                  <a:cubicBezTo>
                    <a:pt x="40508" y="35906"/>
                    <a:pt x="40864" y="35613"/>
                    <a:pt x="41282" y="35362"/>
                  </a:cubicBezTo>
                  <a:cubicBezTo>
                    <a:pt x="41680" y="34567"/>
                    <a:pt x="42371" y="34002"/>
                    <a:pt x="42810" y="33248"/>
                  </a:cubicBezTo>
                  <a:cubicBezTo>
                    <a:pt x="43249" y="32432"/>
                    <a:pt x="43898" y="31721"/>
                    <a:pt x="44379" y="30905"/>
                  </a:cubicBezTo>
                  <a:cubicBezTo>
                    <a:pt x="44735" y="30319"/>
                    <a:pt x="45132" y="29712"/>
                    <a:pt x="45509" y="29105"/>
                  </a:cubicBezTo>
                  <a:cubicBezTo>
                    <a:pt x="45865" y="28436"/>
                    <a:pt x="46220" y="27745"/>
                    <a:pt x="46555" y="27055"/>
                  </a:cubicBezTo>
                  <a:close/>
                  <a:moveTo>
                    <a:pt x="7826" y="35906"/>
                  </a:moveTo>
                  <a:cubicBezTo>
                    <a:pt x="7575" y="36471"/>
                    <a:pt x="7512" y="36994"/>
                    <a:pt x="7533" y="37538"/>
                  </a:cubicBezTo>
                  <a:cubicBezTo>
                    <a:pt x="7533" y="38103"/>
                    <a:pt x="7512" y="38647"/>
                    <a:pt x="7512" y="39232"/>
                  </a:cubicBezTo>
                  <a:cubicBezTo>
                    <a:pt x="7512" y="39881"/>
                    <a:pt x="7470" y="40551"/>
                    <a:pt x="7323" y="41178"/>
                  </a:cubicBezTo>
                  <a:cubicBezTo>
                    <a:pt x="7240" y="41555"/>
                    <a:pt x="7219" y="41953"/>
                    <a:pt x="7219" y="42350"/>
                  </a:cubicBezTo>
                  <a:cubicBezTo>
                    <a:pt x="7156" y="44568"/>
                    <a:pt x="7135" y="46765"/>
                    <a:pt x="7114" y="48983"/>
                  </a:cubicBezTo>
                  <a:cubicBezTo>
                    <a:pt x="7093" y="49987"/>
                    <a:pt x="7114" y="50971"/>
                    <a:pt x="6947" y="51975"/>
                  </a:cubicBezTo>
                  <a:cubicBezTo>
                    <a:pt x="6926" y="52163"/>
                    <a:pt x="6947" y="52331"/>
                    <a:pt x="6947" y="52603"/>
                  </a:cubicBezTo>
                  <a:cubicBezTo>
                    <a:pt x="7156" y="52561"/>
                    <a:pt x="7323" y="52540"/>
                    <a:pt x="7512" y="52519"/>
                  </a:cubicBezTo>
                  <a:cubicBezTo>
                    <a:pt x="7742" y="52498"/>
                    <a:pt x="7993" y="52414"/>
                    <a:pt x="8244" y="52414"/>
                  </a:cubicBezTo>
                  <a:cubicBezTo>
                    <a:pt x="8495" y="52414"/>
                    <a:pt x="8683" y="52624"/>
                    <a:pt x="8683" y="52833"/>
                  </a:cubicBezTo>
                  <a:cubicBezTo>
                    <a:pt x="8683" y="53042"/>
                    <a:pt x="8579" y="53209"/>
                    <a:pt x="8349" y="53272"/>
                  </a:cubicBezTo>
                  <a:cubicBezTo>
                    <a:pt x="7993" y="53419"/>
                    <a:pt x="7658" y="53523"/>
                    <a:pt x="7261" y="53670"/>
                  </a:cubicBezTo>
                  <a:cubicBezTo>
                    <a:pt x="7658" y="54067"/>
                    <a:pt x="7951" y="54465"/>
                    <a:pt x="8370" y="54716"/>
                  </a:cubicBezTo>
                  <a:cubicBezTo>
                    <a:pt x="8558" y="54841"/>
                    <a:pt x="8704" y="55009"/>
                    <a:pt x="8830" y="55197"/>
                  </a:cubicBezTo>
                  <a:cubicBezTo>
                    <a:pt x="8997" y="55406"/>
                    <a:pt x="8893" y="55720"/>
                    <a:pt x="8621" y="55825"/>
                  </a:cubicBezTo>
                  <a:cubicBezTo>
                    <a:pt x="8391" y="55888"/>
                    <a:pt x="8181" y="55888"/>
                    <a:pt x="7972" y="55720"/>
                  </a:cubicBezTo>
                  <a:cubicBezTo>
                    <a:pt x="7679" y="55469"/>
                    <a:pt x="7428" y="55218"/>
                    <a:pt x="7156" y="54946"/>
                  </a:cubicBezTo>
                  <a:cubicBezTo>
                    <a:pt x="7051" y="54883"/>
                    <a:pt x="6989" y="54716"/>
                    <a:pt x="6779" y="54800"/>
                  </a:cubicBezTo>
                  <a:cubicBezTo>
                    <a:pt x="6779" y="55155"/>
                    <a:pt x="6779" y="55553"/>
                    <a:pt x="6738" y="55971"/>
                  </a:cubicBezTo>
                  <a:cubicBezTo>
                    <a:pt x="6947" y="56097"/>
                    <a:pt x="7177" y="56243"/>
                    <a:pt x="7386" y="56369"/>
                  </a:cubicBezTo>
                  <a:cubicBezTo>
                    <a:pt x="7575" y="56494"/>
                    <a:pt x="7554" y="56829"/>
                    <a:pt x="7365" y="56934"/>
                  </a:cubicBezTo>
                  <a:cubicBezTo>
                    <a:pt x="7135" y="57038"/>
                    <a:pt x="6905" y="57122"/>
                    <a:pt x="6654" y="57206"/>
                  </a:cubicBezTo>
                  <a:cubicBezTo>
                    <a:pt x="6633" y="57331"/>
                    <a:pt x="6591" y="57436"/>
                    <a:pt x="6549" y="57541"/>
                  </a:cubicBezTo>
                  <a:cubicBezTo>
                    <a:pt x="6424" y="58691"/>
                    <a:pt x="6403" y="59863"/>
                    <a:pt x="6131" y="60993"/>
                  </a:cubicBezTo>
                  <a:lnTo>
                    <a:pt x="6131" y="61077"/>
                  </a:lnTo>
                  <a:cubicBezTo>
                    <a:pt x="6131" y="61851"/>
                    <a:pt x="6110" y="62667"/>
                    <a:pt x="6110" y="63462"/>
                  </a:cubicBezTo>
                  <a:cubicBezTo>
                    <a:pt x="6110" y="63818"/>
                    <a:pt x="6173" y="64194"/>
                    <a:pt x="6382" y="64508"/>
                  </a:cubicBezTo>
                  <a:cubicBezTo>
                    <a:pt x="6528" y="64738"/>
                    <a:pt x="6696" y="64969"/>
                    <a:pt x="6863" y="65241"/>
                  </a:cubicBezTo>
                  <a:cubicBezTo>
                    <a:pt x="7595" y="65241"/>
                    <a:pt x="8328" y="65261"/>
                    <a:pt x="9102" y="65261"/>
                  </a:cubicBezTo>
                  <a:cubicBezTo>
                    <a:pt x="9228" y="65261"/>
                    <a:pt x="9374" y="65241"/>
                    <a:pt x="9520" y="65178"/>
                  </a:cubicBezTo>
                  <a:cubicBezTo>
                    <a:pt x="10002" y="64989"/>
                    <a:pt x="10504" y="65031"/>
                    <a:pt x="11027" y="65031"/>
                  </a:cubicBezTo>
                  <a:cubicBezTo>
                    <a:pt x="17409" y="65136"/>
                    <a:pt x="23790" y="65241"/>
                    <a:pt x="30193" y="65345"/>
                  </a:cubicBezTo>
                  <a:cubicBezTo>
                    <a:pt x="30758" y="65345"/>
                    <a:pt x="31281" y="65303"/>
                    <a:pt x="31825" y="65241"/>
                  </a:cubicBezTo>
                  <a:cubicBezTo>
                    <a:pt x="32411" y="65157"/>
                    <a:pt x="32997" y="65136"/>
                    <a:pt x="33604" y="65136"/>
                  </a:cubicBezTo>
                  <a:cubicBezTo>
                    <a:pt x="35068" y="65094"/>
                    <a:pt x="36554" y="65136"/>
                    <a:pt x="38018" y="65094"/>
                  </a:cubicBezTo>
                  <a:cubicBezTo>
                    <a:pt x="38709" y="65094"/>
                    <a:pt x="39378" y="64969"/>
                    <a:pt x="40069" y="64969"/>
                  </a:cubicBezTo>
                  <a:cubicBezTo>
                    <a:pt x="44086" y="65031"/>
                    <a:pt x="48125" y="65094"/>
                    <a:pt x="52142" y="65178"/>
                  </a:cubicBezTo>
                  <a:cubicBezTo>
                    <a:pt x="52414" y="65178"/>
                    <a:pt x="52665" y="65178"/>
                    <a:pt x="52895" y="65282"/>
                  </a:cubicBezTo>
                  <a:cubicBezTo>
                    <a:pt x="53523" y="65554"/>
                    <a:pt x="54213" y="65408"/>
                    <a:pt x="54841" y="65513"/>
                  </a:cubicBezTo>
                  <a:cubicBezTo>
                    <a:pt x="54925" y="65554"/>
                    <a:pt x="55092" y="65387"/>
                    <a:pt x="55134" y="65282"/>
                  </a:cubicBezTo>
                  <a:cubicBezTo>
                    <a:pt x="55176" y="65094"/>
                    <a:pt x="55176" y="64885"/>
                    <a:pt x="55176" y="64676"/>
                  </a:cubicBezTo>
                  <a:cubicBezTo>
                    <a:pt x="55218" y="64006"/>
                    <a:pt x="55113" y="63316"/>
                    <a:pt x="55448" y="62667"/>
                  </a:cubicBezTo>
                  <a:cubicBezTo>
                    <a:pt x="55511" y="62541"/>
                    <a:pt x="55469" y="62332"/>
                    <a:pt x="55490" y="62165"/>
                  </a:cubicBezTo>
                  <a:cubicBezTo>
                    <a:pt x="55531" y="60888"/>
                    <a:pt x="55552" y="59612"/>
                    <a:pt x="55573" y="58357"/>
                  </a:cubicBezTo>
                  <a:cubicBezTo>
                    <a:pt x="55573" y="58252"/>
                    <a:pt x="55552" y="58147"/>
                    <a:pt x="55552" y="57980"/>
                  </a:cubicBezTo>
                  <a:cubicBezTo>
                    <a:pt x="55280" y="58126"/>
                    <a:pt x="55071" y="58231"/>
                    <a:pt x="54841" y="58294"/>
                  </a:cubicBezTo>
                  <a:cubicBezTo>
                    <a:pt x="54674" y="58357"/>
                    <a:pt x="54464" y="58273"/>
                    <a:pt x="54402" y="58461"/>
                  </a:cubicBezTo>
                  <a:cubicBezTo>
                    <a:pt x="54318" y="58608"/>
                    <a:pt x="54255" y="58775"/>
                    <a:pt x="54255" y="58922"/>
                  </a:cubicBezTo>
                  <a:cubicBezTo>
                    <a:pt x="54234" y="59403"/>
                    <a:pt x="54234" y="59905"/>
                    <a:pt x="54234" y="60365"/>
                  </a:cubicBezTo>
                  <a:cubicBezTo>
                    <a:pt x="54234" y="60595"/>
                    <a:pt x="54255" y="60867"/>
                    <a:pt x="54151" y="61056"/>
                  </a:cubicBezTo>
                  <a:cubicBezTo>
                    <a:pt x="53899" y="61495"/>
                    <a:pt x="53941" y="61997"/>
                    <a:pt x="53941" y="62458"/>
                  </a:cubicBezTo>
                  <a:cubicBezTo>
                    <a:pt x="53941" y="62688"/>
                    <a:pt x="53941" y="62897"/>
                    <a:pt x="53920" y="63148"/>
                  </a:cubicBezTo>
                  <a:cubicBezTo>
                    <a:pt x="53879" y="63713"/>
                    <a:pt x="53481" y="63985"/>
                    <a:pt x="52895" y="63880"/>
                  </a:cubicBezTo>
                  <a:cubicBezTo>
                    <a:pt x="52770" y="63839"/>
                    <a:pt x="52644" y="63797"/>
                    <a:pt x="52518" y="63818"/>
                  </a:cubicBezTo>
                  <a:cubicBezTo>
                    <a:pt x="51954" y="63922"/>
                    <a:pt x="51389" y="63797"/>
                    <a:pt x="50845" y="64090"/>
                  </a:cubicBezTo>
                  <a:cubicBezTo>
                    <a:pt x="50677" y="64152"/>
                    <a:pt x="50447" y="64111"/>
                    <a:pt x="50259" y="64111"/>
                  </a:cubicBezTo>
                  <a:cubicBezTo>
                    <a:pt x="49401" y="64111"/>
                    <a:pt x="48564" y="64090"/>
                    <a:pt x="47706" y="64090"/>
                  </a:cubicBezTo>
                  <a:cubicBezTo>
                    <a:pt x="47246" y="64090"/>
                    <a:pt x="46785" y="64027"/>
                    <a:pt x="46367" y="64236"/>
                  </a:cubicBezTo>
                  <a:cubicBezTo>
                    <a:pt x="46241" y="64320"/>
                    <a:pt x="46032" y="64299"/>
                    <a:pt x="45865" y="64299"/>
                  </a:cubicBezTo>
                  <a:cubicBezTo>
                    <a:pt x="45446" y="64299"/>
                    <a:pt x="45007" y="64299"/>
                    <a:pt x="44588" y="64257"/>
                  </a:cubicBezTo>
                  <a:cubicBezTo>
                    <a:pt x="44212" y="64257"/>
                    <a:pt x="43856" y="64257"/>
                    <a:pt x="43521" y="64111"/>
                  </a:cubicBezTo>
                  <a:cubicBezTo>
                    <a:pt x="43333" y="64027"/>
                    <a:pt x="43040" y="64006"/>
                    <a:pt x="42852" y="64048"/>
                  </a:cubicBezTo>
                  <a:cubicBezTo>
                    <a:pt x="42099" y="64299"/>
                    <a:pt x="41345" y="64236"/>
                    <a:pt x="40592" y="64236"/>
                  </a:cubicBezTo>
                  <a:cubicBezTo>
                    <a:pt x="35277" y="64152"/>
                    <a:pt x="29963" y="64090"/>
                    <a:pt x="24648" y="63985"/>
                  </a:cubicBezTo>
                  <a:cubicBezTo>
                    <a:pt x="23895" y="63985"/>
                    <a:pt x="23121" y="64048"/>
                    <a:pt x="22409" y="63713"/>
                  </a:cubicBezTo>
                  <a:cubicBezTo>
                    <a:pt x="22347" y="63692"/>
                    <a:pt x="22305" y="63692"/>
                    <a:pt x="22242" y="63692"/>
                  </a:cubicBezTo>
                  <a:cubicBezTo>
                    <a:pt x="20882" y="63713"/>
                    <a:pt x="19522" y="63504"/>
                    <a:pt x="18162" y="63776"/>
                  </a:cubicBezTo>
                  <a:cubicBezTo>
                    <a:pt x="17806" y="63818"/>
                    <a:pt x="17430" y="63839"/>
                    <a:pt x="17074" y="63839"/>
                  </a:cubicBezTo>
                  <a:cubicBezTo>
                    <a:pt x="16258" y="63839"/>
                    <a:pt x="15421" y="63818"/>
                    <a:pt x="14605" y="63797"/>
                  </a:cubicBezTo>
                  <a:cubicBezTo>
                    <a:pt x="14375" y="63797"/>
                    <a:pt x="14145" y="63797"/>
                    <a:pt x="13935" y="63713"/>
                  </a:cubicBezTo>
                  <a:cubicBezTo>
                    <a:pt x="13517" y="63525"/>
                    <a:pt x="13098" y="63525"/>
                    <a:pt x="12680" y="63525"/>
                  </a:cubicBezTo>
                  <a:cubicBezTo>
                    <a:pt x="11864" y="63504"/>
                    <a:pt x="11027" y="63504"/>
                    <a:pt x="10211" y="63483"/>
                  </a:cubicBezTo>
                  <a:cubicBezTo>
                    <a:pt x="10002" y="63483"/>
                    <a:pt x="9834" y="63483"/>
                    <a:pt x="9625" y="63441"/>
                  </a:cubicBezTo>
                  <a:cubicBezTo>
                    <a:pt x="9311" y="63399"/>
                    <a:pt x="9102" y="63190"/>
                    <a:pt x="9123" y="62876"/>
                  </a:cubicBezTo>
                  <a:cubicBezTo>
                    <a:pt x="9165" y="62437"/>
                    <a:pt x="9269" y="61976"/>
                    <a:pt x="9374" y="61537"/>
                  </a:cubicBezTo>
                  <a:cubicBezTo>
                    <a:pt x="9416" y="61412"/>
                    <a:pt x="9479" y="61286"/>
                    <a:pt x="9458" y="61139"/>
                  </a:cubicBezTo>
                  <a:cubicBezTo>
                    <a:pt x="9311" y="60386"/>
                    <a:pt x="9541" y="59612"/>
                    <a:pt x="9207" y="58880"/>
                  </a:cubicBezTo>
                  <a:cubicBezTo>
                    <a:pt x="9144" y="58733"/>
                    <a:pt x="9207" y="58587"/>
                    <a:pt x="9207" y="58461"/>
                  </a:cubicBezTo>
                  <a:cubicBezTo>
                    <a:pt x="9248" y="56055"/>
                    <a:pt x="9269" y="53649"/>
                    <a:pt x="9332" y="51201"/>
                  </a:cubicBezTo>
                  <a:cubicBezTo>
                    <a:pt x="9332" y="50950"/>
                    <a:pt x="9332" y="50678"/>
                    <a:pt x="9437" y="50448"/>
                  </a:cubicBezTo>
                  <a:cubicBezTo>
                    <a:pt x="9583" y="50008"/>
                    <a:pt x="9625" y="49569"/>
                    <a:pt x="9625" y="49108"/>
                  </a:cubicBezTo>
                  <a:cubicBezTo>
                    <a:pt x="9688" y="45761"/>
                    <a:pt x="9792" y="42413"/>
                    <a:pt x="9876" y="39065"/>
                  </a:cubicBezTo>
                  <a:cubicBezTo>
                    <a:pt x="9876" y="38898"/>
                    <a:pt x="9897" y="38730"/>
                    <a:pt x="9897" y="38542"/>
                  </a:cubicBezTo>
                  <a:cubicBezTo>
                    <a:pt x="9939" y="38228"/>
                    <a:pt x="10064" y="38019"/>
                    <a:pt x="10357" y="37893"/>
                  </a:cubicBezTo>
                  <a:cubicBezTo>
                    <a:pt x="10692" y="37747"/>
                    <a:pt x="11843" y="37433"/>
                    <a:pt x="12303" y="37433"/>
                  </a:cubicBezTo>
                  <a:cubicBezTo>
                    <a:pt x="13914" y="37454"/>
                    <a:pt x="15505" y="37454"/>
                    <a:pt x="17074" y="37496"/>
                  </a:cubicBezTo>
                  <a:cubicBezTo>
                    <a:pt x="17681" y="37538"/>
                    <a:pt x="18267" y="37496"/>
                    <a:pt x="18790" y="37161"/>
                  </a:cubicBezTo>
                  <a:cubicBezTo>
                    <a:pt x="18873" y="37119"/>
                    <a:pt x="18957" y="37077"/>
                    <a:pt x="19041" y="37056"/>
                  </a:cubicBezTo>
                  <a:cubicBezTo>
                    <a:pt x="19773" y="36973"/>
                    <a:pt x="20443" y="36617"/>
                    <a:pt x="21196" y="36743"/>
                  </a:cubicBezTo>
                  <a:cubicBezTo>
                    <a:pt x="21259" y="36743"/>
                    <a:pt x="21342" y="36701"/>
                    <a:pt x="21468" y="36659"/>
                  </a:cubicBezTo>
                  <a:cubicBezTo>
                    <a:pt x="21091" y="36073"/>
                    <a:pt x="20463" y="35780"/>
                    <a:pt x="20087" y="35341"/>
                  </a:cubicBezTo>
                  <a:lnTo>
                    <a:pt x="19710" y="35341"/>
                  </a:lnTo>
                  <a:cubicBezTo>
                    <a:pt x="17513" y="35383"/>
                    <a:pt x="15337" y="35383"/>
                    <a:pt x="13182" y="35571"/>
                  </a:cubicBezTo>
                  <a:cubicBezTo>
                    <a:pt x="12722" y="35592"/>
                    <a:pt x="12261" y="35592"/>
                    <a:pt x="11822" y="35592"/>
                  </a:cubicBezTo>
                  <a:cubicBezTo>
                    <a:pt x="11006" y="35592"/>
                    <a:pt x="10169" y="35571"/>
                    <a:pt x="9353" y="35550"/>
                  </a:cubicBezTo>
                  <a:cubicBezTo>
                    <a:pt x="8683" y="35592"/>
                    <a:pt x="8244" y="35634"/>
                    <a:pt x="7826" y="35906"/>
                  </a:cubicBezTo>
                  <a:close/>
                  <a:moveTo>
                    <a:pt x="56264" y="54256"/>
                  </a:moveTo>
                  <a:cubicBezTo>
                    <a:pt x="56306" y="54088"/>
                    <a:pt x="56327" y="54005"/>
                    <a:pt x="56327" y="53942"/>
                  </a:cubicBezTo>
                  <a:cubicBezTo>
                    <a:pt x="56327" y="52958"/>
                    <a:pt x="56745" y="52038"/>
                    <a:pt x="56661" y="51075"/>
                  </a:cubicBezTo>
                  <a:cubicBezTo>
                    <a:pt x="56661" y="51033"/>
                    <a:pt x="56661" y="50971"/>
                    <a:pt x="56703" y="50929"/>
                  </a:cubicBezTo>
                  <a:cubicBezTo>
                    <a:pt x="56933" y="50468"/>
                    <a:pt x="56912" y="49987"/>
                    <a:pt x="56912" y="49506"/>
                  </a:cubicBezTo>
                  <a:cubicBezTo>
                    <a:pt x="56933" y="48460"/>
                    <a:pt x="56933" y="47414"/>
                    <a:pt x="56954" y="46367"/>
                  </a:cubicBezTo>
                  <a:cubicBezTo>
                    <a:pt x="57038" y="43626"/>
                    <a:pt x="57122" y="40885"/>
                    <a:pt x="57226" y="38124"/>
                  </a:cubicBezTo>
                  <a:lnTo>
                    <a:pt x="57226" y="37705"/>
                  </a:lnTo>
                  <a:cubicBezTo>
                    <a:pt x="56745" y="37077"/>
                    <a:pt x="56180" y="36847"/>
                    <a:pt x="55490" y="36701"/>
                  </a:cubicBezTo>
                  <a:cubicBezTo>
                    <a:pt x="53711" y="36303"/>
                    <a:pt x="51933" y="36010"/>
                    <a:pt x="50133" y="35780"/>
                  </a:cubicBezTo>
                  <a:cubicBezTo>
                    <a:pt x="48669" y="35592"/>
                    <a:pt x="47204" y="35383"/>
                    <a:pt x="45739" y="35257"/>
                  </a:cubicBezTo>
                  <a:cubicBezTo>
                    <a:pt x="44881" y="35173"/>
                    <a:pt x="43982" y="34985"/>
                    <a:pt x="43145" y="35069"/>
                  </a:cubicBezTo>
                  <a:cubicBezTo>
                    <a:pt x="42747" y="35445"/>
                    <a:pt x="42433" y="35822"/>
                    <a:pt x="42036" y="36136"/>
                  </a:cubicBezTo>
                  <a:cubicBezTo>
                    <a:pt x="41638" y="36429"/>
                    <a:pt x="41178" y="36659"/>
                    <a:pt x="40655" y="37056"/>
                  </a:cubicBezTo>
                  <a:cubicBezTo>
                    <a:pt x="41157" y="37077"/>
                    <a:pt x="41471" y="37077"/>
                    <a:pt x="41806" y="37119"/>
                  </a:cubicBezTo>
                  <a:cubicBezTo>
                    <a:pt x="42308" y="37140"/>
                    <a:pt x="42852" y="37077"/>
                    <a:pt x="43333" y="37224"/>
                  </a:cubicBezTo>
                  <a:cubicBezTo>
                    <a:pt x="43982" y="37370"/>
                    <a:pt x="44609" y="37412"/>
                    <a:pt x="45258" y="37412"/>
                  </a:cubicBezTo>
                  <a:cubicBezTo>
                    <a:pt x="45969" y="37433"/>
                    <a:pt x="46681" y="37433"/>
                    <a:pt x="47392" y="37433"/>
                  </a:cubicBezTo>
                  <a:cubicBezTo>
                    <a:pt x="48292" y="37454"/>
                    <a:pt x="49233" y="37412"/>
                    <a:pt x="50154" y="37726"/>
                  </a:cubicBezTo>
                  <a:cubicBezTo>
                    <a:pt x="50949" y="37998"/>
                    <a:pt x="51786" y="38144"/>
                    <a:pt x="52581" y="38375"/>
                  </a:cubicBezTo>
                  <a:cubicBezTo>
                    <a:pt x="53272" y="38563"/>
                    <a:pt x="53920" y="38793"/>
                    <a:pt x="54632" y="38877"/>
                  </a:cubicBezTo>
                  <a:cubicBezTo>
                    <a:pt x="54987" y="38898"/>
                    <a:pt x="55176" y="39044"/>
                    <a:pt x="55176" y="39400"/>
                  </a:cubicBezTo>
                  <a:cubicBezTo>
                    <a:pt x="55197" y="40048"/>
                    <a:pt x="55239" y="40697"/>
                    <a:pt x="55071" y="41325"/>
                  </a:cubicBezTo>
                  <a:cubicBezTo>
                    <a:pt x="54987" y="41639"/>
                    <a:pt x="54967" y="41932"/>
                    <a:pt x="54883" y="42245"/>
                  </a:cubicBezTo>
                  <a:cubicBezTo>
                    <a:pt x="54736" y="42978"/>
                    <a:pt x="54778" y="43710"/>
                    <a:pt x="54778" y="44442"/>
                  </a:cubicBezTo>
                  <a:cubicBezTo>
                    <a:pt x="54778" y="46828"/>
                    <a:pt x="54736" y="49192"/>
                    <a:pt x="54736" y="51577"/>
                  </a:cubicBezTo>
                  <a:cubicBezTo>
                    <a:pt x="54736" y="52205"/>
                    <a:pt x="54674" y="52833"/>
                    <a:pt x="54506" y="53440"/>
                  </a:cubicBezTo>
                  <a:cubicBezTo>
                    <a:pt x="54443" y="53628"/>
                    <a:pt x="54464" y="53795"/>
                    <a:pt x="54443" y="54005"/>
                  </a:cubicBezTo>
                  <a:cubicBezTo>
                    <a:pt x="55050" y="54381"/>
                    <a:pt x="55636" y="54256"/>
                    <a:pt x="56264" y="54256"/>
                  </a:cubicBezTo>
                  <a:close/>
                  <a:moveTo>
                    <a:pt x="6110" y="43334"/>
                  </a:moveTo>
                  <a:cubicBezTo>
                    <a:pt x="5943" y="43417"/>
                    <a:pt x="5775" y="43417"/>
                    <a:pt x="5670" y="43501"/>
                  </a:cubicBezTo>
                  <a:cubicBezTo>
                    <a:pt x="5168" y="43857"/>
                    <a:pt x="4687" y="44254"/>
                    <a:pt x="4206" y="44652"/>
                  </a:cubicBezTo>
                  <a:cubicBezTo>
                    <a:pt x="3997" y="44798"/>
                    <a:pt x="3850" y="45007"/>
                    <a:pt x="3641" y="45154"/>
                  </a:cubicBezTo>
                  <a:cubicBezTo>
                    <a:pt x="3076" y="45489"/>
                    <a:pt x="2637" y="45907"/>
                    <a:pt x="2323" y="46451"/>
                  </a:cubicBezTo>
                  <a:cubicBezTo>
                    <a:pt x="2239" y="46619"/>
                    <a:pt x="2113" y="46744"/>
                    <a:pt x="2009" y="46849"/>
                  </a:cubicBezTo>
                  <a:cubicBezTo>
                    <a:pt x="1465" y="47414"/>
                    <a:pt x="1297" y="48125"/>
                    <a:pt x="1235" y="48857"/>
                  </a:cubicBezTo>
                  <a:cubicBezTo>
                    <a:pt x="1172" y="49590"/>
                    <a:pt x="1444" y="50280"/>
                    <a:pt x="1988" y="50761"/>
                  </a:cubicBezTo>
                  <a:cubicBezTo>
                    <a:pt x="2448" y="51180"/>
                    <a:pt x="2971" y="51556"/>
                    <a:pt x="3536" y="51808"/>
                  </a:cubicBezTo>
                  <a:cubicBezTo>
                    <a:pt x="4080" y="52100"/>
                    <a:pt x="4687" y="52289"/>
                    <a:pt x="5147" y="52707"/>
                  </a:cubicBezTo>
                  <a:cubicBezTo>
                    <a:pt x="5378" y="52917"/>
                    <a:pt x="5754" y="52791"/>
                    <a:pt x="5796" y="52435"/>
                  </a:cubicBezTo>
                  <a:cubicBezTo>
                    <a:pt x="5901" y="51870"/>
                    <a:pt x="6005" y="51264"/>
                    <a:pt x="6026" y="50657"/>
                  </a:cubicBezTo>
                  <a:cubicBezTo>
                    <a:pt x="6110" y="48397"/>
                    <a:pt x="6131" y="46137"/>
                    <a:pt x="6173" y="43857"/>
                  </a:cubicBezTo>
                  <a:cubicBezTo>
                    <a:pt x="6173" y="43731"/>
                    <a:pt x="6152" y="43585"/>
                    <a:pt x="6110" y="43334"/>
                  </a:cubicBezTo>
                  <a:close/>
                  <a:moveTo>
                    <a:pt x="58042" y="42748"/>
                  </a:moveTo>
                  <a:cubicBezTo>
                    <a:pt x="58000" y="43187"/>
                    <a:pt x="57980" y="43438"/>
                    <a:pt x="57980" y="43731"/>
                  </a:cubicBezTo>
                  <a:cubicBezTo>
                    <a:pt x="57959" y="45802"/>
                    <a:pt x="57938" y="47853"/>
                    <a:pt x="57875" y="49924"/>
                  </a:cubicBezTo>
                  <a:cubicBezTo>
                    <a:pt x="57875" y="50238"/>
                    <a:pt x="57875" y="50552"/>
                    <a:pt x="57749" y="50845"/>
                  </a:cubicBezTo>
                  <a:cubicBezTo>
                    <a:pt x="57582" y="51243"/>
                    <a:pt x="57582" y="51598"/>
                    <a:pt x="57561" y="51996"/>
                  </a:cubicBezTo>
                  <a:cubicBezTo>
                    <a:pt x="57561" y="52289"/>
                    <a:pt x="57582" y="52582"/>
                    <a:pt x="57477" y="52833"/>
                  </a:cubicBezTo>
                  <a:cubicBezTo>
                    <a:pt x="57310" y="53314"/>
                    <a:pt x="57310" y="53774"/>
                    <a:pt x="57331" y="54256"/>
                  </a:cubicBezTo>
                  <a:cubicBezTo>
                    <a:pt x="57331" y="54297"/>
                    <a:pt x="57352" y="54360"/>
                    <a:pt x="57415" y="54465"/>
                  </a:cubicBezTo>
                  <a:cubicBezTo>
                    <a:pt x="57561" y="54507"/>
                    <a:pt x="57749" y="54590"/>
                    <a:pt x="57959" y="54653"/>
                  </a:cubicBezTo>
                  <a:cubicBezTo>
                    <a:pt x="58712" y="53942"/>
                    <a:pt x="59507" y="53230"/>
                    <a:pt x="60177" y="52435"/>
                  </a:cubicBezTo>
                  <a:cubicBezTo>
                    <a:pt x="61327" y="51138"/>
                    <a:pt x="61829" y="49632"/>
                    <a:pt x="61411" y="47895"/>
                  </a:cubicBezTo>
                  <a:cubicBezTo>
                    <a:pt x="61348" y="47727"/>
                    <a:pt x="61348" y="47560"/>
                    <a:pt x="61348" y="47393"/>
                  </a:cubicBezTo>
                  <a:cubicBezTo>
                    <a:pt x="61390" y="46849"/>
                    <a:pt x="61160" y="46347"/>
                    <a:pt x="60909" y="45886"/>
                  </a:cubicBezTo>
                  <a:cubicBezTo>
                    <a:pt x="60302" y="44840"/>
                    <a:pt x="59465" y="43982"/>
                    <a:pt x="58628" y="43166"/>
                  </a:cubicBezTo>
                  <a:cubicBezTo>
                    <a:pt x="58524" y="43020"/>
                    <a:pt x="58314" y="42957"/>
                    <a:pt x="58042" y="42748"/>
                  </a:cubicBezTo>
                  <a:close/>
                  <a:moveTo>
                    <a:pt x="15149" y="25339"/>
                  </a:moveTo>
                  <a:lnTo>
                    <a:pt x="14689" y="25339"/>
                  </a:lnTo>
                  <a:cubicBezTo>
                    <a:pt x="14312" y="25297"/>
                    <a:pt x="13956" y="25423"/>
                    <a:pt x="13726" y="25716"/>
                  </a:cubicBezTo>
                  <a:cubicBezTo>
                    <a:pt x="13621" y="25841"/>
                    <a:pt x="13454" y="25946"/>
                    <a:pt x="13391" y="26072"/>
                  </a:cubicBezTo>
                  <a:cubicBezTo>
                    <a:pt x="13266" y="26281"/>
                    <a:pt x="13119" y="26532"/>
                    <a:pt x="13098" y="26762"/>
                  </a:cubicBezTo>
                  <a:cubicBezTo>
                    <a:pt x="13036" y="27411"/>
                    <a:pt x="13077" y="28038"/>
                    <a:pt x="13308" y="28666"/>
                  </a:cubicBezTo>
                  <a:cubicBezTo>
                    <a:pt x="13559" y="29336"/>
                    <a:pt x="14082" y="29712"/>
                    <a:pt x="14668" y="29963"/>
                  </a:cubicBezTo>
                  <a:cubicBezTo>
                    <a:pt x="15128" y="30173"/>
                    <a:pt x="15693" y="30235"/>
                    <a:pt x="16216" y="30340"/>
                  </a:cubicBezTo>
                  <a:cubicBezTo>
                    <a:pt x="16342" y="30361"/>
                    <a:pt x="16467" y="30319"/>
                    <a:pt x="16634" y="30319"/>
                  </a:cubicBezTo>
                  <a:cubicBezTo>
                    <a:pt x="16572" y="30068"/>
                    <a:pt x="16551" y="29921"/>
                    <a:pt x="16488" y="29754"/>
                  </a:cubicBezTo>
                  <a:cubicBezTo>
                    <a:pt x="16174" y="28896"/>
                    <a:pt x="16028" y="28017"/>
                    <a:pt x="15965" y="27097"/>
                  </a:cubicBezTo>
                  <a:cubicBezTo>
                    <a:pt x="15944" y="26406"/>
                    <a:pt x="15735" y="25883"/>
                    <a:pt x="15254" y="25444"/>
                  </a:cubicBezTo>
                  <a:cubicBezTo>
                    <a:pt x="15212" y="25444"/>
                    <a:pt x="15191" y="25423"/>
                    <a:pt x="15149" y="25339"/>
                  </a:cubicBezTo>
                  <a:close/>
                  <a:moveTo>
                    <a:pt x="48376" y="26092"/>
                  </a:moveTo>
                  <a:cubicBezTo>
                    <a:pt x="48250" y="26260"/>
                    <a:pt x="48125" y="26427"/>
                    <a:pt x="47957" y="26532"/>
                  </a:cubicBezTo>
                  <a:cubicBezTo>
                    <a:pt x="47580" y="26804"/>
                    <a:pt x="47413" y="27201"/>
                    <a:pt x="47225" y="27620"/>
                  </a:cubicBezTo>
                  <a:cubicBezTo>
                    <a:pt x="46995" y="28227"/>
                    <a:pt x="46744" y="28833"/>
                    <a:pt x="46451" y="29398"/>
                  </a:cubicBezTo>
                  <a:cubicBezTo>
                    <a:pt x="46325" y="29712"/>
                    <a:pt x="46137" y="30005"/>
                    <a:pt x="45969" y="30319"/>
                  </a:cubicBezTo>
                  <a:cubicBezTo>
                    <a:pt x="46116" y="30382"/>
                    <a:pt x="46179" y="30507"/>
                    <a:pt x="46262" y="30528"/>
                  </a:cubicBezTo>
                  <a:cubicBezTo>
                    <a:pt x="46555" y="30570"/>
                    <a:pt x="46806" y="30528"/>
                    <a:pt x="47099" y="30445"/>
                  </a:cubicBezTo>
                  <a:cubicBezTo>
                    <a:pt x="48104" y="30110"/>
                    <a:pt x="48836" y="29398"/>
                    <a:pt x="49526" y="28666"/>
                  </a:cubicBezTo>
                  <a:cubicBezTo>
                    <a:pt x="49631" y="28561"/>
                    <a:pt x="49694" y="28436"/>
                    <a:pt x="49736" y="28310"/>
                  </a:cubicBezTo>
                  <a:cubicBezTo>
                    <a:pt x="49903" y="27745"/>
                    <a:pt x="50049" y="27201"/>
                    <a:pt x="49924" y="26657"/>
                  </a:cubicBezTo>
                  <a:cubicBezTo>
                    <a:pt x="49526" y="26260"/>
                    <a:pt x="49108" y="25904"/>
                    <a:pt x="48376" y="26092"/>
                  </a:cubicBezTo>
                  <a:close/>
                  <a:moveTo>
                    <a:pt x="54423" y="57415"/>
                  </a:moveTo>
                  <a:cubicBezTo>
                    <a:pt x="54485" y="57457"/>
                    <a:pt x="54527" y="57499"/>
                    <a:pt x="54590" y="57520"/>
                  </a:cubicBezTo>
                  <a:cubicBezTo>
                    <a:pt x="54799" y="57143"/>
                    <a:pt x="55113" y="56997"/>
                    <a:pt x="55448" y="56913"/>
                  </a:cubicBezTo>
                  <a:cubicBezTo>
                    <a:pt x="55511" y="56892"/>
                    <a:pt x="55552" y="56787"/>
                    <a:pt x="55657" y="56683"/>
                  </a:cubicBezTo>
                  <a:cubicBezTo>
                    <a:pt x="55197" y="56683"/>
                    <a:pt x="54862" y="56662"/>
                    <a:pt x="54464" y="56662"/>
                  </a:cubicBezTo>
                  <a:cubicBezTo>
                    <a:pt x="54443" y="56934"/>
                    <a:pt x="54423" y="57185"/>
                    <a:pt x="54423" y="57415"/>
                  </a:cubicBezTo>
                  <a:close/>
                  <a:moveTo>
                    <a:pt x="54527" y="55030"/>
                  </a:moveTo>
                  <a:cubicBezTo>
                    <a:pt x="54443" y="55344"/>
                    <a:pt x="54527" y="55469"/>
                    <a:pt x="54736" y="55448"/>
                  </a:cubicBezTo>
                  <a:cubicBezTo>
                    <a:pt x="54967" y="55406"/>
                    <a:pt x="55218" y="55302"/>
                    <a:pt x="55531" y="55197"/>
                  </a:cubicBezTo>
                  <a:cubicBezTo>
                    <a:pt x="55134" y="55113"/>
                    <a:pt x="54841" y="55093"/>
                    <a:pt x="54527" y="550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5"/>
            <p:cNvSpPr/>
            <p:nvPr/>
          </p:nvSpPr>
          <p:spPr>
            <a:xfrm>
              <a:off x="6567150" y="2642588"/>
              <a:ext cx="348400" cy="196175"/>
            </a:xfrm>
            <a:custGeom>
              <a:avLst/>
              <a:gdLst/>
              <a:ahLst/>
              <a:cxnLst/>
              <a:rect l="l" t="t" r="r" b="b"/>
              <a:pathLst>
                <a:path w="13936" h="7847" extrusionOk="0">
                  <a:moveTo>
                    <a:pt x="460" y="1256"/>
                  </a:moveTo>
                  <a:cubicBezTo>
                    <a:pt x="293" y="1109"/>
                    <a:pt x="147" y="984"/>
                    <a:pt x="21" y="879"/>
                  </a:cubicBezTo>
                  <a:cubicBezTo>
                    <a:pt x="0" y="837"/>
                    <a:pt x="21" y="816"/>
                    <a:pt x="21" y="733"/>
                  </a:cubicBezTo>
                  <a:cubicBezTo>
                    <a:pt x="293" y="503"/>
                    <a:pt x="607" y="272"/>
                    <a:pt x="1004" y="293"/>
                  </a:cubicBezTo>
                  <a:cubicBezTo>
                    <a:pt x="1109" y="293"/>
                    <a:pt x="1256" y="293"/>
                    <a:pt x="1360" y="272"/>
                  </a:cubicBezTo>
                  <a:cubicBezTo>
                    <a:pt x="2448" y="0"/>
                    <a:pt x="3557" y="42"/>
                    <a:pt x="4645" y="42"/>
                  </a:cubicBezTo>
                  <a:cubicBezTo>
                    <a:pt x="6507" y="63"/>
                    <a:pt x="8328" y="63"/>
                    <a:pt x="10190" y="84"/>
                  </a:cubicBezTo>
                  <a:cubicBezTo>
                    <a:pt x="10587" y="84"/>
                    <a:pt x="10985" y="84"/>
                    <a:pt x="11383" y="251"/>
                  </a:cubicBezTo>
                  <a:cubicBezTo>
                    <a:pt x="11634" y="356"/>
                    <a:pt x="11927" y="314"/>
                    <a:pt x="12220" y="314"/>
                  </a:cubicBezTo>
                  <a:cubicBezTo>
                    <a:pt x="12596" y="314"/>
                    <a:pt x="12889" y="482"/>
                    <a:pt x="13224" y="649"/>
                  </a:cubicBezTo>
                  <a:cubicBezTo>
                    <a:pt x="13831" y="1005"/>
                    <a:pt x="13935" y="1465"/>
                    <a:pt x="13914" y="2072"/>
                  </a:cubicBezTo>
                  <a:cubicBezTo>
                    <a:pt x="13914" y="2490"/>
                    <a:pt x="13789" y="2825"/>
                    <a:pt x="13517" y="3139"/>
                  </a:cubicBezTo>
                  <a:cubicBezTo>
                    <a:pt x="13015" y="3788"/>
                    <a:pt x="12554" y="4478"/>
                    <a:pt x="12073" y="5127"/>
                  </a:cubicBezTo>
                  <a:cubicBezTo>
                    <a:pt x="11759" y="5608"/>
                    <a:pt x="11320" y="5964"/>
                    <a:pt x="11111" y="6508"/>
                  </a:cubicBezTo>
                  <a:cubicBezTo>
                    <a:pt x="10525" y="6989"/>
                    <a:pt x="9897" y="7303"/>
                    <a:pt x="9186" y="7491"/>
                  </a:cubicBezTo>
                  <a:cubicBezTo>
                    <a:pt x="7658" y="7847"/>
                    <a:pt x="6152" y="7679"/>
                    <a:pt x="4624" y="7596"/>
                  </a:cubicBezTo>
                  <a:cubicBezTo>
                    <a:pt x="3955" y="7554"/>
                    <a:pt x="3327" y="7219"/>
                    <a:pt x="2762" y="6842"/>
                  </a:cubicBezTo>
                  <a:cubicBezTo>
                    <a:pt x="2532" y="6654"/>
                    <a:pt x="2511" y="6257"/>
                    <a:pt x="2176" y="6068"/>
                  </a:cubicBezTo>
                  <a:cubicBezTo>
                    <a:pt x="1904" y="5943"/>
                    <a:pt x="1779" y="5608"/>
                    <a:pt x="1569" y="5357"/>
                  </a:cubicBezTo>
                  <a:cubicBezTo>
                    <a:pt x="1256" y="4980"/>
                    <a:pt x="1067" y="4520"/>
                    <a:pt x="984" y="4060"/>
                  </a:cubicBezTo>
                  <a:cubicBezTo>
                    <a:pt x="963" y="3955"/>
                    <a:pt x="942" y="3829"/>
                    <a:pt x="921" y="3746"/>
                  </a:cubicBezTo>
                  <a:cubicBezTo>
                    <a:pt x="565" y="2972"/>
                    <a:pt x="335" y="2155"/>
                    <a:pt x="460" y="1256"/>
                  </a:cubicBezTo>
                  <a:close/>
                  <a:moveTo>
                    <a:pt x="1444" y="900"/>
                  </a:moveTo>
                  <a:cubicBezTo>
                    <a:pt x="1402" y="1528"/>
                    <a:pt x="1360" y="2093"/>
                    <a:pt x="1590" y="2679"/>
                  </a:cubicBezTo>
                  <a:cubicBezTo>
                    <a:pt x="1779" y="3076"/>
                    <a:pt x="1862" y="3495"/>
                    <a:pt x="1988" y="3871"/>
                  </a:cubicBezTo>
                  <a:cubicBezTo>
                    <a:pt x="2176" y="4562"/>
                    <a:pt x="2448" y="5168"/>
                    <a:pt x="3076" y="5503"/>
                  </a:cubicBezTo>
                  <a:cubicBezTo>
                    <a:pt x="3181" y="5545"/>
                    <a:pt x="3264" y="5629"/>
                    <a:pt x="3327" y="5733"/>
                  </a:cubicBezTo>
                  <a:cubicBezTo>
                    <a:pt x="3871" y="6529"/>
                    <a:pt x="4729" y="6801"/>
                    <a:pt x="5587" y="6863"/>
                  </a:cubicBezTo>
                  <a:cubicBezTo>
                    <a:pt x="7763" y="7010"/>
                    <a:pt x="8035" y="6905"/>
                    <a:pt x="9981" y="5964"/>
                  </a:cubicBezTo>
                  <a:cubicBezTo>
                    <a:pt x="10023" y="5964"/>
                    <a:pt x="10043" y="5943"/>
                    <a:pt x="10064" y="5943"/>
                  </a:cubicBezTo>
                  <a:cubicBezTo>
                    <a:pt x="10336" y="5859"/>
                    <a:pt x="10483" y="5692"/>
                    <a:pt x="10650" y="5482"/>
                  </a:cubicBezTo>
                  <a:cubicBezTo>
                    <a:pt x="10985" y="5022"/>
                    <a:pt x="11341" y="4583"/>
                    <a:pt x="11696" y="4143"/>
                  </a:cubicBezTo>
                  <a:cubicBezTo>
                    <a:pt x="12115" y="3599"/>
                    <a:pt x="12492" y="3076"/>
                    <a:pt x="12868" y="2490"/>
                  </a:cubicBezTo>
                  <a:cubicBezTo>
                    <a:pt x="13224" y="1925"/>
                    <a:pt x="12868" y="1235"/>
                    <a:pt x="12178" y="1214"/>
                  </a:cubicBezTo>
                  <a:cubicBezTo>
                    <a:pt x="11738" y="1193"/>
                    <a:pt x="11299" y="1193"/>
                    <a:pt x="10859" y="1005"/>
                  </a:cubicBezTo>
                  <a:cubicBezTo>
                    <a:pt x="10650" y="921"/>
                    <a:pt x="10399" y="942"/>
                    <a:pt x="10169" y="921"/>
                  </a:cubicBezTo>
                  <a:cubicBezTo>
                    <a:pt x="8056" y="837"/>
                    <a:pt x="5921" y="795"/>
                    <a:pt x="3787" y="712"/>
                  </a:cubicBezTo>
                  <a:cubicBezTo>
                    <a:pt x="3034" y="649"/>
                    <a:pt x="2281" y="691"/>
                    <a:pt x="1444" y="9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5"/>
            <p:cNvSpPr/>
            <p:nvPr/>
          </p:nvSpPr>
          <p:spPr>
            <a:xfrm>
              <a:off x="6866350" y="2540063"/>
              <a:ext cx="48675" cy="46575"/>
            </a:xfrm>
            <a:custGeom>
              <a:avLst/>
              <a:gdLst/>
              <a:ahLst/>
              <a:cxnLst/>
              <a:rect l="l" t="t" r="r" b="b"/>
              <a:pathLst>
                <a:path w="1947" h="1863" extrusionOk="0">
                  <a:moveTo>
                    <a:pt x="942" y="0"/>
                  </a:moveTo>
                  <a:lnTo>
                    <a:pt x="1026" y="0"/>
                  </a:lnTo>
                  <a:cubicBezTo>
                    <a:pt x="1653" y="21"/>
                    <a:pt x="1946" y="398"/>
                    <a:pt x="1800" y="1026"/>
                  </a:cubicBezTo>
                  <a:cubicBezTo>
                    <a:pt x="1737" y="1465"/>
                    <a:pt x="1235" y="1863"/>
                    <a:pt x="837" y="1842"/>
                  </a:cubicBezTo>
                  <a:cubicBezTo>
                    <a:pt x="398" y="1779"/>
                    <a:pt x="21" y="1381"/>
                    <a:pt x="0" y="921"/>
                  </a:cubicBezTo>
                  <a:cubicBezTo>
                    <a:pt x="0" y="230"/>
                    <a:pt x="252" y="0"/>
                    <a:pt x="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5"/>
            <p:cNvSpPr/>
            <p:nvPr/>
          </p:nvSpPr>
          <p:spPr>
            <a:xfrm>
              <a:off x="6514825" y="2540588"/>
              <a:ext cx="39775" cy="45000"/>
            </a:xfrm>
            <a:custGeom>
              <a:avLst/>
              <a:gdLst/>
              <a:ahLst/>
              <a:cxnLst/>
              <a:rect l="l" t="t" r="r" b="b"/>
              <a:pathLst>
                <a:path w="1591" h="1800" extrusionOk="0">
                  <a:moveTo>
                    <a:pt x="22" y="837"/>
                  </a:moveTo>
                  <a:cubicBezTo>
                    <a:pt x="43" y="733"/>
                    <a:pt x="43" y="586"/>
                    <a:pt x="105" y="398"/>
                  </a:cubicBezTo>
                  <a:cubicBezTo>
                    <a:pt x="147" y="189"/>
                    <a:pt x="315" y="63"/>
                    <a:pt x="524" y="21"/>
                  </a:cubicBezTo>
                  <a:cubicBezTo>
                    <a:pt x="670" y="0"/>
                    <a:pt x="859" y="0"/>
                    <a:pt x="1005" y="21"/>
                  </a:cubicBezTo>
                  <a:cubicBezTo>
                    <a:pt x="1298" y="63"/>
                    <a:pt x="1486" y="209"/>
                    <a:pt x="1528" y="502"/>
                  </a:cubicBezTo>
                  <a:cubicBezTo>
                    <a:pt x="1570" y="691"/>
                    <a:pt x="1591" y="900"/>
                    <a:pt x="1570" y="1067"/>
                  </a:cubicBezTo>
                  <a:cubicBezTo>
                    <a:pt x="1507" y="1590"/>
                    <a:pt x="1277" y="1800"/>
                    <a:pt x="733" y="1779"/>
                  </a:cubicBezTo>
                  <a:cubicBezTo>
                    <a:pt x="231" y="1779"/>
                    <a:pt x="22" y="1549"/>
                    <a:pt x="1" y="1046"/>
                  </a:cubicBezTo>
                  <a:cubicBezTo>
                    <a:pt x="1" y="1026"/>
                    <a:pt x="22" y="984"/>
                    <a:pt x="22" y="8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5"/>
            <p:cNvSpPr/>
            <p:nvPr/>
          </p:nvSpPr>
          <p:spPr>
            <a:xfrm>
              <a:off x="7075050" y="3147888"/>
              <a:ext cx="124525" cy="213450"/>
            </a:xfrm>
            <a:custGeom>
              <a:avLst/>
              <a:gdLst/>
              <a:ahLst/>
              <a:cxnLst/>
              <a:rect l="l" t="t" r="r" b="b"/>
              <a:pathLst>
                <a:path w="4981" h="8538" extrusionOk="0">
                  <a:moveTo>
                    <a:pt x="3976" y="796"/>
                  </a:moveTo>
                  <a:cubicBezTo>
                    <a:pt x="4165" y="586"/>
                    <a:pt x="4228" y="335"/>
                    <a:pt x="4562" y="356"/>
                  </a:cubicBezTo>
                  <a:cubicBezTo>
                    <a:pt x="4792" y="377"/>
                    <a:pt x="4918" y="607"/>
                    <a:pt x="4918" y="1026"/>
                  </a:cubicBezTo>
                  <a:cubicBezTo>
                    <a:pt x="4939" y="2783"/>
                    <a:pt x="4981" y="4541"/>
                    <a:pt x="4981" y="6299"/>
                  </a:cubicBezTo>
                  <a:cubicBezTo>
                    <a:pt x="4981" y="7345"/>
                    <a:pt x="4290" y="8119"/>
                    <a:pt x="3265" y="8349"/>
                  </a:cubicBezTo>
                  <a:cubicBezTo>
                    <a:pt x="2679" y="8516"/>
                    <a:pt x="2051" y="8537"/>
                    <a:pt x="1445" y="8328"/>
                  </a:cubicBezTo>
                  <a:cubicBezTo>
                    <a:pt x="1256" y="8244"/>
                    <a:pt x="1068" y="8182"/>
                    <a:pt x="1068" y="7931"/>
                  </a:cubicBezTo>
                  <a:cubicBezTo>
                    <a:pt x="1068" y="7721"/>
                    <a:pt x="1256" y="7554"/>
                    <a:pt x="1528" y="7491"/>
                  </a:cubicBezTo>
                  <a:cubicBezTo>
                    <a:pt x="1779" y="7428"/>
                    <a:pt x="2010" y="7470"/>
                    <a:pt x="2282" y="7428"/>
                  </a:cubicBezTo>
                  <a:cubicBezTo>
                    <a:pt x="2575" y="7408"/>
                    <a:pt x="2847" y="7387"/>
                    <a:pt x="3119" y="7303"/>
                  </a:cubicBezTo>
                  <a:cubicBezTo>
                    <a:pt x="3579" y="7177"/>
                    <a:pt x="3893" y="6843"/>
                    <a:pt x="3935" y="6340"/>
                  </a:cubicBezTo>
                  <a:cubicBezTo>
                    <a:pt x="3976" y="5755"/>
                    <a:pt x="3956" y="5169"/>
                    <a:pt x="3956" y="4604"/>
                  </a:cubicBezTo>
                  <a:cubicBezTo>
                    <a:pt x="3725" y="4478"/>
                    <a:pt x="3642" y="4604"/>
                    <a:pt x="3537" y="4708"/>
                  </a:cubicBezTo>
                  <a:cubicBezTo>
                    <a:pt x="3160" y="5085"/>
                    <a:pt x="2721" y="5190"/>
                    <a:pt x="2198" y="5169"/>
                  </a:cubicBezTo>
                  <a:cubicBezTo>
                    <a:pt x="1779" y="5127"/>
                    <a:pt x="1361" y="5106"/>
                    <a:pt x="963" y="4897"/>
                  </a:cubicBezTo>
                  <a:cubicBezTo>
                    <a:pt x="378" y="4583"/>
                    <a:pt x="1" y="4143"/>
                    <a:pt x="64" y="3411"/>
                  </a:cubicBezTo>
                  <a:cubicBezTo>
                    <a:pt x="85" y="3118"/>
                    <a:pt x="64" y="2825"/>
                    <a:pt x="85" y="2574"/>
                  </a:cubicBezTo>
                  <a:cubicBezTo>
                    <a:pt x="210" y="1570"/>
                    <a:pt x="754" y="817"/>
                    <a:pt x="1633" y="356"/>
                  </a:cubicBezTo>
                  <a:cubicBezTo>
                    <a:pt x="2261" y="1"/>
                    <a:pt x="2930" y="63"/>
                    <a:pt x="3558" y="482"/>
                  </a:cubicBezTo>
                  <a:cubicBezTo>
                    <a:pt x="3746" y="566"/>
                    <a:pt x="3851" y="691"/>
                    <a:pt x="3976" y="796"/>
                  </a:cubicBezTo>
                  <a:close/>
                  <a:moveTo>
                    <a:pt x="3997" y="2051"/>
                  </a:moveTo>
                  <a:cubicBezTo>
                    <a:pt x="3767" y="1758"/>
                    <a:pt x="3579" y="1528"/>
                    <a:pt x="3370" y="1298"/>
                  </a:cubicBezTo>
                  <a:cubicBezTo>
                    <a:pt x="3223" y="1110"/>
                    <a:pt x="3035" y="1026"/>
                    <a:pt x="2784" y="1005"/>
                  </a:cubicBezTo>
                  <a:cubicBezTo>
                    <a:pt x="2365" y="1005"/>
                    <a:pt x="2010" y="1110"/>
                    <a:pt x="1696" y="1423"/>
                  </a:cubicBezTo>
                  <a:cubicBezTo>
                    <a:pt x="1110" y="2030"/>
                    <a:pt x="1026" y="2762"/>
                    <a:pt x="1110" y="3537"/>
                  </a:cubicBezTo>
                  <a:cubicBezTo>
                    <a:pt x="1131" y="3788"/>
                    <a:pt x="1277" y="3892"/>
                    <a:pt x="1466" y="3955"/>
                  </a:cubicBezTo>
                  <a:cubicBezTo>
                    <a:pt x="2198" y="4311"/>
                    <a:pt x="2784" y="4164"/>
                    <a:pt x="3223" y="3495"/>
                  </a:cubicBezTo>
                  <a:cubicBezTo>
                    <a:pt x="3537" y="3055"/>
                    <a:pt x="3767" y="2532"/>
                    <a:pt x="3997" y="20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5"/>
            <p:cNvSpPr/>
            <p:nvPr/>
          </p:nvSpPr>
          <p:spPr>
            <a:xfrm>
              <a:off x="6522675" y="3078838"/>
              <a:ext cx="117200" cy="203500"/>
            </a:xfrm>
            <a:custGeom>
              <a:avLst/>
              <a:gdLst/>
              <a:ahLst/>
              <a:cxnLst/>
              <a:rect l="l" t="t" r="r" b="b"/>
              <a:pathLst>
                <a:path w="4688" h="8140" extrusionOk="0">
                  <a:moveTo>
                    <a:pt x="3432" y="5985"/>
                  </a:moveTo>
                  <a:cubicBezTo>
                    <a:pt x="3118" y="6257"/>
                    <a:pt x="2930" y="6403"/>
                    <a:pt x="2742" y="6550"/>
                  </a:cubicBezTo>
                  <a:cubicBezTo>
                    <a:pt x="2135" y="6989"/>
                    <a:pt x="1465" y="6989"/>
                    <a:pt x="817" y="6675"/>
                  </a:cubicBezTo>
                  <a:cubicBezTo>
                    <a:pt x="294" y="6403"/>
                    <a:pt x="22" y="5985"/>
                    <a:pt x="22" y="5357"/>
                  </a:cubicBezTo>
                  <a:cubicBezTo>
                    <a:pt x="1" y="4457"/>
                    <a:pt x="231" y="3641"/>
                    <a:pt x="817" y="2909"/>
                  </a:cubicBezTo>
                  <a:cubicBezTo>
                    <a:pt x="1465" y="2051"/>
                    <a:pt x="2239" y="1905"/>
                    <a:pt x="3181" y="2470"/>
                  </a:cubicBezTo>
                  <a:cubicBezTo>
                    <a:pt x="3265" y="2511"/>
                    <a:pt x="3348" y="2511"/>
                    <a:pt x="3453" y="2574"/>
                  </a:cubicBezTo>
                  <a:cubicBezTo>
                    <a:pt x="3537" y="2072"/>
                    <a:pt x="3537" y="1591"/>
                    <a:pt x="3495" y="1110"/>
                  </a:cubicBezTo>
                  <a:lnTo>
                    <a:pt x="2867" y="859"/>
                  </a:lnTo>
                  <a:cubicBezTo>
                    <a:pt x="2658" y="796"/>
                    <a:pt x="2428" y="733"/>
                    <a:pt x="2219" y="670"/>
                  </a:cubicBezTo>
                  <a:cubicBezTo>
                    <a:pt x="1967" y="587"/>
                    <a:pt x="1821" y="419"/>
                    <a:pt x="1905" y="252"/>
                  </a:cubicBezTo>
                  <a:cubicBezTo>
                    <a:pt x="1988" y="105"/>
                    <a:pt x="2177" y="1"/>
                    <a:pt x="2428" y="84"/>
                  </a:cubicBezTo>
                  <a:cubicBezTo>
                    <a:pt x="2909" y="189"/>
                    <a:pt x="3369" y="315"/>
                    <a:pt x="3809" y="440"/>
                  </a:cubicBezTo>
                  <a:cubicBezTo>
                    <a:pt x="4206" y="545"/>
                    <a:pt x="4436" y="817"/>
                    <a:pt x="4436" y="1256"/>
                  </a:cubicBezTo>
                  <a:lnTo>
                    <a:pt x="4436" y="2198"/>
                  </a:lnTo>
                  <a:cubicBezTo>
                    <a:pt x="4436" y="2511"/>
                    <a:pt x="4415" y="2804"/>
                    <a:pt x="4604" y="3118"/>
                  </a:cubicBezTo>
                  <a:cubicBezTo>
                    <a:pt x="4687" y="3265"/>
                    <a:pt x="4687" y="3495"/>
                    <a:pt x="4646" y="3683"/>
                  </a:cubicBezTo>
                  <a:cubicBezTo>
                    <a:pt x="4499" y="4939"/>
                    <a:pt x="4436" y="6236"/>
                    <a:pt x="4583" y="7512"/>
                  </a:cubicBezTo>
                  <a:cubicBezTo>
                    <a:pt x="4604" y="7826"/>
                    <a:pt x="4478" y="8035"/>
                    <a:pt x="4206" y="8077"/>
                  </a:cubicBezTo>
                  <a:cubicBezTo>
                    <a:pt x="3892" y="8140"/>
                    <a:pt x="3599" y="8014"/>
                    <a:pt x="3537" y="7721"/>
                  </a:cubicBezTo>
                  <a:cubicBezTo>
                    <a:pt x="3474" y="7533"/>
                    <a:pt x="3474" y="7324"/>
                    <a:pt x="3474" y="7136"/>
                  </a:cubicBezTo>
                  <a:cubicBezTo>
                    <a:pt x="3432" y="6759"/>
                    <a:pt x="3453" y="6466"/>
                    <a:pt x="3432" y="5985"/>
                  </a:cubicBezTo>
                  <a:close/>
                  <a:moveTo>
                    <a:pt x="3453" y="4102"/>
                  </a:moveTo>
                  <a:cubicBezTo>
                    <a:pt x="3307" y="3872"/>
                    <a:pt x="3160" y="3662"/>
                    <a:pt x="3055" y="3453"/>
                  </a:cubicBezTo>
                  <a:cubicBezTo>
                    <a:pt x="2700" y="2804"/>
                    <a:pt x="2114" y="2742"/>
                    <a:pt x="1654" y="3348"/>
                  </a:cubicBezTo>
                  <a:cubicBezTo>
                    <a:pt x="1193" y="3934"/>
                    <a:pt x="1026" y="4604"/>
                    <a:pt x="1047" y="5336"/>
                  </a:cubicBezTo>
                  <a:cubicBezTo>
                    <a:pt x="1068" y="5880"/>
                    <a:pt x="1654" y="6173"/>
                    <a:pt x="2093" y="5838"/>
                  </a:cubicBezTo>
                  <a:cubicBezTo>
                    <a:pt x="2700" y="5357"/>
                    <a:pt x="3307" y="4897"/>
                    <a:pt x="3453" y="41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5"/>
            <p:cNvSpPr/>
            <p:nvPr/>
          </p:nvSpPr>
          <p:spPr>
            <a:xfrm>
              <a:off x="6245450" y="3023388"/>
              <a:ext cx="133925" cy="313350"/>
            </a:xfrm>
            <a:custGeom>
              <a:avLst/>
              <a:gdLst/>
              <a:ahLst/>
              <a:cxnLst/>
              <a:rect l="l" t="t" r="r" b="b"/>
              <a:pathLst>
                <a:path w="5357" h="12534" extrusionOk="0">
                  <a:moveTo>
                    <a:pt x="1088" y="11509"/>
                  </a:moveTo>
                  <a:cubicBezTo>
                    <a:pt x="1360" y="11509"/>
                    <a:pt x="1548" y="11551"/>
                    <a:pt x="1716" y="11509"/>
                  </a:cubicBezTo>
                  <a:cubicBezTo>
                    <a:pt x="2406" y="11341"/>
                    <a:pt x="3097" y="11195"/>
                    <a:pt x="3787" y="11007"/>
                  </a:cubicBezTo>
                  <a:cubicBezTo>
                    <a:pt x="4248" y="10881"/>
                    <a:pt x="4666" y="10923"/>
                    <a:pt x="5126" y="11007"/>
                  </a:cubicBezTo>
                  <a:cubicBezTo>
                    <a:pt x="5273" y="11027"/>
                    <a:pt x="5357" y="11237"/>
                    <a:pt x="5273" y="11425"/>
                  </a:cubicBezTo>
                  <a:cubicBezTo>
                    <a:pt x="5210" y="11634"/>
                    <a:pt x="5043" y="11739"/>
                    <a:pt x="4833" y="11802"/>
                  </a:cubicBezTo>
                  <a:cubicBezTo>
                    <a:pt x="3871" y="12011"/>
                    <a:pt x="2929" y="12262"/>
                    <a:pt x="1925" y="12450"/>
                  </a:cubicBezTo>
                  <a:cubicBezTo>
                    <a:pt x="1465" y="12534"/>
                    <a:pt x="963" y="12471"/>
                    <a:pt x="481" y="12450"/>
                  </a:cubicBezTo>
                  <a:cubicBezTo>
                    <a:pt x="209" y="12429"/>
                    <a:pt x="42" y="12241"/>
                    <a:pt x="21" y="11927"/>
                  </a:cubicBezTo>
                  <a:cubicBezTo>
                    <a:pt x="0" y="11718"/>
                    <a:pt x="21" y="11530"/>
                    <a:pt x="21" y="11320"/>
                  </a:cubicBezTo>
                  <a:cubicBezTo>
                    <a:pt x="63" y="8914"/>
                    <a:pt x="126" y="6508"/>
                    <a:pt x="209" y="4102"/>
                  </a:cubicBezTo>
                  <a:cubicBezTo>
                    <a:pt x="230" y="3056"/>
                    <a:pt x="272" y="2009"/>
                    <a:pt x="335" y="963"/>
                  </a:cubicBezTo>
                  <a:cubicBezTo>
                    <a:pt x="335" y="733"/>
                    <a:pt x="377" y="524"/>
                    <a:pt x="439" y="294"/>
                  </a:cubicBezTo>
                  <a:cubicBezTo>
                    <a:pt x="460" y="189"/>
                    <a:pt x="565" y="84"/>
                    <a:pt x="649" y="43"/>
                  </a:cubicBezTo>
                  <a:cubicBezTo>
                    <a:pt x="732" y="1"/>
                    <a:pt x="858" y="43"/>
                    <a:pt x="984" y="43"/>
                  </a:cubicBezTo>
                  <a:cubicBezTo>
                    <a:pt x="1004" y="210"/>
                    <a:pt x="1046" y="336"/>
                    <a:pt x="1046" y="461"/>
                  </a:cubicBezTo>
                  <a:cubicBezTo>
                    <a:pt x="1067" y="2093"/>
                    <a:pt x="1088" y="3704"/>
                    <a:pt x="1088" y="5315"/>
                  </a:cubicBezTo>
                  <a:cubicBezTo>
                    <a:pt x="1088" y="7094"/>
                    <a:pt x="1067" y="8893"/>
                    <a:pt x="1046" y="10672"/>
                  </a:cubicBezTo>
                  <a:cubicBezTo>
                    <a:pt x="1067" y="10902"/>
                    <a:pt x="1088" y="11195"/>
                    <a:pt x="1088" y="115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5"/>
            <p:cNvSpPr/>
            <p:nvPr/>
          </p:nvSpPr>
          <p:spPr>
            <a:xfrm>
              <a:off x="6968875" y="3122263"/>
              <a:ext cx="102025" cy="149625"/>
            </a:xfrm>
            <a:custGeom>
              <a:avLst/>
              <a:gdLst/>
              <a:ahLst/>
              <a:cxnLst/>
              <a:rect l="l" t="t" r="r" b="b"/>
              <a:pathLst>
                <a:path w="4081" h="5985" extrusionOk="0">
                  <a:moveTo>
                    <a:pt x="1151" y="858"/>
                  </a:moveTo>
                  <a:cubicBezTo>
                    <a:pt x="1632" y="691"/>
                    <a:pt x="2072" y="544"/>
                    <a:pt x="2490" y="419"/>
                  </a:cubicBezTo>
                  <a:cubicBezTo>
                    <a:pt x="2804" y="335"/>
                    <a:pt x="3118" y="272"/>
                    <a:pt x="3411" y="461"/>
                  </a:cubicBezTo>
                  <a:cubicBezTo>
                    <a:pt x="3725" y="670"/>
                    <a:pt x="3955" y="942"/>
                    <a:pt x="3934" y="1381"/>
                  </a:cubicBezTo>
                  <a:cubicBezTo>
                    <a:pt x="3913" y="2323"/>
                    <a:pt x="3913" y="3243"/>
                    <a:pt x="3913" y="4185"/>
                  </a:cubicBezTo>
                  <a:cubicBezTo>
                    <a:pt x="3913" y="4541"/>
                    <a:pt x="3871" y="4917"/>
                    <a:pt x="3976" y="5273"/>
                  </a:cubicBezTo>
                  <a:cubicBezTo>
                    <a:pt x="4081" y="5608"/>
                    <a:pt x="3871" y="5901"/>
                    <a:pt x="3516" y="5922"/>
                  </a:cubicBezTo>
                  <a:cubicBezTo>
                    <a:pt x="3181" y="5984"/>
                    <a:pt x="2888" y="5775"/>
                    <a:pt x="2825" y="5461"/>
                  </a:cubicBezTo>
                  <a:cubicBezTo>
                    <a:pt x="2804" y="5231"/>
                    <a:pt x="2804" y="5022"/>
                    <a:pt x="2804" y="4771"/>
                  </a:cubicBezTo>
                  <a:cubicBezTo>
                    <a:pt x="2825" y="3871"/>
                    <a:pt x="2867" y="2971"/>
                    <a:pt x="2867" y="2051"/>
                  </a:cubicBezTo>
                  <a:cubicBezTo>
                    <a:pt x="2867" y="1883"/>
                    <a:pt x="2825" y="1695"/>
                    <a:pt x="2825" y="1507"/>
                  </a:cubicBezTo>
                  <a:cubicBezTo>
                    <a:pt x="2156" y="1402"/>
                    <a:pt x="1674" y="1779"/>
                    <a:pt x="1130" y="2114"/>
                  </a:cubicBezTo>
                  <a:cubicBezTo>
                    <a:pt x="1130" y="2762"/>
                    <a:pt x="1109" y="3453"/>
                    <a:pt x="1109" y="4101"/>
                  </a:cubicBezTo>
                  <a:cubicBezTo>
                    <a:pt x="1109" y="4331"/>
                    <a:pt x="1109" y="4541"/>
                    <a:pt x="1088" y="4771"/>
                  </a:cubicBezTo>
                  <a:cubicBezTo>
                    <a:pt x="1026" y="5127"/>
                    <a:pt x="796" y="5336"/>
                    <a:pt x="524" y="5294"/>
                  </a:cubicBezTo>
                  <a:cubicBezTo>
                    <a:pt x="272" y="5273"/>
                    <a:pt x="63" y="5064"/>
                    <a:pt x="0" y="4729"/>
                  </a:cubicBezTo>
                  <a:lnTo>
                    <a:pt x="0" y="4457"/>
                  </a:lnTo>
                  <a:cubicBezTo>
                    <a:pt x="63" y="3264"/>
                    <a:pt x="105" y="2030"/>
                    <a:pt x="168" y="837"/>
                  </a:cubicBezTo>
                  <a:cubicBezTo>
                    <a:pt x="168" y="628"/>
                    <a:pt x="252" y="377"/>
                    <a:pt x="356" y="210"/>
                  </a:cubicBezTo>
                  <a:cubicBezTo>
                    <a:pt x="461" y="0"/>
                    <a:pt x="796" y="0"/>
                    <a:pt x="900" y="210"/>
                  </a:cubicBezTo>
                  <a:cubicBezTo>
                    <a:pt x="984" y="377"/>
                    <a:pt x="1068" y="586"/>
                    <a:pt x="1151" y="8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5"/>
            <p:cNvSpPr/>
            <p:nvPr/>
          </p:nvSpPr>
          <p:spPr>
            <a:xfrm>
              <a:off x="6406550" y="3128013"/>
              <a:ext cx="85300" cy="186250"/>
            </a:xfrm>
            <a:custGeom>
              <a:avLst/>
              <a:gdLst/>
              <a:ahLst/>
              <a:cxnLst/>
              <a:rect l="l" t="t" r="r" b="b"/>
              <a:pathLst>
                <a:path w="3412" h="7450" extrusionOk="0">
                  <a:moveTo>
                    <a:pt x="1026" y="3955"/>
                  </a:moveTo>
                  <a:cubicBezTo>
                    <a:pt x="1026" y="4499"/>
                    <a:pt x="1005" y="5022"/>
                    <a:pt x="1005" y="5524"/>
                  </a:cubicBezTo>
                  <a:lnTo>
                    <a:pt x="1005" y="5859"/>
                  </a:lnTo>
                  <a:cubicBezTo>
                    <a:pt x="1068" y="6257"/>
                    <a:pt x="1340" y="6466"/>
                    <a:pt x="1737" y="6319"/>
                  </a:cubicBezTo>
                  <a:cubicBezTo>
                    <a:pt x="2030" y="6215"/>
                    <a:pt x="2302" y="6068"/>
                    <a:pt x="2574" y="5943"/>
                  </a:cubicBezTo>
                  <a:cubicBezTo>
                    <a:pt x="2700" y="5880"/>
                    <a:pt x="2804" y="5754"/>
                    <a:pt x="2930" y="5754"/>
                  </a:cubicBezTo>
                  <a:cubicBezTo>
                    <a:pt x="3076" y="5713"/>
                    <a:pt x="3223" y="5775"/>
                    <a:pt x="3306" y="5880"/>
                  </a:cubicBezTo>
                  <a:cubicBezTo>
                    <a:pt x="3390" y="5964"/>
                    <a:pt x="3411" y="6131"/>
                    <a:pt x="3411" y="6278"/>
                  </a:cubicBezTo>
                  <a:cubicBezTo>
                    <a:pt x="3411" y="6340"/>
                    <a:pt x="3348" y="6424"/>
                    <a:pt x="3286" y="6487"/>
                  </a:cubicBezTo>
                  <a:cubicBezTo>
                    <a:pt x="2595" y="7114"/>
                    <a:pt x="1821" y="7449"/>
                    <a:pt x="879" y="7177"/>
                  </a:cubicBezTo>
                  <a:cubicBezTo>
                    <a:pt x="314" y="7031"/>
                    <a:pt x="1" y="6591"/>
                    <a:pt x="1" y="6026"/>
                  </a:cubicBezTo>
                  <a:cubicBezTo>
                    <a:pt x="1" y="4918"/>
                    <a:pt x="63" y="3767"/>
                    <a:pt x="84" y="2637"/>
                  </a:cubicBezTo>
                  <a:cubicBezTo>
                    <a:pt x="84" y="2449"/>
                    <a:pt x="189" y="2281"/>
                    <a:pt x="273" y="2093"/>
                  </a:cubicBezTo>
                  <a:cubicBezTo>
                    <a:pt x="398" y="1758"/>
                    <a:pt x="566" y="1402"/>
                    <a:pt x="628" y="1068"/>
                  </a:cubicBezTo>
                  <a:cubicBezTo>
                    <a:pt x="838" y="314"/>
                    <a:pt x="1319" y="0"/>
                    <a:pt x="1988" y="42"/>
                  </a:cubicBezTo>
                  <a:lnTo>
                    <a:pt x="2344" y="42"/>
                  </a:lnTo>
                  <a:cubicBezTo>
                    <a:pt x="2972" y="105"/>
                    <a:pt x="3223" y="419"/>
                    <a:pt x="3244" y="1047"/>
                  </a:cubicBezTo>
                  <a:cubicBezTo>
                    <a:pt x="3286" y="1674"/>
                    <a:pt x="3014" y="2135"/>
                    <a:pt x="2595" y="2532"/>
                  </a:cubicBezTo>
                  <a:cubicBezTo>
                    <a:pt x="2156" y="2930"/>
                    <a:pt x="1674" y="3285"/>
                    <a:pt x="1235" y="3683"/>
                  </a:cubicBezTo>
                  <a:cubicBezTo>
                    <a:pt x="1235" y="3746"/>
                    <a:pt x="1151" y="3809"/>
                    <a:pt x="1026" y="3955"/>
                  </a:cubicBezTo>
                  <a:close/>
                  <a:moveTo>
                    <a:pt x="2428" y="837"/>
                  </a:moveTo>
                  <a:cubicBezTo>
                    <a:pt x="2177" y="858"/>
                    <a:pt x="2009" y="816"/>
                    <a:pt x="1842" y="879"/>
                  </a:cubicBezTo>
                  <a:cubicBezTo>
                    <a:pt x="1737" y="942"/>
                    <a:pt x="1612" y="1068"/>
                    <a:pt x="1591" y="1193"/>
                  </a:cubicBezTo>
                  <a:cubicBezTo>
                    <a:pt x="1528" y="1612"/>
                    <a:pt x="1319" y="2009"/>
                    <a:pt x="1151" y="2386"/>
                  </a:cubicBezTo>
                  <a:cubicBezTo>
                    <a:pt x="1130" y="2428"/>
                    <a:pt x="1151" y="2532"/>
                    <a:pt x="1193" y="2658"/>
                  </a:cubicBezTo>
                  <a:cubicBezTo>
                    <a:pt x="1821" y="2197"/>
                    <a:pt x="2470" y="1800"/>
                    <a:pt x="2428" y="8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5"/>
            <p:cNvSpPr/>
            <p:nvPr/>
          </p:nvSpPr>
          <p:spPr>
            <a:xfrm>
              <a:off x="6784750" y="3156263"/>
              <a:ext cx="89475" cy="139175"/>
            </a:xfrm>
            <a:custGeom>
              <a:avLst/>
              <a:gdLst/>
              <a:ahLst/>
              <a:cxnLst/>
              <a:rect l="l" t="t" r="r" b="b"/>
              <a:pathLst>
                <a:path w="3579" h="5567" extrusionOk="0">
                  <a:moveTo>
                    <a:pt x="1067" y="1319"/>
                  </a:moveTo>
                  <a:cubicBezTo>
                    <a:pt x="1339" y="1193"/>
                    <a:pt x="1465" y="1151"/>
                    <a:pt x="1591" y="1088"/>
                  </a:cubicBezTo>
                  <a:cubicBezTo>
                    <a:pt x="1883" y="984"/>
                    <a:pt x="2176" y="879"/>
                    <a:pt x="2490" y="837"/>
                  </a:cubicBezTo>
                  <a:cubicBezTo>
                    <a:pt x="3327" y="691"/>
                    <a:pt x="3578" y="942"/>
                    <a:pt x="3578" y="1779"/>
                  </a:cubicBezTo>
                  <a:cubicBezTo>
                    <a:pt x="3578" y="2741"/>
                    <a:pt x="3557" y="3704"/>
                    <a:pt x="3536" y="4666"/>
                  </a:cubicBezTo>
                  <a:cubicBezTo>
                    <a:pt x="3536" y="4813"/>
                    <a:pt x="3536" y="4959"/>
                    <a:pt x="3495" y="5085"/>
                  </a:cubicBezTo>
                  <a:cubicBezTo>
                    <a:pt x="3474" y="5336"/>
                    <a:pt x="3264" y="5503"/>
                    <a:pt x="3034" y="5545"/>
                  </a:cubicBezTo>
                  <a:cubicBezTo>
                    <a:pt x="2804" y="5566"/>
                    <a:pt x="2532" y="5357"/>
                    <a:pt x="2511" y="5085"/>
                  </a:cubicBezTo>
                  <a:cubicBezTo>
                    <a:pt x="2490" y="4855"/>
                    <a:pt x="2490" y="4645"/>
                    <a:pt x="2490" y="4415"/>
                  </a:cubicBezTo>
                  <a:cubicBezTo>
                    <a:pt x="2490" y="3599"/>
                    <a:pt x="2511" y="2762"/>
                    <a:pt x="2532" y="1988"/>
                  </a:cubicBezTo>
                  <a:cubicBezTo>
                    <a:pt x="2302" y="1779"/>
                    <a:pt x="2155" y="1883"/>
                    <a:pt x="1967" y="1988"/>
                  </a:cubicBezTo>
                  <a:cubicBezTo>
                    <a:pt x="1486" y="2323"/>
                    <a:pt x="1277" y="2825"/>
                    <a:pt x="1130" y="3306"/>
                  </a:cubicBezTo>
                  <a:cubicBezTo>
                    <a:pt x="1047" y="3516"/>
                    <a:pt x="1026" y="3767"/>
                    <a:pt x="963" y="3976"/>
                  </a:cubicBezTo>
                  <a:cubicBezTo>
                    <a:pt x="921" y="4143"/>
                    <a:pt x="712" y="4290"/>
                    <a:pt x="503" y="4290"/>
                  </a:cubicBezTo>
                  <a:cubicBezTo>
                    <a:pt x="314" y="4290"/>
                    <a:pt x="84" y="4122"/>
                    <a:pt x="42" y="3934"/>
                  </a:cubicBezTo>
                  <a:cubicBezTo>
                    <a:pt x="21" y="3829"/>
                    <a:pt x="0" y="3704"/>
                    <a:pt x="0" y="3599"/>
                  </a:cubicBezTo>
                  <a:cubicBezTo>
                    <a:pt x="42" y="2616"/>
                    <a:pt x="105" y="1611"/>
                    <a:pt x="189" y="628"/>
                  </a:cubicBezTo>
                  <a:cubicBezTo>
                    <a:pt x="210" y="440"/>
                    <a:pt x="314" y="251"/>
                    <a:pt x="419" y="105"/>
                  </a:cubicBezTo>
                  <a:cubicBezTo>
                    <a:pt x="503" y="21"/>
                    <a:pt x="670" y="0"/>
                    <a:pt x="816" y="21"/>
                  </a:cubicBezTo>
                  <a:cubicBezTo>
                    <a:pt x="921" y="42"/>
                    <a:pt x="1047" y="210"/>
                    <a:pt x="1047" y="314"/>
                  </a:cubicBezTo>
                  <a:cubicBezTo>
                    <a:pt x="1109" y="628"/>
                    <a:pt x="1067" y="900"/>
                    <a:pt x="1067" y="13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5"/>
            <p:cNvSpPr/>
            <p:nvPr/>
          </p:nvSpPr>
          <p:spPr>
            <a:xfrm>
              <a:off x="6680125" y="3102913"/>
              <a:ext cx="77450" cy="187275"/>
            </a:xfrm>
            <a:custGeom>
              <a:avLst/>
              <a:gdLst/>
              <a:ahLst/>
              <a:cxnLst/>
              <a:rect l="l" t="t" r="r" b="b"/>
              <a:pathLst>
                <a:path w="3098" h="7491" extrusionOk="0">
                  <a:moveTo>
                    <a:pt x="1151" y="2909"/>
                  </a:moveTo>
                  <a:cubicBezTo>
                    <a:pt x="1444" y="2699"/>
                    <a:pt x="1654" y="2553"/>
                    <a:pt x="1884" y="2365"/>
                  </a:cubicBezTo>
                  <a:cubicBezTo>
                    <a:pt x="2156" y="2176"/>
                    <a:pt x="2428" y="2092"/>
                    <a:pt x="2763" y="2176"/>
                  </a:cubicBezTo>
                  <a:cubicBezTo>
                    <a:pt x="2951" y="2239"/>
                    <a:pt x="3097" y="2323"/>
                    <a:pt x="3097" y="2511"/>
                  </a:cubicBezTo>
                  <a:cubicBezTo>
                    <a:pt x="3097" y="2637"/>
                    <a:pt x="3014" y="2783"/>
                    <a:pt x="2930" y="2888"/>
                  </a:cubicBezTo>
                  <a:cubicBezTo>
                    <a:pt x="2825" y="2992"/>
                    <a:pt x="2679" y="3013"/>
                    <a:pt x="2574" y="3097"/>
                  </a:cubicBezTo>
                  <a:cubicBezTo>
                    <a:pt x="1654" y="3725"/>
                    <a:pt x="1068" y="4561"/>
                    <a:pt x="1047" y="5712"/>
                  </a:cubicBezTo>
                  <a:cubicBezTo>
                    <a:pt x="1047" y="6047"/>
                    <a:pt x="1047" y="6382"/>
                    <a:pt x="1026" y="6717"/>
                  </a:cubicBezTo>
                  <a:cubicBezTo>
                    <a:pt x="1026" y="6884"/>
                    <a:pt x="963" y="7072"/>
                    <a:pt x="900" y="7198"/>
                  </a:cubicBezTo>
                  <a:cubicBezTo>
                    <a:pt x="817" y="7386"/>
                    <a:pt x="545" y="7491"/>
                    <a:pt x="398" y="7407"/>
                  </a:cubicBezTo>
                  <a:cubicBezTo>
                    <a:pt x="273" y="7344"/>
                    <a:pt x="126" y="7219"/>
                    <a:pt x="63" y="7093"/>
                  </a:cubicBezTo>
                  <a:cubicBezTo>
                    <a:pt x="1" y="6989"/>
                    <a:pt x="1" y="6800"/>
                    <a:pt x="1" y="6675"/>
                  </a:cubicBezTo>
                  <a:cubicBezTo>
                    <a:pt x="63" y="4729"/>
                    <a:pt x="105" y="2825"/>
                    <a:pt x="168" y="900"/>
                  </a:cubicBezTo>
                  <a:cubicBezTo>
                    <a:pt x="168" y="712"/>
                    <a:pt x="210" y="502"/>
                    <a:pt x="273" y="314"/>
                  </a:cubicBezTo>
                  <a:cubicBezTo>
                    <a:pt x="314" y="126"/>
                    <a:pt x="545" y="0"/>
                    <a:pt x="733" y="21"/>
                  </a:cubicBezTo>
                  <a:cubicBezTo>
                    <a:pt x="921" y="63"/>
                    <a:pt x="1110" y="230"/>
                    <a:pt x="1130" y="419"/>
                  </a:cubicBezTo>
                  <a:cubicBezTo>
                    <a:pt x="1151" y="544"/>
                    <a:pt x="1130" y="712"/>
                    <a:pt x="1130" y="837"/>
                  </a:cubicBezTo>
                  <a:cubicBezTo>
                    <a:pt x="1130" y="1381"/>
                    <a:pt x="1110" y="1904"/>
                    <a:pt x="1110" y="2469"/>
                  </a:cubicBezTo>
                  <a:cubicBezTo>
                    <a:pt x="1068" y="2574"/>
                    <a:pt x="1130" y="2699"/>
                    <a:pt x="1151" y="29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5"/>
            <p:cNvSpPr/>
            <p:nvPr/>
          </p:nvSpPr>
          <p:spPr>
            <a:xfrm>
              <a:off x="6903475" y="3155213"/>
              <a:ext cx="30900" cy="114575"/>
            </a:xfrm>
            <a:custGeom>
              <a:avLst/>
              <a:gdLst/>
              <a:ahLst/>
              <a:cxnLst/>
              <a:rect l="l" t="t" r="r" b="b"/>
              <a:pathLst>
                <a:path w="1236" h="4583" extrusionOk="0">
                  <a:moveTo>
                    <a:pt x="1131" y="2386"/>
                  </a:moveTo>
                  <a:cubicBezTo>
                    <a:pt x="1173" y="2888"/>
                    <a:pt x="1194" y="3411"/>
                    <a:pt x="1215" y="3892"/>
                  </a:cubicBezTo>
                  <a:cubicBezTo>
                    <a:pt x="1235" y="4269"/>
                    <a:pt x="1089" y="4457"/>
                    <a:pt x="775" y="4499"/>
                  </a:cubicBezTo>
                  <a:cubicBezTo>
                    <a:pt x="440" y="4583"/>
                    <a:pt x="147" y="4394"/>
                    <a:pt x="64" y="4081"/>
                  </a:cubicBezTo>
                  <a:cubicBezTo>
                    <a:pt x="43" y="3955"/>
                    <a:pt x="1" y="3788"/>
                    <a:pt x="1" y="3662"/>
                  </a:cubicBezTo>
                  <a:cubicBezTo>
                    <a:pt x="43" y="2783"/>
                    <a:pt x="43" y="1863"/>
                    <a:pt x="64" y="963"/>
                  </a:cubicBezTo>
                  <a:cubicBezTo>
                    <a:pt x="64" y="817"/>
                    <a:pt x="85" y="628"/>
                    <a:pt x="106" y="482"/>
                  </a:cubicBezTo>
                  <a:cubicBezTo>
                    <a:pt x="189" y="189"/>
                    <a:pt x="399" y="0"/>
                    <a:pt x="629" y="21"/>
                  </a:cubicBezTo>
                  <a:cubicBezTo>
                    <a:pt x="838" y="63"/>
                    <a:pt x="1026" y="210"/>
                    <a:pt x="1089" y="440"/>
                  </a:cubicBezTo>
                  <a:cubicBezTo>
                    <a:pt x="1110" y="628"/>
                    <a:pt x="1131" y="837"/>
                    <a:pt x="1131" y="1026"/>
                  </a:cubicBezTo>
                  <a:cubicBezTo>
                    <a:pt x="1152" y="1465"/>
                    <a:pt x="1152" y="1925"/>
                    <a:pt x="1131" y="23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5"/>
            <p:cNvSpPr/>
            <p:nvPr/>
          </p:nvSpPr>
          <p:spPr>
            <a:xfrm>
              <a:off x="6888850" y="3055313"/>
              <a:ext cx="45525" cy="41850"/>
            </a:xfrm>
            <a:custGeom>
              <a:avLst/>
              <a:gdLst/>
              <a:ahLst/>
              <a:cxnLst/>
              <a:rect l="l" t="t" r="r" b="b"/>
              <a:pathLst>
                <a:path w="1821" h="1674" extrusionOk="0">
                  <a:moveTo>
                    <a:pt x="837" y="1674"/>
                  </a:moveTo>
                  <a:cubicBezTo>
                    <a:pt x="691" y="1653"/>
                    <a:pt x="523" y="1674"/>
                    <a:pt x="377" y="1590"/>
                  </a:cubicBezTo>
                  <a:cubicBezTo>
                    <a:pt x="251" y="1528"/>
                    <a:pt x="63" y="1381"/>
                    <a:pt x="42" y="1256"/>
                  </a:cubicBezTo>
                  <a:cubicBezTo>
                    <a:pt x="0" y="1004"/>
                    <a:pt x="0" y="691"/>
                    <a:pt x="84" y="419"/>
                  </a:cubicBezTo>
                  <a:cubicBezTo>
                    <a:pt x="147" y="126"/>
                    <a:pt x="544" y="0"/>
                    <a:pt x="858" y="105"/>
                  </a:cubicBezTo>
                  <a:cubicBezTo>
                    <a:pt x="1130" y="209"/>
                    <a:pt x="1360" y="356"/>
                    <a:pt x="1590" y="523"/>
                  </a:cubicBezTo>
                  <a:cubicBezTo>
                    <a:pt x="1800" y="711"/>
                    <a:pt x="1820" y="963"/>
                    <a:pt x="1737" y="1235"/>
                  </a:cubicBezTo>
                  <a:cubicBezTo>
                    <a:pt x="1674" y="1465"/>
                    <a:pt x="1486" y="1590"/>
                    <a:pt x="1256" y="1632"/>
                  </a:cubicBezTo>
                  <a:cubicBezTo>
                    <a:pt x="1130" y="1653"/>
                    <a:pt x="1025" y="1653"/>
                    <a:pt x="837" y="16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5"/>
            <p:cNvSpPr/>
            <p:nvPr/>
          </p:nvSpPr>
          <p:spPr>
            <a:xfrm>
              <a:off x="6218750" y="2864825"/>
              <a:ext cx="1112625" cy="650900"/>
            </a:xfrm>
            <a:custGeom>
              <a:avLst/>
              <a:gdLst/>
              <a:ahLst/>
              <a:cxnLst/>
              <a:rect l="l" t="t" r="r" b="b"/>
              <a:pathLst>
                <a:path w="44505" h="26036" extrusionOk="0">
                  <a:moveTo>
                    <a:pt x="12186" y="0"/>
                  </a:moveTo>
                  <a:cubicBezTo>
                    <a:pt x="12086" y="0"/>
                    <a:pt x="11986" y="4"/>
                    <a:pt x="11885" y="13"/>
                  </a:cubicBezTo>
                  <a:cubicBezTo>
                    <a:pt x="11773" y="19"/>
                    <a:pt x="11659" y="22"/>
                    <a:pt x="11545" y="22"/>
                  </a:cubicBezTo>
                  <a:cubicBezTo>
                    <a:pt x="11315" y="22"/>
                    <a:pt x="11083" y="13"/>
                    <a:pt x="10859" y="13"/>
                  </a:cubicBezTo>
                  <a:cubicBezTo>
                    <a:pt x="10148" y="13"/>
                    <a:pt x="9458" y="180"/>
                    <a:pt x="8830" y="473"/>
                  </a:cubicBezTo>
                  <a:cubicBezTo>
                    <a:pt x="8411" y="640"/>
                    <a:pt x="7993" y="724"/>
                    <a:pt x="7512" y="724"/>
                  </a:cubicBezTo>
                  <a:cubicBezTo>
                    <a:pt x="5901" y="661"/>
                    <a:pt x="4269" y="661"/>
                    <a:pt x="2678" y="619"/>
                  </a:cubicBezTo>
                  <a:cubicBezTo>
                    <a:pt x="2651" y="618"/>
                    <a:pt x="2624" y="618"/>
                    <a:pt x="2597" y="618"/>
                  </a:cubicBezTo>
                  <a:cubicBezTo>
                    <a:pt x="1938" y="618"/>
                    <a:pt x="1334" y="855"/>
                    <a:pt x="691" y="996"/>
                  </a:cubicBezTo>
                  <a:cubicBezTo>
                    <a:pt x="628" y="996"/>
                    <a:pt x="607" y="1059"/>
                    <a:pt x="586" y="1080"/>
                  </a:cubicBezTo>
                  <a:cubicBezTo>
                    <a:pt x="586" y="1582"/>
                    <a:pt x="565" y="2063"/>
                    <a:pt x="565" y="2523"/>
                  </a:cubicBezTo>
                  <a:lnTo>
                    <a:pt x="481" y="11562"/>
                  </a:lnTo>
                  <a:cubicBezTo>
                    <a:pt x="481" y="12106"/>
                    <a:pt x="460" y="12629"/>
                    <a:pt x="251" y="13153"/>
                  </a:cubicBezTo>
                  <a:cubicBezTo>
                    <a:pt x="168" y="13362"/>
                    <a:pt x="168" y="13592"/>
                    <a:pt x="168" y="13822"/>
                  </a:cubicBezTo>
                  <a:cubicBezTo>
                    <a:pt x="105" y="16124"/>
                    <a:pt x="84" y="18425"/>
                    <a:pt x="63" y="20727"/>
                  </a:cubicBezTo>
                  <a:cubicBezTo>
                    <a:pt x="63" y="20936"/>
                    <a:pt x="0" y="21145"/>
                    <a:pt x="84" y="21334"/>
                  </a:cubicBezTo>
                  <a:cubicBezTo>
                    <a:pt x="460" y="22129"/>
                    <a:pt x="168" y="22966"/>
                    <a:pt x="398" y="23740"/>
                  </a:cubicBezTo>
                  <a:cubicBezTo>
                    <a:pt x="314" y="24075"/>
                    <a:pt x="398" y="24430"/>
                    <a:pt x="565" y="24744"/>
                  </a:cubicBezTo>
                  <a:cubicBezTo>
                    <a:pt x="607" y="24807"/>
                    <a:pt x="565" y="24933"/>
                    <a:pt x="565" y="25079"/>
                  </a:cubicBezTo>
                  <a:cubicBezTo>
                    <a:pt x="984" y="25079"/>
                    <a:pt x="1339" y="25079"/>
                    <a:pt x="1716" y="25100"/>
                  </a:cubicBezTo>
                  <a:cubicBezTo>
                    <a:pt x="1866" y="25111"/>
                    <a:pt x="2016" y="25114"/>
                    <a:pt x="2166" y="25114"/>
                  </a:cubicBezTo>
                  <a:cubicBezTo>
                    <a:pt x="2396" y="25114"/>
                    <a:pt x="2627" y="25106"/>
                    <a:pt x="2857" y="25106"/>
                  </a:cubicBezTo>
                  <a:cubicBezTo>
                    <a:pt x="3341" y="25106"/>
                    <a:pt x="3822" y="25140"/>
                    <a:pt x="4289" y="25351"/>
                  </a:cubicBezTo>
                  <a:cubicBezTo>
                    <a:pt x="4352" y="25393"/>
                    <a:pt x="4394" y="25393"/>
                    <a:pt x="4457" y="25393"/>
                  </a:cubicBezTo>
                  <a:cubicBezTo>
                    <a:pt x="4591" y="25388"/>
                    <a:pt x="4725" y="25387"/>
                    <a:pt x="4859" y="25387"/>
                  </a:cubicBezTo>
                  <a:cubicBezTo>
                    <a:pt x="5480" y="25387"/>
                    <a:pt x="6096" y="25426"/>
                    <a:pt x="6713" y="25426"/>
                  </a:cubicBezTo>
                  <a:cubicBezTo>
                    <a:pt x="7208" y="25426"/>
                    <a:pt x="7703" y="25401"/>
                    <a:pt x="8202" y="25309"/>
                  </a:cubicBezTo>
                  <a:cubicBezTo>
                    <a:pt x="8537" y="25267"/>
                    <a:pt x="8872" y="25225"/>
                    <a:pt x="9207" y="25225"/>
                  </a:cubicBezTo>
                  <a:cubicBezTo>
                    <a:pt x="10190" y="25225"/>
                    <a:pt x="11152" y="25267"/>
                    <a:pt x="12115" y="25288"/>
                  </a:cubicBezTo>
                  <a:cubicBezTo>
                    <a:pt x="12345" y="25288"/>
                    <a:pt x="12596" y="25288"/>
                    <a:pt x="12764" y="25393"/>
                  </a:cubicBezTo>
                  <a:cubicBezTo>
                    <a:pt x="13161" y="25581"/>
                    <a:pt x="13538" y="25581"/>
                    <a:pt x="13956" y="25581"/>
                  </a:cubicBezTo>
                  <a:cubicBezTo>
                    <a:pt x="16739" y="25623"/>
                    <a:pt x="19564" y="25686"/>
                    <a:pt x="22367" y="25728"/>
                  </a:cubicBezTo>
                  <a:cubicBezTo>
                    <a:pt x="23832" y="25749"/>
                    <a:pt x="25318" y="25790"/>
                    <a:pt x="26782" y="25811"/>
                  </a:cubicBezTo>
                  <a:cubicBezTo>
                    <a:pt x="27089" y="25811"/>
                    <a:pt x="27396" y="25802"/>
                    <a:pt x="27697" y="25802"/>
                  </a:cubicBezTo>
                  <a:cubicBezTo>
                    <a:pt x="27847" y="25802"/>
                    <a:pt x="27996" y="25804"/>
                    <a:pt x="28142" y="25811"/>
                  </a:cubicBezTo>
                  <a:cubicBezTo>
                    <a:pt x="29712" y="25832"/>
                    <a:pt x="31260" y="25895"/>
                    <a:pt x="32829" y="25937"/>
                  </a:cubicBezTo>
                  <a:cubicBezTo>
                    <a:pt x="33373" y="25958"/>
                    <a:pt x="33896" y="26000"/>
                    <a:pt x="34461" y="26000"/>
                  </a:cubicBezTo>
                  <a:cubicBezTo>
                    <a:pt x="34781" y="26000"/>
                    <a:pt x="35101" y="26036"/>
                    <a:pt x="35413" y="26036"/>
                  </a:cubicBezTo>
                  <a:cubicBezTo>
                    <a:pt x="35631" y="26036"/>
                    <a:pt x="35845" y="26018"/>
                    <a:pt x="36052" y="25958"/>
                  </a:cubicBezTo>
                  <a:cubicBezTo>
                    <a:pt x="36462" y="25859"/>
                    <a:pt x="36834" y="25825"/>
                    <a:pt x="37228" y="25825"/>
                  </a:cubicBezTo>
                  <a:cubicBezTo>
                    <a:pt x="37336" y="25825"/>
                    <a:pt x="37445" y="25828"/>
                    <a:pt x="37558" y="25832"/>
                  </a:cubicBezTo>
                  <a:cubicBezTo>
                    <a:pt x="38437" y="25832"/>
                    <a:pt x="39274" y="25895"/>
                    <a:pt x="40132" y="25895"/>
                  </a:cubicBezTo>
                  <a:cubicBezTo>
                    <a:pt x="40362" y="25895"/>
                    <a:pt x="40592" y="25895"/>
                    <a:pt x="40780" y="25811"/>
                  </a:cubicBezTo>
                  <a:cubicBezTo>
                    <a:pt x="41115" y="25686"/>
                    <a:pt x="41429" y="25686"/>
                    <a:pt x="41785" y="25686"/>
                  </a:cubicBezTo>
                  <a:cubicBezTo>
                    <a:pt x="42119" y="25707"/>
                    <a:pt x="42433" y="25728"/>
                    <a:pt x="42789" y="25749"/>
                  </a:cubicBezTo>
                  <a:cubicBezTo>
                    <a:pt x="42977" y="25477"/>
                    <a:pt x="42935" y="25163"/>
                    <a:pt x="42956" y="24849"/>
                  </a:cubicBezTo>
                  <a:cubicBezTo>
                    <a:pt x="42977" y="24472"/>
                    <a:pt x="42894" y="24075"/>
                    <a:pt x="43040" y="23740"/>
                  </a:cubicBezTo>
                  <a:cubicBezTo>
                    <a:pt x="43249" y="23196"/>
                    <a:pt x="43249" y="22652"/>
                    <a:pt x="43270" y="22066"/>
                  </a:cubicBezTo>
                  <a:cubicBezTo>
                    <a:pt x="43291" y="21501"/>
                    <a:pt x="43207" y="20936"/>
                    <a:pt x="43521" y="20413"/>
                  </a:cubicBezTo>
                  <a:cubicBezTo>
                    <a:pt x="43584" y="20308"/>
                    <a:pt x="43584" y="20141"/>
                    <a:pt x="43584" y="19995"/>
                  </a:cubicBezTo>
                  <a:cubicBezTo>
                    <a:pt x="43626" y="19116"/>
                    <a:pt x="43626" y="19116"/>
                    <a:pt x="43186" y="18467"/>
                  </a:cubicBezTo>
                  <a:lnTo>
                    <a:pt x="43186" y="18383"/>
                  </a:lnTo>
                  <a:cubicBezTo>
                    <a:pt x="43270" y="18300"/>
                    <a:pt x="43312" y="18195"/>
                    <a:pt x="43396" y="18111"/>
                  </a:cubicBezTo>
                  <a:cubicBezTo>
                    <a:pt x="43793" y="17672"/>
                    <a:pt x="43710" y="17316"/>
                    <a:pt x="43207" y="17044"/>
                  </a:cubicBezTo>
                  <a:cubicBezTo>
                    <a:pt x="43019" y="16940"/>
                    <a:pt x="42768" y="16919"/>
                    <a:pt x="42726" y="16626"/>
                  </a:cubicBezTo>
                  <a:cubicBezTo>
                    <a:pt x="42873" y="16186"/>
                    <a:pt x="43375" y="16396"/>
                    <a:pt x="43605" y="16207"/>
                  </a:cubicBezTo>
                  <a:cubicBezTo>
                    <a:pt x="43898" y="15454"/>
                    <a:pt x="43940" y="14743"/>
                    <a:pt x="43940" y="13989"/>
                  </a:cubicBezTo>
                  <a:cubicBezTo>
                    <a:pt x="43940" y="13236"/>
                    <a:pt x="43940" y="12441"/>
                    <a:pt x="44003" y="11688"/>
                  </a:cubicBezTo>
                  <a:cubicBezTo>
                    <a:pt x="44044" y="10767"/>
                    <a:pt x="44065" y="9847"/>
                    <a:pt x="44212" y="8968"/>
                  </a:cubicBezTo>
                  <a:cubicBezTo>
                    <a:pt x="44505" y="7231"/>
                    <a:pt x="44505" y="5620"/>
                    <a:pt x="44442" y="3967"/>
                  </a:cubicBezTo>
                  <a:cubicBezTo>
                    <a:pt x="44421" y="3423"/>
                    <a:pt x="44358" y="2837"/>
                    <a:pt x="44316" y="2314"/>
                  </a:cubicBezTo>
                  <a:cubicBezTo>
                    <a:pt x="43898" y="2189"/>
                    <a:pt x="43563" y="2042"/>
                    <a:pt x="43207" y="2000"/>
                  </a:cubicBezTo>
                  <a:cubicBezTo>
                    <a:pt x="42496" y="1937"/>
                    <a:pt x="41847" y="1665"/>
                    <a:pt x="41178" y="1477"/>
                  </a:cubicBezTo>
                  <a:cubicBezTo>
                    <a:pt x="39525" y="1017"/>
                    <a:pt x="39399" y="849"/>
                    <a:pt x="37537" y="849"/>
                  </a:cubicBezTo>
                  <a:cubicBezTo>
                    <a:pt x="36763" y="849"/>
                    <a:pt x="35947" y="829"/>
                    <a:pt x="35152" y="829"/>
                  </a:cubicBezTo>
                  <a:cubicBezTo>
                    <a:pt x="34566" y="829"/>
                    <a:pt x="33980" y="766"/>
                    <a:pt x="33394" y="598"/>
                  </a:cubicBezTo>
                  <a:cubicBezTo>
                    <a:pt x="33206" y="536"/>
                    <a:pt x="32955" y="494"/>
                    <a:pt x="32725" y="494"/>
                  </a:cubicBezTo>
                  <a:lnTo>
                    <a:pt x="28728" y="410"/>
                  </a:lnTo>
                  <a:cubicBezTo>
                    <a:pt x="28498" y="410"/>
                    <a:pt x="28247" y="410"/>
                    <a:pt x="28038" y="494"/>
                  </a:cubicBezTo>
                  <a:cubicBezTo>
                    <a:pt x="27117" y="787"/>
                    <a:pt x="26259" y="1163"/>
                    <a:pt x="25276" y="1226"/>
                  </a:cubicBezTo>
                  <a:cubicBezTo>
                    <a:pt x="24996" y="1366"/>
                    <a:pt x="24709" y="1405"/>
                    <a:pt x="24418" y="1405"/>
                  </a:cubicBezTo>
                  <a:cubicBezTo>
                    <a:pt x="24231" y="1405"/>
                    <a:pt x="24042" y="1389"/>
                    <a:pt x="23853" y="1373"/>
                  </a:cubicBezTo>
                  <a:cubicBezTo>
                    <a:pt x="23288" y="1373"/>
                    <a:pt x="22744" y="1331"/>
                    <a:pt x="22158" y="1331"/>
                  </a:cubicBezTo>
                  <a:cubicBezTo>
                    <a:pt x="22012" y="1331"/>
                    <a:pt x="21865" y="1320"/>
                    <a:pt x="21724" y="1320"/>
                  </a:cubicBezTo>
                  <a:cubicBezTo>
                    <a:pt x="21583" y="1320"/>
                    <a:pt x="21447" y="1331"/>
                    <a:pt x="21321" y="1373"/>
                  </a:cubicBezTo>
                  <a:cubicBezTo>
                    <a:pt x="20987" y="1477"/>
                    <a:pt x="20673" y="1477"/>
                    <a:pt x="20317" y="1477"/>
                  </a:cubicBezTo>
                  <a:cubicBezTo>
                    <a:pt x="19773" y="1477"/>
                    <a:pt x="19250" y="1456"/>
                    <a:pt x="18706" y="1435"/>
                  </a:cubicBezTo>
                  <a:cubicBezTo>
                    <a:pt x="18266" y="1393"/>
                    <a:pt x="17785" y="1456"/>
                    <a:pt x="17388" y="1163"/>
                  </a:cubicBezTo>
                  <a:cubicBezTo>
                    <a:pt x="17325" y="1121"/>
                    <a:pt x="17178" y="1121"/>
                    <a:pt x="17053" y="1080"/>
                  </a:cubicBezTo>
                  <a:cubicBezTo>
                    <a:pt x="16457" y="1060"/>
                    <a:pt x="15914" y="758"/>
                    <a:pt x="15310" y="758"/>
                  </a:cubicBezTo>
                  <a:cubicBezTo>
                    <a:pt x="15257" y="758"/>
                    <a:pt x="15203" y="761"/>
                    <a:pt x="15149" y="766"/>
                  </a:cubicBezTo>
                  <a:cubicBezTo>
                    <a:pt x="15023" y="766"/>
                    <a:pt x="14898" y="661"/>
                    <a:pt x="14751" y="619"/>
                  </a:cubicBezTo>
                  <a:cubicBezTo>
                    <a:pt x="13942" y="318"/>
                    <a:pt x="13082" y="0"/>
                    <a:pt x="12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35"/>
          <p:cNvGrpSpPr/>
          <p:nvPr/>
        </p:nvGrpSpPr>
        <p:grpSpPr>
          <a:xfrm rot="625986">
            <a:off x="7433078" y="1273877"/>
            <a:ext cx="482225" cy="539980"/>
            <a:chOff x="1835200" y="3337050"/>
            <a:chExt cx="279350" cy="312825"/>
          </a:xfrm>
        </p:grpSpPr>
        <p:sp>
          <p:nvSpPr>
            <p:cNvPr id="315" name="Google Shape;315;p35"/>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5"/>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5"/>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939980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977" y="763325"/>
            <a:ext cx="8438180" cy="4247317"/>
          </a:xfrm>
          <a:prstGeom prst="rect">
            <a:avLst/>
          </a:prstGeom>
          <a:noFill/>
        </p:spPr>
        <p:txBody>
          <a:bodyPr wrap="square" rtlCol="0">
            <a:spAutoFit/>
          </a:bodyPr>
          <a:lstStyle/>
          <a:p>
            <a:pPr algn="ctr"/>
            <a:r>
              <a:rPr lang="pl-PL" sz="3200" b="1" i="1" dirty="0">
                <a:latin typeface="Times New Roman" panose="02020603050405020304" pitchFamily="18" charset="0"/>
                <a:cs typeface="Times New Roman" panose="02020603050405020304" pitchFamily="18" charset="0"/>
              </a:rPr>
              <a:t>Yêu cầu cần đạt: </a:t>
            </a:r>
            <a:endParaRPr lang="en-US" sz="3200" dirty="0">
              <a:latin typeface="Times New Roman" panose="02020603050405020304" pitchFamily="18" charset="0"/>
              <a:cs typeface="Times New Roman" panose="02020603050405020304" pitchFamily="18" charset="0"/>
            </a:endParaRPr>
          </a:p>
          <a:p>
            <a:r>
              <a:rPr lang="vi-VN" sz="3200" dirty="0">
                <a:latin typeface="Times New Roman" panose="02020603050405020304" pitchFamily="18" charset="0"/>
                <a:cs typeface="Times New Roman" panose="02020603050405020304" pitchFamily="18" charset="0"/>
              </a:rPr>
              <a:t>- Nhận biết được các sự việc trong tranh minh họa về những việc làm ảnh hưởng đến môi trường.</a:t>
            </a:r>
            <a:endParaRPr lang="en-US" sz="3200" dirty="0">
              <a:latin typeface="Times New Roman" panose="02020603050405020304" pitchFamily="18" charset="0"/>
              <a:cs typeface="Times New Roman" panose="02020603050405020304" pitchFamily="18" charset="0"/>
            </a:endParaRPr>
          </a:p>
          <a:p>
            <a:r>
              <a:rPr lang="vi-VN" sz="3200" dirty="0">
                <a:latin typeface="Times New Roman" panose="02020603050405020304" pitchFamily="18" charset="0"/>
                <a:cs typeface="Times New Roman" panose="02020603050405020304" pitchFamily="18" charset="0"/>
              </a:rPr>
              <a:t>- Biết trao đổi với bạn về những việc làm ảnh hưởng đến môi trường; những việc làm bảo vệ môi trường; chia sẻ được những việc em đã làm để giữ môi trường sạch đẹp.</a:t>
            </a:r>
            <a:endParaRPr lang="en-US" sz="3200" dirty="0">
              <a:latin typeface="Times New Roman" panose="02020603050405020304" pitchFamily="18" charset="0"/>
              <a:cs typeface="Times New Roman" panose="02020603050405020304" pitchFamily="18" charset="0"/>
            </a:endParaRPr>
          </a:p>
          <a:p>
            <a:r>
              <a:rPr lang="pl-PL" sz="3200" dirty="0">
                <a:latin typeface="Times New Roman" panose="02020603050405020304" pitchFamily="18" charset="0"/>
                <a:cs typeface="Times New Roman" panose="02020603050405020304" pitchFamily="18" charset="0"/>
              </a:rPr>
              <a:t>- Có tình cảm thân thiết, quý mến.</a:t>
            </a:r>
            <a:endParaRPr lang="en-US" sz="32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47936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5517" y="1262230"/>
            <a:ext cx="3309085" cy="1285416"/>
          </a:xfrm>
          <a:prstGeom prst="rect">
            <a:avLst/>
          </a:prstGeom>
        </p:spPr>
        <p:txBody>
          <a:bodyPr wrap="square">
            <a:spAutoFit/>
          </a:bodyPr>
          <a:lstStyle/>
          <a:p>
            <a:pPr algn="just">
              <a:lnSpc>
                <a:spcPct val="80000"/>
              </a:lnSpc>
            </a:pPr>
            <a:r>
              <a:rPr lang="en-GB" sz="2400">
                <a:solidFill>
                  <a:schemeClr val="accent3"/>
                </a:solidFill>
                <a:latin typeface="Patrick Hand" panose="020B0604020202020204" charset="0"/>
              </a:rPr>
              <a:t>1.</a:t>
            </a:r>
            <a:r>
              <a:rPr lang="en-GB" sz="2400">
                <a:latin typeface="Patrick Hand" panose="020B0604020202020204" charset="0"/>
              </a:rPr>
              <a:t> Nói tên các việc làm trong tranh. Cho biết những việc làm đó ảnh hưởng đến môi trường như thế nào.</a:t>
            </a:r>
            <a:endParaRPr lang="en-US" sz="2400">
              <a:latin typeface="Patrick Hand" panose="020B0604020202020204" charset="0"/>
            </a:endParaRPr>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632548" y="197814"/>
            <a:ext cx="2353427" cy="2241360"/>
          </a:xfrm>
          <a:prstGeom prst="roundRect">
            <a:avLst>
              <a:gd name="adj" fmla="val 3908"/>
            </a:avLst>
          </a:prstGeom>
        </p:spPr>
      </p:pic>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1160"/>
          <a:stretch/>
        </p:blipFill>
        <p:spPr>
          <a:xfrm>
            <a:off x="6221866" y="197813"/>
            <a:ext cx="2341328" cy="2238741"/>
          </a:xfrm>
          <a:prstGeom prst="roundRect">
            <a:avLst>
              <a:gd name="adj" fmla="val 3007"/>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3632548" y="2517732"/>
            <a:ext cx="2353427" cy="2229754"/>
          </a:xfrm>
          <a:prstGeom prst="roundRect">
            <a:avLst>
              <a:gd name="adj" fmla="val 5915"/>
            </a:avLst>
          </a:prstGeom>
        </p:spPr>
      </p:pic>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6221866" y="2517731"/>
            <a:ext cx="2341328" cy="2229665"/>
          </a:xfrm>
          <a:prstGeom prst="roundRect">
            <a:avLst>
              <a:gd name="adj" fmla="val 7904"/>
            </a:avLst>
          </a:prstGeom>
        </p:spPr>
      </p:pic>
      <p:pic>
        <p:nvPicPr>
          <p:cNvPr id="2052" name="Picture 4" descr="Children talking clipart 9 » Clipart Stati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99673">
                        <a14:foregroundMark x1="53595" y1="44608" x2="72712" y2="62990"/>
                        <a14:foregroundMark x1="72712" y1="62990" x2="63072" y2="88725"/>
                        <a14:foregroundMark x1="62092" y1="91667" x2="62092" y2="96078"/>
                        <a14:foregroundMark x1="65686" y1="90686" x2="66013" y2="97059"/>
                        <a14:foregroundMark x1="61765" y1="90931" x2="61438" y2="95588"/>
                      </a14:backgroundRemoval>
                    </a14:imgEffect>
                  </a14:imgLayer>
                </a14:imgProps>
              </a:ext>
              <a:ext uri="{28A0092B-C50C-407E-A947-70E740481C1C}">
                <a14:useLocalDpi xmlns:a14="http://schemas.microsoft.com/office/drawing/2010/main" val="0"/>
              </a:ext>
            </a:extLst>
          </a:blip>
          <a:srcRect/>
          <a:stretch>
            <a:fillRect/>
          </a:stretch>
        </p:blipFill>
        <p:spPr bwMode="auto">
          <a:xfrm>
            <a:off x="-644259" y="1904938"/>
            <a:ext cx="4489749" cy="2993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0460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 name="Cloud Callout 2"/>
          <p:cNvSpPr/>
          <p:nvPr/>
        </p:nvSpPr>
        <p:spPr>
          <a:xfrm>
            <a:off x="1952851" y="540893"/>
            <a:ext cx="5859948" cy="220691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8" name="Google Shape;398;p38"/>
          <p:cNvGrpSpPr/>
          <p:nvPr/>
        </p:nvGrpSpPr>
        <p:grpSpPr>
          <a:xfrm flipH="1">
            <a:off x="6961728" y="127974"/>
            <a:ext cx="1779725" cy="884960"/>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232072" y="153745"/>
            <a:ext cx="725025" cy="723262"/>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TextBox 39"/>
          <p:cNvSpPr txBox="1"/>
          <p:nvPr/>
        </p:nvSpPr>
        <p:spPr>
          <a:xfrm>
            <a:off x="2296472" y="1091109"/>
            <a:ext cx="5079770" cy="1002519"/>
          </a:xfrm>
          <a:prstGeom prst="rect">
            <a:avLst/>
          </a:prstGeom>
          <a:noFill/>
        </p:spPr>
        <p:txBody>
          <a:bodyPr wrap="square" rtlCol="0">
            <a:spAutoFit/>
          </a:bodyPr>
          <a:lstStyle/>
          <a:p>
            <a:pPr algn="ctr">
              <a:lnSpc>
                <a:spcPct val="130000"/>
              </a:lnSpc>
            </a:pPr>
            <a:r>
              <a:rPr lang="en-US" sz="2400" b="1">
                <a:solidFill>
                  <a:schemeClr val="accent3"/>
                </a:solidFill>
                <a:latin typeface="Cambria" panose="02040503050406030204" pitchFamily="18" charset="0"/>
                <a:ea typeface="Cambria" panose="02040503050406030204" pitchFamily="18" charset="0"/>
              </a:rPr>
              <a:t>2.</a:t>
            </a:r>
            <a:r>
              <a:rPr lang="en-US" sz="2400" b="1">
                <a:solidFill>
                  <a:schemeClr val="bg1">
                    <a:lumMod val="10000"/>
                  </a:schemeClr>
                </a:solidFill>
                <a:latin typeface="Cambria" panose="02040503050406030204" pitchFamily="18" charset="0"/>
                <a:ea typeface="Cambria" panose="02040503050406030204" pitchFamily="18" charset="0"/>
              </a:rPr>
              <a:t> Em đã làm gì để góp phần giữ gìn môi trường sạch đẹp?</a:t>
            </a:r>
            <a:endParaRPr lang="vi-VN" sz="2400">
              <a:solidFill>
                <a:schemeClr val="bg1">
                  <a:lumMod val="10000"/>
                </a:schemeClr>
              </a:solidFill>
              <a:latin typeface="Cambria" panose="02040503050406030204" pitchFamily="18" charset="0"/>
              <a:ea typeface="Cambria" panose="02040503050406030204" pitchFamily="18" charset="0"/>
            </a:endParaRPr>
          </a:p>
        </p:txBody>
      </p:sp>
      <p:pic>
        <p:nvPicPr>
          <p:cNvPr id="4098" name="Picture 2" descr="Cute Girl Think Stock Illustrations – 3,120 Cute Girl Think Stock  Illustrations, Vectors &amp;amp; Clipart - Dreamstim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 b="99375" l="0" r="100000">
                        <a14:foregroundMark x1="43250" y1="50125" x2="36000" y2="44625"/>
                        <a14:foregroundMark x1="53250" y1="48375" x2="58375" y2="44625"/>
                        <a14:foregroundMark x1="51250" y1="51625" x2="44000" y2="52625"/>
                        <a14:foregroundMark x1="82125" y1="18125" x2="82500" y2="31625"/>
                        <a14:foregroundMark x1="85625" y1="19250" x2="84375" y2="21750"/>
                        <a14:foregroundMark x1="88875" y1="21000" x2="88875" y2="21000"/>
                        <a14:foregroundMark x1="90000" y1="24000" x2="90000" y2="24000"/>
                        <a14:foregroundMark x1="92875" y1="26250" x2="92875" y2="26250"/>
                        <a14:foregroundMark x1="90000" y1="29125" x2="90000" y2="29125"/>
                        <a14:foregroundMark x1="89250" y1="32250" x2="89250" y2="32250"/>
                        <a14:foregroundMark x1="76625" y1="28750" x2="76625" y2="28750"/>
                        <a14:foregroundMark x1="76375" y1="25750" x2="76375" y2="25750"/>
                        <a14:foregroundMark x1="77375" y1="23375" x2="77375" y2="23375"/>
                        <a14:foregroundMark x1="79625" y1="21875" x2="79625" y2="21875"/>
                      </a14:backgroundRemoval>
                    </a14:imgEffect>
                  </a14:imgLayer>
                </a14:imgProps>
              </a:ext>
              <a:ext uri="{28A0092B-C50C-407E-A947-70E740481C1C}">
                <a14:useLocalDpi xmlns:a14="http://schemas.microsoft.com/office/drawing/2010/main" val="0"/>
              </a:ext>
            </a:extLst>
          </a:blip>
          <a:srcRect/>
          <a:stretch>
            <a:fillRect/>
          </a:stretch>
        </p:blipFill>
        <p:spPr bwMode="auto">
          <a:xfrm>
            <a:off x="300393" y="1990984"/>
            <a:ext cx="2741391" cy="2741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707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26"/>
        <p:cNvGrpSpPr/>
        <p:nvPr/>
      </p:nvGrpSpPr>
      <p:grpSpPr>
        <a:xfrm>
          <a:off x="0" y="0"/>
          <a:ext cx="0" cy="0"/>
          <a:chOff x="0" y="0"/>
          <a:chExt cx="0" cy="0"/>
        </a:xfrm>
      </p:grpSpPr>
      <p:sp>
        <p:nvSpPr>
          <p:cNvPr id="1827" name="Google Shape;1827;p67"/>
          <p:cNvSpPr txBox="1">
            <a:spLocks noGrp="1"/>
          </p:cNvSpPr>
          <p:nvPr>
            <p:ph type="title"/>
          </p:nvPr>
        </p:nvSpPr>
        <p:spPr>
          <a:xfrm>
            <a:off x="1977720" y="2234421"/>
            <a:ext cx="5023841" cy="157904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8000">
                <a:solidFill>
                  <a:schemeClr val="accent3"/>
                </a:solidFill>
                <a:latin typeface="Cambria" panose="02040503050406030204" pitchFamily="18" charset="0"/>
                <a:ea typeface="Cambria" panose="02040503050406030204" pitchFamily="18" charset="0"/>
              </a:rPr>
              <a:t>CỦNG CỐ </a:t>
            </a:r>
            <a:br>
              <a:rPr lang="en-GB" sz="8000">
                <a:solidFill>
                  <a:schemeClr val="accent3"/>
                </a:solidFill>
                <a:latin typeface="Cambria" panose="02040503050406030204" pitchFamily="18" charset="0"/>
                <a:ea typeface="Cambria" panose="02040503050406030204" pitchFamily="18" charset="0"/>
              </a:rPr>
            </a:br>
            <a:r>
              <a:rPr lang="en-GB" sz="8000">
                <a:solidFill>
                  <a:schemeClr val="accent3"/>
                </a:solidFill>
                <a:latin typeface="Cambria" panose="02040503050406030204" pitchFamily="18" charset="0"/>
                <a:ea typeface="Cambria" panose="02040503050406030204" pitchFamily="18" charset="0"/>
              </a:rPr>
              <a:t>BÀI HỌC</a:t>
            </a:r>
            <a:endParaRPr sz="8000">
              <a:solidFill>
                <a:schemeClr val="accent3"/>
              </a:solidFill>
              <a:latin typeface="Cambria" panose="02040503050406030204" pitchFamily="18" charset="0"/>
              <a:ea typeface="Cambria" panose="02040503050406030204" pitchFamily="18" charset="0"/>
            </a:endParaRPr>
          </a:p>
        </p:txBody>
      </p:sp>
      <p:grpSp>
        <p:nvGrpSpPr>
          <p:cNvPr id="1829" name="Google Shape;1829;p67"/>
          <p:cNvGrpSpPr/>
          <p:nvPr/>
        </p:nvGrpSpPr>
        <p:grpSpPr>
          <a:xfrm rot="-9026948">
            <a:off x="878321" y="1918074"/>
            <a:ext cx="1068245" cy="1196185"/>
            <a:chOff x="1835200" y="3337050"/>
            <a:chExt cx="279350" cy="312825"/>
          </a:xfrm>
        </p:grpSpPr>
        <p:sp>
          <p:nvSpPr>
            <p:cNvPr id="1830" name="Google Shape;1830;p67"/>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67"/>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67"/>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3" name="Google Shape;1833;p67"/>
          <p:cNvGrpSpPr/>
          <p:nvPr/>
        </p:nvGrpSpPr>
        <p:grpSpPr>
          <a:xfrm rot="2964127">
            <a:off x="7155347" y="1918073"/>
            <a:ext cx="1068254" cy="1196197"/>
            <a:chOff x="1835200" y="3337050"/>
            <a:chExt cx="279350" cy="312825"/>
          </a:xfrm>
        </p:grpSpPr>
        <p:sp>
          <p:nvSpPr>
            <p:cNvPr id="1834" name="Google Shape;1834;p67"/>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67"/>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67"/>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7" name="Google Shape;1837;p67"/>
          <p:cNvGrpSpPr/>
          <p:nvPr/>
        </p:nvGrpSpPr>
        <p:grpSpPr>
          <a:xfrm>
            <a:off x="3791250" y="376083"/>
            <a:ext cx="1561487" cy="1065909"/>
            <a:chOff x="6876425" y="1268933"/>
            <a:chExt cx="1561487" cy="1065909"/>
          </a:xfrm>
        </p:grpSpPr>
        <p:grpSp>
          <p:nvGrpSpPr>
            <p:cNvPr id="1838" name="Google Shape;1838;p67"/>
            <p:cNvGrpSpPr/>
            <p:nvPr/>
          </p:nvGrpSpPr>
          <p:grpSpPr>
            <a:xfrm rot="1400853">
              <a:off x="7594471" y="1724483"/>
              <a:ext cx="781309" cy="474987"/>
              <a:chOff x="10471811" y="1727339"/>
              <a:chExt cx="781324" cy="474996"/>
            </a:xfrm>
          </p:grpSpPr>
          <p:sp>
            <p:nvSpPr>
              <p:cNvPr id="1839" name="Google Shape;1839;p67"/>
              <p:cNvSpPr/>
              <p:nvPr/>
            </p:nvSpPr>
            <p:spPr>
              <a:xfrm flipH="1">
                <a:off x="11173365" y="1727339"/>
                <a:ext cx="53741" cy="51853"/>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67"/>
              <p:cNvSpPr/>
              <p:nvPr/>
            </p:nvSpPr>
            <p:spPr>
              <a:xfrm flipH="1">
                <a:off x="11198553" y="1897703"/>
                <a:ext cx="54583" cy="53737"/>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67"/>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67"/>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67"/>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67"/>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5" name="Google Shape;1845;p67"/>
            <p:cNvGrpSpPr/>
            <p:nvPr/>
          </p:nvGrpSpPr>
          <p:grpSpPr>
            <a:xfrm>
              <a:off x="6907063" y="1389007"/>
              <a:ext cx="626852" cy="654662"/>
              <a:chOff x="6907063" y="1389007"/>
              <a:chExt cx="626852" cy="654662"/>
            </a:xfrm>
          </p:grpSpPr>
          <p:sp>
            <p:nvSpPr>
              <p:cNvPr id="1846" name="Google Shape;1846;p67"/>
              <p:cNvSpPr/>
              <p:nvPr/>
            </p:nvSpPr>
            <p:spPr>
              <a:xfrm rot="-253370">
                <a:off x="6995642" y="1650834"/>
                <a:ext cx="349571" cy="273086"/>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67"/>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67"/>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67"/>
              <p:cNvSpPr/>
              <p:nvPr/>
            </p:nvSpPr>
            <p:spPr>
              <a:xfrm>
                <a:off x="6923738" y="1669575"/>
                <a:ext cx="107695" cy="59953"/>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67"/>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67"/>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67"/>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3" name="Google Shape;1853;p67"/>
            <p:cNvSpPr/>
            <p:nvPr/>
          </p:nvSpPr>
          <p:spPr>
            <a:xfrm>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 name="18">
            <a:extLst>
              <a:ext uri="{FF2B5EF4-FFF2-40B4-BE49-F238E27FC236}">
                <a16:creationId xmlns:a16="http://schemas.microsoft.com/office/drawing/2014/main" id="{E197C50A-5293-4975-8C45-BE86E80C60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06342" y="3023945"/>
            <a:ext cx="1337730" cy="2262513"/>
          </a:xfrm>
          <a:prstGeom prst="rect">
            <a:avLst/>
          </a:prstGeom>
        </p:spPr>
      </p:pic>
      <p:pic>
        <p:nvPicPr>
          <p:cNvPr id="31"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45899"/>
            <a:ext cx="1293273" cy="12932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3"/>
          <p:cNvSpPr txBox="1">
            <a:spLocks noGrp="1"/>
          </p:cNvSpPr>
          <p:nvPr>
            <p:ph type="ctrTitle"/>
          </p:nvPr>
        </p:nvSpPr>
        <p:spPr>
          <a:xfrm>
            <a:off x="1238238" y="708642"/>
            <a:ext cx="66675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11500"/>
              <a:t>thank you!</a:t>
            </a:r>
            <a:endParaRPr sz="11500"/>
          </a:p>
        </p:txBody>
      </p:sp>
      <p:sp>
        <p:nvSpPr>
          <p:cNvPr id="150" name="Google Shape;150;p33"/>
          <p:cNvSpPr txBox="1">
            <a:spLocks noGrp="1"/>
          </p:cNvSpPr>
          <p:nvPr>
            <p:ph type="subTitle" idx="1"/>
          </p:nvPr>
        </p:nvSpPr>
        <p:spPr>
          <a:xfrm>
            <a:off x="3200400" y="3239750"/>
            <a:ext cx="2743200" cy="89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a:t>Here is where your presentation begins</a:t>
            </a:r>
            <a:endParaRPr/>
          </a:p>
        </p:txBody>
      </p:sp>
      <p:sp>
        <p:nvSpPr>
          <p:cNvPr id="151" name="Google Shape;151;p33"/>
          <p:cNvSpPr/>
          <p:nvPr/>
        </p:nvSpPr>
        <p:spPr>
          <a:xfrm>
            <a:off x="8267600" y="2675650"/>
            <a:ext cx="313875" cy="324875"/>
          </a:xfrm>
          <a:custGeom>
            <a:avLst/>
            <a:gdLst/>
            <a:ahLst/>
            <a:cxnLst/>
            <a:rect l="l" t="t" r="r" b="b"/>
            <a:pathLst>
              <a:path w="12555" h="12995" extrusionOk="0">
                <a:moveTo>
                  <a:pt x="2742" y="11634"/>
                </a:moveTo>
                <a:cubicBezTo>
                  <a:pt x="2909" y="11321"/>
                  <a:pt x="3160" y="11467"/>
                  <a:pt x="3369" y="11509"/>
                </a:cubicBezTo>
                <a:cubicBezTo>
                  <a:pt x="3872" y="11676"/>
                  <a:pt x="4374" y="11739"/>
                  <a:pt x="4897" y="11593"/>
                </a:cubicBezTo>
                <a:cubicBezTo>
                  <a:pt x="5002" y="11572"/>
                  <a:pt x="5085" y="11509"/>
                  <a:pt x="5148" y="11467"/>
                </a:cubicBezTo>
                <a:cubicBezTo>
                  <a:pt x="4562" y="10253"/>
                  <a:pt x="3976" y="9061"/>
                  <a:pt x="3369" y="7826"/>
                </a:cubicBezTo>
                <a:lnTo>
                  <a:pt x="2784" y="7826"/>
                </a:lnTo>
                <a:cubicBezTo>
                  <a:pt x="2512" y="7826"/>
                  <a:pt x="2323" y="7701"/>
                  <a:pt x="2261" y="7429"/>
                </a:cubicBezTo>
                <a:cubicBezTo>
                  <a:pt x="2177" y="7178"/>
                  <a:pt x="2261" y="6968"/>
                  <a:pt x="2470" y="6801"/>
                </a:cubicBezTo>
                <a:cubicBezTo>
                  <a:pt x="2595" y="6696"/>
                  <a:pt x="2742" y="6613"/>
                  <a:pt x="2888" y="6508"/>
                </a:cubicBezTo>
                <a:cubicBezTo>
                  <a:pt x="2805" y="4918"/>
                  <a:pt x="2637" y="4395"/>
                  <a:pt x="1968" y="3328"/>
                </a:cubicBezTo>
                <a:cubicBezTo>
                  <a:pt x="1842" y="3411"/>
                  <a:pt x="1675" y="3453"/>
                  <a:pt x="1570" y="3558"/>
                </a:cubicBezTo>
                <a:cubicBezTo>
                  <a:pt x="1340" y="3788"/>
                  <a:pt x="1131" y="4081"/>
                  <a:pt x="900" y="4311"/>
                </a:cubicBezTo>
                <a:cubicBezTo>
                  <a:pt x="796" y="4416"/>
                  <a:pt x="587" y="4479"/>
                  <a:pt x="419" y="4499"/>
                </a:cubicBezTo>
                <a:cubicBezTo>
                  <a:pt x="315" y="4499"/>
                  <a:pt x="189" y="4395"/>
                  <a:pt x="1" y="4311"/>
                </a:cubicBezTo>
                <a:cubicBezTo>
                  <a:pt x="294" y="3935"/>
                  <a:pt x="545" y="3558"/>
                  <a:pt x="817" y="3223"/>
                </a:cubicBezTo>
                <a:cubicBezTo>
                  <a:pt x="1068" y="2909"/>
                  <a:pt x="1340" y="2595"/>
                  <a:pt x="1633" y="2282"/>
                </a:cubicBezTo>
                <a:cubicBezTo>
                  <a:pt x="1591" y="2051"/>
                  <a:pt x="1549" y="1779"/>
                  <a:pt x="1570" y="1486"/>
                </a:cubicBezTo>
                <a:cubicBezTo>
                  <a:pt x="1591" y="1340"/>
                  <a:pt x="1696" y="1173"/>
                  <a:pt x="1842" y="1068"/>
                </a:cubicBezTo>
                <a:cubicBezTo>
                  <a:pt x="2009" y="942"/>
                  <a:pt x="2219" y="1026"/>
                  <a:pt x="2386" y="1173"/>
                </a:cubicBezTo>
                <a:lnTo>
                  <a:pt x="2616" y="1486"/>
                </a:lnTo>
                <a:cubicBezTo>
                  <a:pt x="2721" y="1486"/>
                  <a:pt x="2805" y="1507"/>
                  <a:pt x="2846" y="1466"/>
                </a:cubicBezTo>
                <a:cubicBezTo>
                  <a:pt x="3453" y="942"/>
                  <a:pt x="4165" y="754"/>
                  <a:pt x="4918" y="649"/>
                </a:cubicBezTo>
                <a:cubicBezTo>
                  <a:pt x="5838" y="524"/>
                  <a:pt x="6759" y="336"/>
                  <a:pt x="7659" y="189"/>
                </a:cubicBezTo>
                <a:cubicBezTo>
                  <a:pt x="8538" y="1"/>
                  <a:pt x="9207" y="419"/>
                  <a:pt x="9835" y="922"/>
                </a:cubicBezTo>
                <a:cubicBezTo>
                  <a:pt x="10253" y="1256"/>
                  <a:pt x="10358" y="2282"/>
                  <a:pt x="10065" y="2742"/>
                </a:cubicBezTo>
                <a:cubicBezTo>
                  <a:pt x="9709" y="3286"/>
                  <a:pt x="9312" y="3809"/>
                  <a:pt x="8914" y="4332"/>
                </a:cubicBezTo>
                <a:cubicBezTo>
                  <a:pt x="8789" y="4499"/>
                  <a:pt x="8663" y="4646"/>
                  <a:pt x="8475" y="4897"/>
                </a:cubicBezTo>
                <a:cubicBezTo>
                  <a:pt x="8705" y="4939"/>
                  <a:pt x="8872" y="5002"/>
                  <a:pt x="9019" y="5023"/>
                </a:cubicBezTo>
                <a:cubicBezTo>
                  <a:pt x="9709" y="5127"/>
                  <a:pt x="10379" y="5211"/>
                  <a:pt x="11069" y="5357"/>
                </a:cubicBezTo>
                <a:cubicBezTo>
                  <a:pt x="12011" y="5587"/>
                  <a:pt x="12555" y="6466"/>
                  <a:pt x="12408" y="7408"/>
                </a:cubicBezTo>
                <a:cubicBezTo>
                  <a:pt x="12262" y="8287"/>
                  <a:pt x="11927" y="9124"/>
                  <a:pt x="11279" y="9793"/>
                </a:cubicBezTo>
                <a:cubicBezTo>
                  <a:pt x="10484" y="10567"/>
                  <a:pt x="9647" y="11279"/>
                  <a:pt x="8642" y="11718"/>
                </a:cubicBezTo>
                <a:cubicBezTo>
                  <a:pt x="8600" y="11739"/>
                  <a:pt x="8579" y="11739"/>
                  <a:pt x="8559" y="11760"/>
                </a:cubicBezTo>
                <a:cubicBezTo>
                  <a:pt x="7408" y="12471"/>
                  <a:pt x="6131" y="12681"/>
                  <a:pt x="4813" y="12869"/>
                </a:cubicBezTo>
                <a:cubicBezTo>
                  <a:pt x="3767" y="12994"/>
                  <a:pt x="3223" y="12681"/>
                  <a:pt x="2742" y="11634"/>
                </a:cubicBezTo>
                <a:close/>
                <a:moveTo>
                  <a:pt x="6759" y="11258"/>
                </a:moveTo>
                <a:cubicBezTo>
                  <a:pt x="7178" y="11049"/>
                  <a:pt x="7596" y="10839"/>
                  <a:pt x="8035" y="10651"/>
                </a:cubicBezTo>
                <a:cubicBezTo>
                  <a:pt x="8956" y="10274"/>
                  <a:pt x="9688" y="9647"/>
                  <a:pt x="10358" y="8998"/>
                </a:cubicBezTo>
                <a:cubicBezTo>
                  <a:pt x="10860" y="8538"/>
                  <a:pt x="11069" y="7931"/>
                  <a:pt x="11195" y="7261"/>
                </a:cubicBezTo>
                <a:cubicBezTo>
                  <a:pt x="11279" y="6927"/>
                  <a:pt x="11111" y="6675"/>
                  <a:pt x="10776" y="6529"/>
                </a:cubicBezTo>
                <a:cubicBezTo>
                  <a:pt x="10672" y="6508"/>
                  <a:pt x="10588" y="6466"/>
                  <a:pt x="10484" y="6466"/>
                </a:cubicBezTo>
                <a:cubicBezTo>
                  <a:pt x="9521" y="6278"/>
                  <a:pt x="8517" y="6090"/>
                  <a:pt x="7533" y="6383"/>
                </a:cubicBezTo>
                <a:cubicBezTo>
                  <a:pt x="7240" y="6466"/>
                  <a:pt x="6926" y="6508"/>
                  <a:pt x="6613" y="6529"/>
                </a:cubicBezTo>
                <a:cubicBezTo>
                  <a:pt x="5880" y="6613"/>
                  <a:pt x="5274" y="7010"/>
                  <a:pt x="4646" y="7345"/>
                </a:cubicBezTo>
                <a:cubicBezTo>
                  <a:pt x="5106" y="8831"/>
                  <a:pt x="5922" y="10379"/>
                  <a:pt x="6759" y="11258"/>
                </a:cubicBezTo>
                <a:close/>
                <a:moveTo>
                  <a:pt x="4144" y="6090"/>
                </a:moveTo>
                <a:cubicBezTo>
                  <a:pt x="4604" y="5859"/>
                  <a:pt x="4939" y="5650"/>
                  <a:pt x="5294" y="5525"/>
                </a:cubicBezTo>
                <a:cubicBezTo>
                  <a:pt x="6801" y="4939"/>
                  <a:pt x="7847" y="3872"/>
                  <a:pt x="8747" y="2595"/>
                </a:cubicBezTo>
                <a:cubicBezTo>
                  <a:pt x="9228" y="1863"/>
                  <a:pt x="9123" y="1507"/>
                  <a:pt x="8266" y="1277"/>
                </a:cubicBezTo>
                <a:cubicBezTo>
                  <a:pt x="8056" y="1235"/>
                  <a:pt x="7805" y="1256"/>
                  <a:pt x="7554" y="1277"/>
                </a:cubicBezTo>
                <a:cubicBezTo>
                  <a:pt x="6675" y="1424"/>
                  <a:pt x="5818" y="1633"/>
                  <a:pt x="4918" y="1738"/>
                </a:cubicBezTo>
                <a:cubicBezTo>
                  <a:pt x="4206" y="1800"/>
                  <a:pt x="3641" y="2114"/>
                  <a:pt x="3097" y="2700"/>
                </a:cubicBezTo>
                <a:cubicBezTo>
                  <a:pt x="3307" y="3223"/>
                  <a:pt x="3537" y="3746"/>
                  <a:pt x="3704" y="4290"/>
                </a:cubicBezTo>
                <a:cubicBezTo>
                  <a:pt x="3934" y="4834"/>
                  <a:pt x="3997" y="5420"/>
                  <a:pt x="4144" y="60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3"/>
          <p:cNvSpPr/>
          <p:nvPr/>
        </p:nvSpPr>
        <p:spPr>
          <a:xfrm>
            <a:off x="557800" y="4070913"/>
            <a:ext cx="283550" cy="431575"/>
          </a:xfrm>
          <a:custGeom>
            <a:avLst/>
            <a:gdLst/>
            <a:ahLst/>
            <a:cxnLst/>
            <a:rect l="l" t="t" r="r" b="b"/>
            <a:pathLst>
              <a:path w="11342" h="17263" extrusionOk="0">
                <a:moveTo>
                  <a:pt x="7826" y="9709"/>
                </a:moveTo>
                <a:cubicBezTo>
                  <a:pt x="7324" y="10316"/>
                  <a:pt x="6738" y="10420"/>
                  <a:pt x="6110" y="10399"/>
                </a:cubicBezTo>
                <a:cubicBezTo>
                  <a:pt x="5797" y="10399"/>
                  <a:pt x="5483" y="10504"/>
                  <a:pt x="5169" y="10630"/>
                </a:cubicBezTo>
                <a:cubicBezTo>
                  <a:pt x="4750" y="10776"/>
                  <a:pt x="4353" y="10985"/>
                  <a:pt x="3976" y="11195"/>
                </a:cubicBezTo>
                <a:cubicBezTo>
                  <a:pt x="3411" y="11487"/>
                  <a:pt x="2867" y="11739"/>
                  <a:pt x="2261" y="11822"/>
                </a:cubicBezTo>
                <a:cubicBezTo>
                  <a:pt x="2030" y="11843"/>
                  <a:pt x="1821" y="12011"/>
                  <a:pt x="1549" y="12136"/>
                </a:cubicBezTo>
                <a:cubicBezTo>
                  <a:pt x="1486" y="12868"/>
                  <a:pt x="1403" y="13580"/>
                  <a:pt x="1382" y="14312"/>
                </a:cubicBezTo>
                <a:cubicBezTo>
                  <a:pt x="1361" y="14919"/>
                  <a:pt x="1361" y="15547"/>
                  <a:pt x="1319" y="16153"/>
                </a:cubicBezTo>
                <a:cubicBezTo>
                  <a:pt x="1319" y="16384"/>
                  <a:pt x="1298" y="16635"/>
                  <a:pt x="1193" y="16844"/>
                </a:cubicBezTo>
                <a:cubicBezTo>
                  <a:pt x="1131" y="17011"/>
                  <a:pt x="942" y="17158"/>
                  <a:pt x="775" y="17221"/>
                </a:cubicBezTo>
                <a:cubicBezTo>
                  <a:pt x="566" y="17262"/>
                  <a:pt x="377" y="17116"/>
                  <a:pt x="336" y="16907"/>
                </a:cubicBezTo>
                <a:cubicBezTo>
                  <a:pt x="252" y="16551"/>
                  <a:pt x="168" y="16195"/>
                  <a:pt x="147" y="15840"/>
                </a:cubicBezTo>
                <a:cubicBezTo>
                  <a:pt x="1" y="13454"/>
                  <a:pt x="231" y="11132"/>
                  <a:pt x="629" y="8788"/>
                </a:cubicBezTo>
                <a:cubicBezTo>
                  <a:pt x="942" y="7073"/>
                  <a:pt x="1382" y="5399"/>
                  <a:pt x="1737" y="3662"/>
                </a:cubicBezTo>
                <a:cubicBezTo>
                  <a:pt x="1905" y="2888"/>
                  <a:pt x="2302" y="2156"/>
                  <a:pt x="2365" y="1319"/>
                </a:cubicBezTo>
                <a:cubicBezTo>
                  <a:pt x="2407" y="1026"/>
                  <a:pt x="2616" y="712"/>
                  <a:pt x="2825" y="461"/>
                </a:cubicBezTo>
                <a:cubicBezTo>
                  <a:pt x="3160" y="42"/>
                  <a:pt x="3830" y="0"/>
                  <a:pt x="4227" y="419"/>
                </a:cubicBezTo>
                <a:cubicBezTo>
                  <a:pt x="4395" y="607"/>
                  <a:pt x="4520" y="816"/>
                  <a:pt x="4646" y="1005"/>
                </a:cubicBezTo>
                <a:cubicBezTo>
                  <a:pt x="6215" y="3432"/>
                  <a:pt x="7701" y="5901"/>
                  <a:pt x="8935" y="8516"/>
                </a:cubicBezTo>
                <a:cubicBezTo>
                  <a:pt x="9312" y="9290"/>
                  <a:pt x="9772" y="10002"/>
                  <a:pt x="10170" y="10755"/>
                </a:cubicBezTo>
                <a:cubicBezTo>
                  <a:pt x="10504" y="11404"/>
                  <a:pt x="10818" y="12073"/>
                  <a:pt x="11132" y="12722"/>
                </a:cubicBezTo>
                <a:cubicBezTo>
                  <a:pt x="11216" y="12848"/>
                  <a:pt x="11258" y="13036"/>
                  <a:pt x="11300" y="13182"/>
                </a:cubicBezTo>
                <a:cubicBezTo>
                  <a:pt x="11341" y="13705"/>
                  <a:pt x="10797" y="14103"/>
                  <a:pt x="10295" y="13894"/>
                </a:cubicBezTo>
                <a:cubicBezTo>
                  <a:pt x="9940" y="13747"/>
                  <a:pt x="9668" y="13496"/>
                  <a:pt x="9563" y="13140"/>
                </a:cubicBezTo>
                <a:cubicBezTo>
                  <a:pt x="9228" y="11906"/>
                  <a:pt x="8370" y="10964"/>
                  <a:pt x="7826" y="9709"/>
                </a:cubicBezTo>
                <a:close/>
                <a:moveTo>
                  <a:pt x="3600" y="2386"/>
                </a:moveTo>
                <a:cubicBezTo>
                  <a:pt x="2637" y="4813"/>
                  <a:pt x="2323" y="7156"/>
                  <a:pt x="1821" y="9416"/>
                </a:cubicBezTo>
                <a:cubicBezTo>
                  <a:pt x="1779" y="9709"/>
                  <a:pt x="1821" y="10044"/>
                  <a:pt x="1821" y="10420"/>
                </a:cubicBezTo>
                <a:cubicBezTo>
                  <a:pt x="2114" y="10399"/>
                  <a:pt x="2344" y="10399"/>
                  <a:pt x="2553" y="10316"/>
                </a:cubicBezTo>
                <a:cubicBezTo>
                  <a:pt x="2930" y="10148"/>
                  <a:pt x="3286" y="9981"/>
                  <a:pt x="3662" y="9772"/>
                </a:cubicBezTo>
                <a:cubicBezTo>
                  <a:pt x="4709" y="9165"/>
                  <a:pt x="5776" y="8746"/>
                  <a:pt x="7010" y="8935"/>
                </a:cubicBezTo>
                <a:cubicBezTo>
                  <a:pt x="7094" y="8935"/>
                  <a:pt x="7136" y="8872"/>
                  <a:pt x="7324" y="8830"/>
                </a:cubicBezTo>
                <a:cubicBezTo>
                  <a:pt x="6320" y="6633"/>
                  <a:pt x="5169" y="4541"/>
                  <a:pt x="3600" y="23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3"/>
          <p:cNvSpPr/>
          <p:nvPr/>
        </p:nvSpPr>
        <p:spPr>
          <a:xfrm>
            <a:off x="8596463" y="4578063"/>
            <a:ext cx="297150" cy="326950"/>
          </a:xfrm>
          <a:custGeom>
            <a:avLst/>
            <a:gdLst/>
            <a:ahLst/>
            <a:cxnLst/>
            <a:rect l="l" t="t" r="r" b="b"/>
            <a:pathLst>
              <a:path w="11886" h="13078" extrusionOk="0">
                <a:moveTo>
                  <a:pt x="11195" y="8181"/>
                </a:moveTo>
                <a:cubicBezTo>
                  <a:pt x="11864" y="8997"/>
                  <a:pt x="11885" y="9102"/>
                  <a:pt x="11509" y="9772"/>
                </a:cubicBezTo>
                <a:cubicBezTo>
                  <a:pt x="11027" y="10650"/>
                  <a:pt x="10483" y="11425"/>
                  <a:pt x="9521" y="11843"/>
                </a:cubicBezTo>
                <a:cubicBezTo>
                  <a:pt x="8956" y="12073"/>
                  <a:pt x="8496" y="12450"/>
                  <a:pt x="7952" y="12680"/>
                </a:cubicBezTo>
                <a:cubicBezTo>
                  <a:pt x="7052" y="13057"/>
                  <a:pt x="6131" y="13078"/>
                  <a:pt x="5190" y="12806"/>
                </a:cubicBezTo>
                <a:cubicBezTo>
                  <a:pt x="4813" y="12701"/>
                  <a:pt x="4353" y="12638"/>
                  <a:pt x="3934" y="12596"/>
                </a:cubicBezTo>
                <a:cubicBezTo>
                  <a:pt x="3349" y="12575"/>
                  <a:pt x="2888" y="12345"/>
                  <a:pt x="2512" y="11906"/>
                </a:cubicBezTo>
                <a:cubicBezTo>
                  <a:pt x="2030" y="11404"/>
                  <a:pt x="1570" y="10922"/>
                  <a:pt x="1068" y="10462"/>
                </a:cubicBezTo>
                <a:cubicBezTo>
                  <a:pt x="419" y="9834"/>
                  <a:pt x="147" y="9039"/>
                  <a:pt x="105" y="8181"/>
                </a:cubicBezTo>
                <a:cubicBezTo>
                  <a:pt x="43" y="7428"/>
                  <a:pt x="1" y="6633"/>
                  <a:pt x="126" y="5880"/>
                </a:cubicBezTo>
                <a:cubicBezTo>
                  <a:pt x="377" y="4185"/>
                  <a:pt x="984" y="2616"/>
                  <a:pt x="2240" y="1360"/>
                </a:cubicBezTo>
                <a:cubicBezTo>
                  <a:pt x="2574" y="1026"/>
                  <a:pt x="2993" y="858"/>
                  <a:pt x="3411" y="649"/>
                </a:cubicBezTo>
                <a:cubicBezTo>
                  <a:pt x="4750" y="0"/>
                  <a:pt x="6131" y="42"/>
                  <a:pt x="7533" y="210"/>
                </a:cubicBezTo>
                <a:cubicBezTo>
                  <a:pt x="8203" y="293"/>
                  <a:pt x="8642" y="1067"/>
                  <a:pt x="8391" y="1716"/>
                </a:cubicBezTo>
                <a:cubicBezTo>
                  <a:pt x="8370" y="1821"/>
                  <a:pt x="8203" y="1883"/>
                  <a:pt x="8077" y="1967"/>
                </a:cubicBezTo>
                <a:cubicBezTo>
                  <a:pt x="7805" y="1716"/>
                  <a:pt x="7575" y="1486"/>
                  <a:pt x="7324" y="1256"/>
                </a:cubicBezTo>
                <a:cubicBezTo>
                  <a:pt x="6299" y="1256"/>
                  <a:pt x="5336" y="1298"/>
                  <a:pt x="4332" y="1695"/>
                </a:cubicBezTo>
                <a:cubicBezTo>
                  <a:pt x="3244" y="2135"/>
                  <a:pt x="2658" y="2951"/>
                  <a:pt x="2219" y="3913"/>
                </a:cubicBezTo>
                <a:cubicBezTo>
                  <a:pt x="1612" y="5231"/>
                  <a:pt x="1528" y="6612"/>
                  <a:pt x="1675" y="8035"/>
                </a:cubicBezTo>
                <a:cubicBezTo>
                  <a:pt x="1696" y="8391"/>
                  <a:pt x="1821" y="8809"/>
                  <a:pt x="2051" y="9081"/>
                </a:cubicBezTo>
                <a:cubicBezTo>
                  <a:pt x="2553" y="9646"/>
                  <a:pt x="3097" y="10169"/>
                  <a:pt x="3683" y="10692"/>
                </a:cubicBezTo>
                <a:cubicBezTo>
                  <a:pt x="3809" y="10818"/>
                  <a:pt x="4039" y="10860"/>
                  <a:pt x="4248" y="10902"/>
                </a:cubicBezTo>
                <a:cubicBezTo>
                  <a:pt x="4667" y="11006"/>
                  <a:pt x="5085" y="11006"/>
                  <a:pt x="5483" y="11174"/>
                </a:cubicBezTo>
                <a:cubicBezTo>
                  <a:pt x="6403" y="11508"/>
                  <a:pt x="7240" y="11278"/>
                  <a:pt x="8056" y="10818"/>
                </a:cubicBezTo>
                <a:cubicBezTo>
                  <a:pt x="9123" y="10232"/>
                  <a:pt x="10149" y="9521"/>
                  <a:pt x="10818" y="8453"/>
                </a:cubicBezTo>
                <a:cubicBezTo>
                  <a:pt x="10902" y="8412"/>
                  <a:pt x="11027" y="8349"/>
                  <a:pt x="11195" y="81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 name="Google Shape;154;p33"/>
          <p:cNvGrpSpPr/>
          <p:nvPr/>
        </p:nvGrpSpPr>
        <p:grpSpPr>
          <a:xfrm>
            <a:off x="7840225" y="325325"/>
            <a:ext cx="741250" cy="792000"/>
            <a:chOff x="-3118700" y="2365900"/>
            <a:chExt cx="741250" cy="792000"/>
          </a:xfrm>
        </p:grpSpPr>
        <p:sp>
          <p:nvSpPr>
            <p:cNvPr id="155" name="Google Shape;155;p33"/>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3"/>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3"/>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3"/>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3"/>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3"/>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3"/>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3"/>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3"/>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3"/>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33"/>
          <p:cNvGrpSpPr/>
          <p:nvPr/>
        </p:nvGrpSpPr>
        <p:grpSpPr>
          <a:xfrm>
            <a:off x="2291875" y="4237100"/>
            <a:ext cx="956750" cy="553975"/>
            <a:chOff x="-1199475" y="2658325"/>
            <a:chExt cx="956750" cy="553975"/>
          </a:xfrm>
        </p:grpSpPr>
        <p:sp>
          <p:nvSpPr>
            <p:cNvPr id="166" name="Google Shape;166;p33"/>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3"/>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3"/>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3"/>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3"/>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3"/>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3"/>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3"/>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3"/>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3"/>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3"/>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3"/>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33"/>
          <p:cNvGrpSpPr/>
          <p:nvPr/>
        </p:nvGrpSpPr>
        <p:grpSpPr>
          <a:xfrm>
            <a:off x="575600" y="2571750"/>
            <a:ext cx="1767550" cy="2473200"/>
            <a:chOff x="347000" y="2571750"/>
            <a:chExt cx="1767550" cy="2473200"/>
          </a:xfrm>
        </p:grpSpPr>
        <p:sp>
          <p:nvSpPr>
            <p:cNvPr id="179" name="Google Shape;179;p33"/>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3"/>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3"/>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3"/>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3"/>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3"/>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3"/>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3"/>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3"/>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3"/>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3"/>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3"/>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3"/>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3"/>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3"/>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3"/>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3"/>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3"/>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3"/>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3"/>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3"/>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3"/>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3"/>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3"/>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3"/>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3"/>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3"/>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3"/>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3"/>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3"/>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3"/>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3"/>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3"/>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3"/>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3"/>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3"/>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3"/>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3"/>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3"/>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3"/>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3"/>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3"/>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3"/>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3"/>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3"/>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3"/>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3"/>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3"/>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227;p33"/>
          <p:cNvGrpSpPr/>
          <p:nvPr/>
        </p:nvGrpSpPr>
        <p:grpSpPr>
          <a:xfrm>
            <a:off x="6368425" y="3177488"/>
            <a:ext cx="2372800" cy="1808625"/>
            <a:chOff x="6368425" y="3177488"/>
            <a:chExt cx="2372800" cy="1808625"/>
          </a:xfrm>
        </p:grpSpPr>
        <p:sp>
          <p:nvSpPr>
            <p:cNvPr id="228" name="Google Shape;228;p33"/>
            <p:cNvSpPr/>
            <p:nvPr/>
          </p:nvSpPr>
          <p:spPr>
            <a:xfrm>
              <a:off x="6790225" y="4710413"/>
              <a:ext cx="177350" cy="192000"/>
            </a:xfrm>
            <a:custGeom>
              <a:avLst/>
              <a:gdLst/>
              <a:ahLst/>
              <a:cxnLst/>
              <a:rect l="l" t="t" r="r" b="b"/>
              <a:pathLst>
                <a:path w="7094" h="7680" extrusionOk="0">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3"/>
            <p:cNvSpPr/>
            <p:nvPr/>
          </p:nvSpPr>
          <p:spPr>
            <a:xfrm>
              <a:off x="6928825" y="4913388"/>
              <a:ext cx="55475" cy="45525"/>
            </a:xfrm>
            <a:custGeom>
              <a:avLst/>
              <a:gdLst/>
              <a:ahLst/>
              <a:cxnLst/>
              <a:rect l="l" t="t" r="r" b="b"/>
              <a:pathLst>
                <a:path w="2219" h="1821" extrusionOk="0">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3"/>
            <p:cNvSpPr/>
            <p:nvPr/>
          </p:nvSpPr>
          <p:spPr>
            <a:xfrm>
              <a:off x="6763025" y="4681638"/>
              <a:ext cx="244825" cy="304475"/>
            </a:xfrm>
            <a:custGeom>
              <a:avLst/>
              <a:gdLst/>
              <a:ahLst/>
              <a:cxnLst/>
              <a:rect l="l" t="t" r="r" b="b"/>
              <a:pathLst>
                <a:path w="9793" h="12179" extrusionOk="0">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 name="Google Shape;231;p33"/>
            <p:cNvGrpSpPr/>
            <p:nvPr/>
          </p:nvGrpSpPr>
          <p:grpSpPr>
            <a:xfrm>
              <a:off x="6368425" y="3177488"/>
              <a:ext cx="2372800" cy="1786375"/>
              <a:chOff x="6368425" y="3177488"/>
              <a:chExt cx="2372800" cy="1786375"/>
            </a:xfrm>
          </p:grpSpPr>
          <p:grpSp>
            <p:nvGrpSpPr>
              <p:cNvPr id="232" name="Google Shape;232;p33"/>
              <p:cNvGrpSpPr/>
              <p:nvPr/>
            </p:nvGrpSpPr>
            <p:grpSpPr>
              <a:xfrm>
                <a:off x="6546825" y="3177488"/>
                <a:ext cx="2194400" cy="1786375"/>
                <a:chOff x="6546825" y="3177488"/>
                <a:chExt cx="2194400" cy="1786375"/>
              </a:xfrm>
            </p:grpSpPr>
            <p:sp>
              <p:nvSpPr>
                <p:cNvPr id="233" name="Google Shape;233;p33"/>
                <p:cNvSpPr/>
                <p:nvPr/>
              </p:nvSpPr>
              <p:spPr>
                <a:xfrm rot="2382685">
                  <a:off x="6973189" y="4291753"/>
                  <a:ext cx="79967" cy="65613"/>
                </a:xfrm>
                <a:custGeom>
                  <a:avLst/>
                  <a:gdLst/>
                  <a:ahLst/>
                  <a:cxnLst/>
                  <a:rect l="l" t="t" r="r" b="b"/>
                  <a:pathLst>
                    <a:path w="2219" h="1821" extrusionOk="0">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 name="Google Shape;234;p33"/>
                <p:cNvGrpSpPr/>
                <p:nvPr/>
              </p:nvGrpSpPr>
              <p:grpSpPr>
                <a:xfrm>
                  <a:off x="6546825" y="3177488"/>
                  <a:ext cx="2194400" cy="1786375"/>
                  <a:chOff x="-2749400" y="3146350"/>
                  <a:chExt cx="2194400" cy="1786375"/>
                </a:xfrm>
              </p:grpSpPr>
              <p:sp>
                <p:nvSpPr>
                  <p:cNvPr id="235" name="Google Shape;235;p33"/>
                  <p:cNvSpPr/>
                  <p:nvPr/>
                </p:nvSpPr>
                <p:spPr>
                  <a:xfrm>
                    <a:off x="-2324650" y="3925750"/>
                    <a:ext cx="95750" cy="319650"/>
                  </a:xfrm>
                  <a:custGeom>
                    <a:avLst/>
                    <a:gdLst/>
                    <a:ahLst/>
                    <a:cxnLst/>
                    <a:rect l="l" t="t" r="r" b="b"/>
                    <a:pathLst>
                      <a:path w="3830" h="12786" extrusionOk="0">
                        <a:moveTo>
                          <a:pt x="3662" y="12723"/>
                        </a:moveTo>
                        <a:cubicBezTo>
                          <a:pt x="2700" y="12785"/>
                          <a:pt x="1863" y="12764"/>
                          <a:pt x="1026" y="12723"/>
                        </a:cubicBezTo>
                        <a:cubicBezTo>
                          <a:pt x="921" y="12723"/>
                          <a:pt x="817" y="12660"/>
                          <a:pt x="670" y="12597"/>
                        </a:cubicBezTo>
                        <a:cubicBezTo>
                          <a:pt x="607" y="12158"/>
                          <a:pt x="607" y="11676"/>
                          <a:pt x="524" y="11258"/>
                        </a:cubicBezTo>
                        <a:cubicBezTo>
                          <a:pt x="461" y="10818"/>
                          <a:pt x="252" y="10400"/>
                          <a:pt x="398" y="9877"/>
                        </a:cubicBezTo>
                        <a:cubicBezTo>
                          <a:pt x="670" y="9814"/>
                          <a:pt x="984" y="9793"/>
                          <a:pt x="1235" y="9710"/>
                        </a:cubicBezTo>
                        <a:cubicBezTo>
                          <a:pt x="1340" y="9689"/>
                          <a:pt x="1465" y="9563"/>
                          <a:pt x="1465" y="9479"/>
                        </a:cubicBezTo>
                        <a:cubicBezTo>
                          <a:pt x="1444" y="9354"/>
                          <a:pt x="1340" y="9186"/>
                          <a:pt x="1235" y="9145"/>
                        </a:cubicBezTo>
                        <a:cubicBezTo>
                          <a:pt x="984" y="9061"/>
                          <a:pt x="712" y="9040"/>
                          <a:pt x="419" y="8998"/>
                        </a:cubicBezTo>
                        <a:cubicBezTo>
                          <a:pt x="252" y="8705"/>
                          <a:pt x="294" y="8370"/>
                          <a:pt x="335" y="7994"/>
                        </a:cubicBezTo>
                        <a:cubicBezTo>
                          <a:pt x="524" y="7973"/>
                          <a:pt x="691" y="7973"/>
                          <a:pt x="858" y="7952"/>
                        </a:cubicBezTo>
                        <a:lnTo>
                          <a:pt x="1319" y="7952"/>
                        </a:lnTo>
                        <a:cubicBezTo>
                          <a:pt x="1570" y="7952"/>
                          <a:pt x="1758" y="7785"/>
                          <a:pt x="1758" y="7596"/>
                        </a:cubicBezTo>
                        <a:cubicBezTo>
                          <a:pt x="1758" y="7387"/>
                          <a:pt x="1654" y="7261"/>
                          <a:pt x="1465" y="7220"/>
                        </a:cubicBezTo>
                        <a:cubicBezTo>
                          <a:pt x="1382" y="7178"/>
                          <a:pt x="1277" y="7157"/>
                          <a:pt x="1214" y="7136"/>
                        </a:cubicBezTo>
                        <a:cubicBezTo>
                          <a:pt x="900" y="7031"/>
                          <a:pt x="586" y="6927"/>
                          <a:pt x="231" y="6801"/>
                        </a:cubicBezTo>
                        <a:cubicBezTo>
                          <a:pt x="168" y="6299"/>
                          <a:pt x="22" y="5818"/>
                          <a:pt x="22" y="5357"/>
                        </a:cubicBezTo>
                        <a:cubicBezTo>
                          <a:pt x="1" y="3725"/>
                          <a:pt x="22" y="2093"/>
                          <a:pt x="22" y="378"/>
                        </a:cubicBezTo>
                        <a:cubicBezTo>
                          <a:pt x="273" y="168"/>
                          <a:pt x="586" y="22"/>
                          <a:pt x="942" y="22"/>
                        </a:cubicBezTo>
                        <a:cubicBezTo>
                          <a:pt x="1570" y="1"/>
                          <a:pt x="2198" y="22"/>
                          <a:pt x="2846" y="22"/>
                        </a:cubicBezTo>
                        <a:cubicBezTo>
                          <a:pt x="3139" y="629"/>
                          <a:pt x="3474" y="1173"/>
                          <a:pt x="3474" y="1821"/>
                        </a:cubicBezTo>
                        <a:cubicBezTo>
                          <a:pt x="3474" y="1947"/>
                          <a:pt x="3453" y="2093"/>
                          <a:pt x="3516" y="2198"/>
                        </a:cubicBezTo>
                        <a:cubicBezTo>
                          <a:pt x="3830" y="3035"/>
                          <a:pt x="3725" y="3914"/>
                          <a:pt x="3725" y="4772"/>
                        </a:cubicBezTo>
                        <a:cubicBezTo>
                          <a:pt x="3725" y="5441"/>
                          <a:pt x="3746" y="6090"/>
                          <a:pt x="3683" y="6759"/>
                        </a:cubicBezTo>
                        <a:cubicBezTo>
                          <a:pt x="3348" y="6822"/>
                          <a:pt x="3055" y="6843"/>
                          <a:pt x="2783" y="6927"/>
                        </a:cubicBezTo>
                        <a:cubicBezTo>
                          <a:pt x="2679" y="6948"/>
                          <a:pt x="2532" y="7136"/>
                          <a:pt x="2532" y="7241"/>
                        </a:cubicBezTo>
                        <a:cubicBezTo>
                          <a:pt x="2532" y="7345"/>
                          <a:pt x="2700" y="7492"/>
                          <a:pt x="2804" y="7533"/>
                        </a:cubicBezTo>
                        <a:cubicBezTo>
                          <a:pt x="3055" y="7596"/>
                          <a:pt x="3327" y="7596"/>
                          <a:pt x="3641" y="7638"/>
                        </a:cubicBezTo>
                        <a:cubicBezTo>
                          <a:pt x="3830" y="8475"/>
                          <a:pt x="3725" y="9333"/>
                          <a:pt x="3725" y="10170"/>
                        </a:cubicBezTo>
                        <a:cubicBezTo>
                          <a:pt x="3725" y="11007"/>
                          <a:pt x="3725" y="11802"/>
                          <a:pt x="3662" y="127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 name="Google Shape;236;p33"/>
                  <p:cNvGrpSpPr/>
                  <p:nvPr/>
                </p:nvGrpSpPr>
                <p:grpSpPr>
                  <a:xfrm>
                    <a:off x="-2749400" y="3146350"/>
                    <a:ext cx="2194400" cy="1786375"/>
                    <a:chOff x="-2749400" y="3146350"/>
                    <a:chExt cx="2194400" cy="1786375"/>
                  </a:xfrm>
                </p:grpSpPr>
                <p:sp>
                  <p:nvSpPr>
                    <p:cNvPr id="237" name="Google Shape;237;p33"/>
                    <p:cNvSpPr/>
                    <p:nvPr/>
                  </p:nvSpPr>
                  <p:spPr>
                    <a:xfrm>
                      <a:off x="-2119075" y="3352450"/>
                      <a:ext cx="874625" cy="674300"/>
                    </a:xfrm>
                    <a:custGeom>
                      <a:avLst/>
                      <a:gdLst/>
                      <a:ahLst/>
                      <a:cxnLst/>
                      <a:rect l="l" t="t" r="r" b="b"/>
                      <a:pathLst>
                        <a:path w="34985" h="26972" extrusionOk="0">
                          <a:moveTo>
                            <a:pt x="1" y="19439"/>
                          </a:moveTo>
                          <a:cubicBezTo>
                            <a:pt x="1235" y="19334"/>
                            <a:pt x="2114" y="18727"/>
                            <a:pt x="3035" y="18246"/>
                          </a:cubicBezTo>
                          <a:cubicBezTo>
                            <a:pt x="3809" y="17828"/>
                            <a:pt x="4374" y="17116"/>
                            <a:pt x="4750" y="16300"/>
                          </a:cubicBezTo>
                          <a:cubicBezTo>
                            <a:pt x="4897" y="16007"/>
                            <a:pt x="4855" y="15652"/>
                            <a:pt x="4918" y="15338"/>
                          </a:cubicBezTo>
                          <a:cubicBezTo>
                            <a:pt x="5273" y="15170"/>
                            <a:pt x="5629" y="15003"/>
                            <a:pt x="5985" y="14919"/>
                          </a:cubicBezTo>
                          <a:cubicBezTo>
                            <a:pt x="6612" y="14731"/>
                            <a:pt x="7094" y="14312"/>
                            <a:pt x="7554" y="13894"/>
                          </a:cubicBezTo>
                          <a:cubicBezTo>
                            <a:pt x="8684" y="12952"/>
                            <a:pt x="9186" y="11676"/>
                            <a:pt x="9751" y="10421"/>
                          </a:cubicBezTo>
                          <a:cubicBezTo>
                            <a:pt x="9877" y="10149"/>
                            <a:pt x="9981" y="9877"/>
                            <a:pt x="10086" y="9626"/>
                          </a:cubicBezTo>
                          <a:cubicBezTo>
                            <a:pt x="10190" y="9584"/>
                            <a:pt x="10253" y="9563"/>
                            <a:pt x="10337" y="9563"/>
                          </a:cubicBezTo>
                          <a:cubicBezTo>
                            <a:pt x="11718" y="9563"/>
                            <a:pt x="12806" y="8914"/>
                            <a:pt x="13726" y="7931"/>
                          </a:cubicBezTo>
                          <a:cubicBezTo>
                            <a:pt x="15379" y="6236"/>
                            <a:pt x="15379" y="6236"/>
                            <a:pt x="16467" y="4144"/>
                          </a:cubicBezTo>
                          <a:cubicBezTo>
                            <a:pt x="17095" y="2930"/>
                            <a:pt x="17514" y="1716"/>
                            <a:pt x="17472" y="315"/>
                          </a:cubicBezTo>
                          <a:cubicBezTo>
                            <a:pt x="17472" y="210"/>
                            <a:pt x="17514" y="105"/>
                            <a:pt x="17514" y="1"/>
                          </a:cubicBezTo>
                          <a:cubicBezTo>
                            <a:pt x="17723" y="1"/>
                            <a:pt x="17744" y="147"/>
                            <a:pt x="17807" y="252"/>
                          </a:cubicBezTo>
                          <a:cubicBezTo>
                            <a:pt x="18100" y="942"/>
                            <a:pt x="18644" y="1423"/>
                            <a:pt x="19188" y="1884"/>
                          </a:cubicBezTo>
                          <a:cubicBezTo>
                            <a:pt x="19460" y="2093"/>
                            <a:pt x="19752" y="2260"/>
                            <a:pt x="20004" y="2491"/>
                          </a:cubicBezTo>
                          <a:cubicBezTo>
                            <a:pt x="20715" y="3097"/>
                            <a:pt x="21552" y="3432"/>
                            <a:pt x="22431" y="3683"/>
                          </a:cubicBezTo>
                          <a:cubicBezTo>
                            <a:pt x="22703" y="3746"/>
                            <a:pt x="22954" y="3788"/>
                            <a:pt x="23247" y="3809"/>
                          </a:cubicBezTo>
                          <a:cubicBezTo>
                            <a:pt x="24021" y="3913"/>
                            <a:pt x="24586" y="3537"/>
                            <a:pt x="24983" y="2909"/>
                          </a:cubicBezTo>
                          <a:cubicBezTo>
                            <a:pt x="25067" y="2763"/>
                            <a:pt x="25151" y="2595"/>
                            <a:pt x="25297" y="2428"/>
                          </a:cubicBezTo>
                          <a:cubicBezTo>
                            <a:pt x="25423" y="2553"/>
                            <a:pt x="25548" y="2658"/>
                            <a:pt x="25632" y="2763"/>
                          </a:cubicBezTo>
                          <a:cubicBezTo>
                            <a:pt x="26050" y="3474"/>
                            <a:pt x="26636" y="4018"/>
                            <a:pt x="27243" y="4583"/>
                          </a:cubicBezTo>
                          <a:cubicBezTo>
                            <a:pt x="27829" y="5148"/>
                            <a:pt x="28561" y="5483"/>
                            <a:pt x="29315" y="5692"/>
                          </a:cubicBezTo>
                          <a:cubicBezTo>
                            <a:pt x="30863" y="6110"/>
                            <a:pt x="30863" y="6048"/>
                            <a:pt x="32767" y="6006"/>
                          </a:cubicBezTo>
                          <a:cubicBezTo>
                            <a:pt x="33102" y="5776"/>
                            <a:pt x="33416" y="5566"/>
                            <a:pt x="33771" y="5315"/>
                          </a:cubicBezTo>
                          <a:cubicBezTo>
                            <a:pt x="34106" y="6194"/>
                            <a:pt x="34462" y="6968"/>
                            <a:pt x="34734" y="7805"/>
                          </a:cubicBezTo>
                          <a:cubicBezTo>
                            <a:pt x="34880" y="8286"/>
                            <a:pt x="34943" y="8830"/>
                            <a:pt x="34964" y="9333"/>
                          </a:cubicBezTo>
                          <a:cubicBezTo>
                            <a:pt x="34985" y="9877"/>
                            <a:pt x="34922" y="10400"/>
                            <a:pt x="34859" y="10944"/>
                          </a:cubicBezTo>
                          <a:cubicBezTo>
                            <a:pt x="34838" y="11446"/>
                            <a:pt x="34713" y="11969"/>
                            <a:pt x="34859" y="12471"/>
                          </a:cubicBezTo>
                          <a:cubicBezTo>
                            <a:pt x="34922" y="12639"/>
                            <a:pt x="34859" y="12890"/>
                            <a:pt x="34817" y="13099"/>
                          </a:cubicBezTo>
                          <a:cubicBezTo>
                            <a:pt x="34608" y="13957"/>
                            <a:pt x="34399" y="14794"/>
                            <a:pt x="34190" y="15652"/>
                          </a:cubicBezTo>
                          <a:cubicBezTo>
                            <a:pt x="34127" y="15882"/>
                            <a:pt x="34001" y="16091"/>
                            <a:pt x="33918" y="16342"/>
                          </a:cubicBezTo>
                          <a:cubicBezTo>
                            <a:pt x="33771" y="16698"/>
                            <a:pt x="33562" y="17033"/>
                            <a:pt x="33395" y="17388"/>
                          </a:cubicBezTo>
                          <a:cubicBezTo>
                            <a:pt x="32641" y="19083"/>
                            <a:pt x="31574" y="20569"/>
                            <a:pt x="30319" y="21929"/>
                          </a:cubicBezTo>
                          <a:cubicBezTo>
                            <a:pt x="30068" y="22159"/>
                            <a:pt x="29900" y="22452"/>
                            <a:pt x="29691" y="22682"/>
                          </a:cubicBezTo>
                          <a:cubicBezTo>
                            <a:pt x="29377" y="23059"/>
                            <a:pt x="29084" y="23435"/>
                            <a:pt x="28561" y="23540"/>
                          </a:cubicBezTo>
                          <a:cubicBezTo>
                            <a:pt x="28457" y="23582"/>
                            <a:pt x="28352" y="23644"/>
                            <a:pt x="28247" y="23728"/>
                          </a:cubicBezTo>
                          <a:cubicBezTo>
                            <a:pt x="27557" y="24230"/>
                            <a:pt x="26887" y="24732"/>
                            <a:pt x="26176" y="25193"/>
                          </a:cubicBezTo>
                          <a:cubicBezTo>
                            <a:pt x="25925" y="25381"/>
                            <a:pt x="25611" y="25507"/>
                            <a:pt x="25297" y="25653"/>
                          </a:cubicBezTo>
                          <a:cubicBezTo>
                            <a:pt x="24816" y="25820"/>
                            <a:pt x="24356" y="26030"/>
                            <a:pt x="23854" y="26197"/>
                          </a:cubicBezTo>
                          <a:cubicBezTo>
                            <a:pt x="23561" y="26302"/>
                            <a:pt x="23268" y="26323"/>
                            <a:pt x="22996" y="26385"/>
                          </a:cubicBezTo>
                          <a:cubicBezTo>
                            <a:pt x="22786" y="26406"/>
                            <a:pt x="22577" y="26406"/>
                            <a:pt x="22368" y="26490"/>
                          </a:cubicBezTo>
                          <a:cubicBezTo>
                            <a:pt x="21175" y="26846"/>
                            <a:pt x="19983" y="26762"/>
                            <a:pt x="18769" y="26636"/>
                          </a:cubicBezTo>
                          <a:cubicBezTo>
                            <a:pt x="18518" y="26616"/>
                            <a:pt x="18246" y="26553"/>
                            <a:pt x="17974" y="26636"/>
                          </a:cubicBezTo>
                          <a:cubicBezTo>
                            <a:pt x="17032" y="26929"/>
                            <a:pt x="16049" y="26971"/>
                            <a:pt x="15087" y="26908"/>
                          </a:cubicBezTo>
                          <a:cubicBezTo>
                            <a:pt x="14208" y="26825"/>
                            <a:pt x="13287" y="26929"/>
                            <a:pt x="12387" y="26636"/>
                          </a:cubicBezTo>
                          <a:cubicBezTo>
                            <a:pt x="12325" y="26616"/>
                            <a:pt x="12220" y="26636"/>
                            <a:pt x="12136" y="26657"/>
                          </a:cubicBezTo>
                          <a:cubicBezTo>
                            <a:pt x="10965" y="26846"/>
                            <a:pt x="9814" y="26720"/>
                            <a:pt x="8663" y="26344"/>
                          </a:cubicBezTo>
                          <a:cubicBezTo>
                            <a:pt x="7261" y="25904"/>
                            <a:pt x="5964" y="25339"/>
                            <a:pt x="4750" y="24502"/>
                          </a:cubicBezTo>
                          <a:cubicBezTo>
                            <a:pt x="4060" y="24021"/>
                            <a:pt x="3390" y="23498"/>
                            <a:pt x="2804" y="22891"/>
                          </a:cubicBezTo>
                          <a:cubicBezTo>
                            <a:pt x="1884" y="22012"/>
                            <a:pt x="1026" y="21092"/>
                            <a:pt x="335" y="20004"/>
                          </a:cubicBezTo>
                          <a:cubicBezTo>
                            <a:pt x="231" y="19836"/>
                            <a:pt x="147" y="19711"/>
                            <a:pt x="1" y="19439"/>
                          </a:cubicBezTo>
                          <a:close/>
                          <a:moveTo>
                            <a:pt x="18037" y="24983"/>
                          </a:moveTo>
                          <a:lnTo>
                            <a:pt x="18037" y="25046"/>
                          </a:lnTo>
                          <a:cubicBezTo>
                            <a:pt x="18727" y="24963"/>
                            <a:pt x="19418" y="24921"/>
                            <a:pt x="20108" y="24816"/>
                          </a:cubicBezTo>
                          <a:cubicBezTo>
                            <a:pt x="21238" y="24628"/>
                            <a:pt x="22263" y="24188"/>
                            <a:pt x="23142" y="23477"/>
                          </a:cubicBezTo>
                          <a:cubicBezTo>
                            <a:pt x="23309" y="23351"/>
                            <a:pt x="23477" y="23205"/>
                            <a:pt x="23665" y="23142"/>
                          </a:cubicBezTo>
                          <a:cubicBezTo>
                            <a:pt x="24188" y="22849"/>
                            <a:pt x="24544" y="22431"/>
                            <a:pt x="24837" y="21908"/>
                          </a:cubicBezTo>
                          <a:cubicBezTo>
                            <a:pt x="25234" y="21196"/>
                            <a:pt x="25569" y="20464"/>
                            <a:pt x="25506" y="19606"/>
                          </a:cubicBezTo>
                          <a:cubicBezTo>
                            <a:pt x="25465" y="19397"/>
                            <a:pt x="25527" y="19188"/>
                            <a:pt x="25569" y="18978"/>
                          </a:cubicBezTo>
                          <a:cubicBezTo>
                            <a:pt x="25883" y="18037"/>
                            <a:pt x="25695" y="17074"/>
                            <a:pt x="25695" y="16091"/>
                          </a:cubicBezTo>
                          <a:cubicBezTo>
                            <a:pt x="25695" y="16049"/>
                            <a:pt x="25674" y="15965"/>
                            <a:pt x="25632" y="15944"/>
                          </a:cubicBezTo>
                          <a:cubicBezTo>
                            <a:pt x="25548" y="15861"/>
                            <a:pt x="25423" y="15756"/>
                            <a:pt x="25339" y="15777"/>
                          </a:cubicBezTo>
                          <a:cubicBezTo>
                            <a:pt x="24900" y="15861"/>
                            <a:pt x="24418" y="15882"/>
                            <a:pt x="24021" y="16070"/>
                          </a:cubicBezTo>
                          <a:cubicBezTo>
                            <a:pt x="23351" y="16384"/>
                            <a:pt x="22661" y="16677"/>
                            <a:pt x="21929" y="16865"/>
                          </a:cubicBezTo>
                          <a:cubicBezTo>
                            <a:pt x="21594" y="16970"/>
                            <a:pt x="21259" y="17033"/>
                            <a:pt x="20882" y="17033"/>
                          </a:cubicBezTo>
                          <a:cubicBezTo>
                            <a:pt x="20569" y="17033"/>
                            <a:pt x="20296" y="17012"/>
                            <a:pt x="19983" y="17033"/>
                          </a:cubicBezTo>
                          <a:cubicBezTo>
                            <a:pt x="19564" y="17074"/>
                            <a:pt x="19083" y="17074"/>
                            <a:pt x="18748" y="17242"/>
                          </a:cubicBezTo>
                          <a:cubicBezTo>
                            <a:pt x="18162" y="17535"/>
                            <a:pt x="17597" y="17556"/>
                            <a:pt x="16991" y="17597"/>
                          </a:cubicBezTo>
                          <a:cubicBezTo>
                            <a:pt x="16363" y="17618"/>
                            <a:pt x="15714" y="17618"/>
                            <a:pt x="15087" y="17639"/>
                          </a:cubicBezTo>
                          <a:cubicBezTo>
                            <a:pt x="14856" y="17639"/>
                            <a:pt x="14605" y="17618"/>
                            <a:pt x="14375" y="17556"/>
                          </a:cubicBezTo>
                          <a:cubicBezTo>
                            <a:pt x="13768" y="17430"/>
                            <a:pt x="13517" y="17597"/>
                            <a:pt x="13434" y="18162"/>
                          </a:cubicBezTo>
                          <a:cubicBezTo>
                            <a:pt x="13413" y="18434"/>
                            <a:pt x="13496" y="18748"/>
                            <a:pt x="13392" y="18978"/>
                          </a:cubicBezTo>
                          <a:cubicBezTo>
                            <a:pt x="13099" y="19627"/>
                            <a:pt x="13141" y="20276"/>
                            <a:pt x="13224" y="20945"/>
                          </a:cubicBezTo>
                          <a:cubicBezTo>
                            <a:pt x="13308" y="21887"/>
                            <a:pt x="13559" y="22766"/>
                            <a:pt x="14354" y="23414"/>
                          </a:cubicBezTo>
                          <a:cubicBezTo>
                            <a:pt x="14605" y="23665"/>
                            <a:pt x="14877" y="23916"/>
                            <a:pt x="15107" y="24188"/>
                          </a:cubicBezTo>
                          <a:cubicBezTo>
                            <a:pt x="15589" y="24732"/>
                            <a:pt x="16216" y="24921"/>
                            <a:pt x="16886" y="24963"/>
                          </a:cubicBezTo>
                          <a:cubicBezTo>
                            <a:pt x="17263" y="25025"/>
                            <a:pt x="17660" y="24983"/>
                            <a:pt x="18037" y="24983"/>
                          </a:cubicBezTo>
                          <a:close/>
                          <a:moveTo>
                            <a:pt x="14668" y="13622"/>
                          </a:moveTo>
                          <a:cubicBezTo>
                            <a:pt x="14668" y="13120"/>
                            <a:pt x="14270" y="12722"/>
                            <a:pt x="13831" y="12743"/>
                          </a:cubicBezTo>
                          <a:cubicBezTo>
                            <a:pt x="13434" y="12785"/>
                            <a:pt x="13120" y="13141"/>
                            <a:pt x="13141" y="13643"/>
                          </a:cubicBezTo>
                          <a:cubicBezTo>
                            <a:pt x="13141" y="14187"/>
                            <a:pt x="13350" y="14375"/>
                            <a:pt x="13936" y="14375"/>
                          </a:cubicBezTo>
                          <a:cubicBezTo>
                            <a:pt x="14480" y="14375"/>
                            <a:pt x="14668" y="14166"/>
                            <a:pt x="14668" y="13622"/>
                          </a:cubicBezTo>
                          <a:close/>
                          <a:moveTo>
                            <a:pt x="26699" y="10902"/>
                          </a:moveTo>
                          <a:cubicBezTo>
                            <a:pt x="26678" y="10734"/>
                            <a:pt x="26678" y="10588"/>
                            <a:pt x="26615" y="10442"/>
                          </a:cubicBezTo>
                          <a:cubicBezTo>
                            <a:pt x="26511" y="10128"/>
                            <a:pt x="26239" y="10002"/>
                            <a:pt x="25883" y="10107"/>
                          </a:cubicBezTo>
                          <a:cubicBezTo>
                            <a:pt x="25506" y="10232"/>
                            <a:pt x="25339" y="10504"/>
                            <a:pt x="25360" y="10839"/>
                          </a:cubicBezTo>
                          <a:cubicBezTo>
                            <a:pt x="25423" y="11195"/>
                            <a:pt x="25820" y="11592"/>
                            <a:pt x="26155" y="11571"/>
                          </a:cubicBezTo>
                          <a:cubicBezTo>
                            <a:pt x="26302" y="11571"/>
                            <a:pt x="26469" y="11446"/>
                            <a:pt x="26574" y="11299"/>
                          </a:cubicBezTo>
                          <a:cubicBezTo>
                            <a:pt x="26678" y="11195"/>
                            <a:pt x="26678" y="11027"/>
                            <a:pt x="26699" y="109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3"/>
                    <p:cNvSpPr/>
                    <p:nvPr/>
                  </p:nvSpPr>
                  <p:spPr>
                    <a:xfrm>
                      <a:off x="-2180800" y="3167275"/>
                      <a:ext cx="912825" cy="645000"/>
                    </a:xfrm>
                    <a:custGeom>
                      <a:avLst/>
                      <a:gdLst/>
                      <a:ahLst/>
                      <a:cxnLst/>
                      <a:rect l="l" t="t" r="r" b="b"/>
                      <a:pathLst>
                        <a:path w="36513" h="25800" extrusionOk="0">
                          <a:moveTo>
                            <a:pt x="11676" y="16781"/>
                          </a:moveTo>
                          <a:cubicBezTo>
                            <a:pt x="11237" y="17702"/>
                            <a:pt x="10860" y="18602"/>
                            <a:pt x="10337" y="19397"/>
                          </a:cubicBezTo>
                          <a:cubicBezTo>
                            <a:pt x="9918" y="20025"/>
                            <a:pt x="9353" y="20548"/>
                            <a:pt x="8768" y="21029"/>
                          </a:cubicBezTo>
                          <a:cubicBezTo>
                            <a:pt x="8433" y="21280"/>
                            <a:pt x="7952" y="21385"/>
                            <a:pt x="7491" y="21552"/>
                          </a:cubicBezTo>
                          <a:lnTo>
                            <a:pt x="7094" y="21071"/>
                          </a:lnTo>
                          <a:cubicBezTo>
                            <a:pt x="6905" y="20882"/>
                            <a:pt x="6696" y="20820"/>
                            <a:pt x="6445" y="20820"/>
                          </a:cubicBezTo>
                          <a:cubicBezTo>
                            <a:pt x="6110" y="20820"/>
                            <a:pt x="5859" y="21029"/>
                            <a:pt x="5838" y="21364"/>
                          </a:cubicBezTo>
                          <a:cubicBezTo>
                            <a:pt x="5817" y="21699"/>
                            <a:pt x="5922" y="22033"/>
                            <a:pt x="6131" y="22305"/>
                          </a:cubicBezTo>
                          <a:cubicBezTo>
                            <a:pt x="6571" y="22828"/>
                            <a:pt x="6424" y="23289"/>
                            <a:pt x="6048" y="23770"/>
                          </a:cubicBezTo>
                          <a:cubicBezTo>
                            <a:pt x="5692" y="24230"/>
                            <a:pt x="5273" y="24691"/>
                            <a:pt x="4667" y="24921"/>
                          </a:cubicBezTo>
                          <a:cubicBezTo>
                            <a:pt x="4353" y="25046"/>
                            <a:pt x="4060" y="25214"/>
                            <a:pt x="3767" y="25360"/>
                          </a:cubicBezTo>
                          <a:cubicBezTo>
                            <a:pt x="3181" y="25674"/>
                            <a:pt x="2511" y="25800"/>
                            <a:pt x="1821" y="25758"/>
                          </a:cubicBezTo>
                          <a:cubicBezTo>
                            <a:pt x="1570" y="25423"/>
                            <a:pt x="1465" y="25004"/>
                            <a:pt x="1298" y="24628"/>
                          </a:cubicBezTo>
                          <a:cubicBezTo>
                            <a:pt x="566" y="23247"/>
                            <a:pt x="294" y="21699"/>
                            <a:pt x="147" y="20192"/>
                          </a:cubicBezTo>
                          <a:cubicBezTo>
                            <a:pt x="1" y="18958"/>
                            <a:pt x="147" y="17702"/>
                            <a:pt x="147" y="16468"/>
                          </a:cubicBezTo>
                          <a:cubicBezTo>
                            <a:pt x="147" y="15108"/>
                            <a:pt x="482" y="13852"/>
                            <a:pt x="1047" y="12618"/>
                          </a:cubicBezTo>
                          <a:cubicBezTo>
                            <a:pt x="1340" y="11990"/>
                            <a:pt x="1654" y="11362"/>
                            <a:pt x="1821" y="10714"/>
                          </a:cubicBezTo>
                          <a:cubicBezTo>
                            <a:pt x="1926" y="10295"/>
                            <a:pt x="2156" y="9960"/>
                            <a:pt x="2407" y="9626"/>
                          </a:cubicBezTo>
                          <a:cubicBezTo>
                            <a:pt x="2721" y="9228"/>
                            <a:pt x="3035" y="8810"/>
                            <a:pt x="3348" y="8391"/>
                          </a:cubicBezTo>
                          <a:cubicBezTo>
                            <a:pt x="3537" y="8119"/>
                            <a:pt x="3537" y="8119"/>
                            <a:pt x="3411" y="7638"/>
                          </a:cubicBezTo>
                          <a:cubicBezTo>
                            <a:pt x="3537" y="7450"/>
                            <a:pt x="3704" y="7261"/>
                            <a:pt x="3809" y="7052"/>
                          </a:cubicBezTo>
                          <a:cubicBezTo>
                            <a:pt x="4039" y="6696"/>
                            <a:pt x="4332" y="6403"/>
                            <a:pt x="4708" y="6194"/>
                          </a:cubicBezTo>
                          <a:cubicBezTo>
                            <a:pt x="5001" y="6027"/>
                            <a:pt x="5294" y="5859"/>
                            <a:pt x="5504" y="5587"/>
                          </a:cubicBezTo>
                          <a:cubicBezTo>
                            <a:pt x="5587" y="5483"/>
                            <a:pt x="5650" y="5399"/>
                            <a:pt x="5755" y="5357"/>
                          </a:cubicBezTo>
                          <a:cubicBezTo>
                            <a:pt x="7491" y="4227"/>
                            <a:pt x="8998" y="2825"/>
                            <a:pt x="10818" y="1842"/>
                          </a:cubicBezTo>
                          <a:cubicBezTo>
                            <a:pt x="11446" y="1507"/>
                            <a:pt x="12074" y="1152"/>
                            <a:pt x="12701" y="775"/>
                          </a:cubicBezTo>
                          <a:cubicBezTo>
                            <a:pt x="13350" y="377"/>
                            <a:pt x="14103" y="252"/>
                            <a:pt x="14815" y="43"/>
                          </a:cubicBezTo>
                          <a:cubicBezTo>
                            <a:pt x="15024" y="1"/>
                            <a:pt x="15233" y="22"/>
                            <a:pt x="15442" y="22"/>
                          </a:cubicBezTo>
                          <a:lnTo>
                            <a:pt x="19711" y="22"/>
                          </a:lnTo>
                          <a:cubicBezTo>
                            <a:pt x="20087" y="22"/>
                            <a:pt x="20485" y="63"/>
                            <a:pt x="20882" y="126"/>
                          </a:cubicBezTo>
                          <a:cubicBezTo>
                            <a:pt x="21405" y="168"/>
                            <a:pt x="21908" y="231"/>
                            <a:pt x="22431" y="273"/>
                          </a:cubicBezTo>
                          <a:cubicBezTo>
                            <a:pt x="22786" y="336"/>
                            <a:pt x="23121" y="377"/>
                            <a:pt x="23498" y="440"/>
                          </a:cubicBezTo>
                          <a:cubicBezTo>
                            <a:pt x="23686" y="461"/>
                            <a:pt x="23854" y="545"/>
                            <a:pt x="24021" y="545"/>
                          </a:cubicBezTo>
                          <a:cubicBezTo>
                            <a:pt x="24690" y="482"/>
                            <a:pt x="25318" y="754"/>
                            <a:pt x="25946" y="963"/>
                          </a:cubicBezTo>
                          <a:cubicBezTo>
                            <a:pt x="26448" y="1110"/>
                            <a:pt x="26887" y="1361"/>
                            <a:pt x="27411" y="1424"/>
                          </a:cubicBezTo>
                          <a:cubicBezTo>
                            <a:pt x="27620" y="1465"/>
                            <a:pt x="27871" y="1633"/>
                            <a:pt x="28017" y="1800"/>
                          </a:cubicBezTo>
                          <a:cubicBezTo>
                            <a:pt x="28352" y="2135"/>
                            <a:pt x="28750" y="2344"/>
                            <a:pt x="29168" y="2512"/>
                          </a:cubicBezTo>
                          <a:cubicBezTo>
                            <a:pt x="29545" y="2637"/>
                            <a:pt x="29817" y="2784"/>
                            <a:pt x="30089" y="3056"/>
                          </a:cubicBezTo>
                          <a:cubicBezTo>
                            <a:pt x="30214" y="3181"/>
                            <a:pt x="30382" y="3286"/>
                            <a:pt x="30528" y="3369"/>
                          </a:cubicBezTo>
                          <a:cubicBezTo>
                            <a:pt x="30926" y="3558"/>
                            <a:pt x="31260" y="3767"/>
                            <a:pt x="31491" y="4144"/>
                          </a:cubicBezTo>
                          <a:cubicBezTo>
                            <a:pt x="31574" y="4311"/>
                            <a:pt x="31763" y="4395"/>
                            <a:pt x="31909" y="4499"/>
                          </a:cubicBezTo>
                          <a:cubicBezTo>
                            <a:pt x="32495" y="4939"/>
                            <a:pt x="33039" y="5399"/>
                            <a:pt x="33353" y="6089"/>
                          </a:cubicBezTo>
                          <a:cubicBezTo>
                            <a:pt x="33416" y="6194"/>
                            <a:pt x="33457" y="6320"/>
                            <a:pt x="33541" y="6403"/>
                          </a:cubicBezTo>
                          <a:cubicBezTo>
                            <a:pt x="34211" y="7031"/>
                            <a:pt x="34566" y="7889"/>
                            <a:pt x="35048" y="8642"/>
                          </a:cubicBezTo>
                          <a:cubicBezTo>
                            <a:pt x="35257" y="8935"/>
                            <a:pt x="35362" y="9312"/>
                            <a:pt x="35508" y="9647"/>
                          </a:cubicBezTo>
                          <a:cubicBezTo>
                            <a:pt x="35654" y="10107"/>
                            <a:pt x="35864" y="10525"/>
                            <a:pt x="36178" y="10923"/>
                          </a:cubicBezTo>
                          <a:cubicBezTo>
                            <a:pt x="36345" y="11111"/>
                            <a:pt x="36387" y="11341"/>
                            <a:pt x="36512" y="11551"/>
                          </a:cubicBezTo>
                          <a:cubicBezTo>
                            <a:pt x="36052" y="11990"/>
                            <a:pt x="35550" y="12262"/>
                            <a:pt x="34943" y="12262"/>
                          </a:cubicBezTo>
                          <a:cubicBezTo>
                            <a:pt x="34504" y="12262"/>
                            <a:pt x="34064" y="12346"/>
                            <a:pt x="33583" y="12388"/>
                          </a:cubicBezTo>
                          <a:cubicBezTo>
                            <a:pt x="33457" y="12388"/>
                            <a:pt x="33332" y="12450"/>
                            <a:pt x="33227" y="12408"/>
                          </a:cubicBezTo>
                          <a:cubicBezTo>
                            <a:pt x="32056" y="12136"/>
                            <a:pt x="30905" y="11823"/>
                            <a:pt x="30005" y="10902"/>
                          </a:cubicBezTo>
                          <a:cubicBezTo>
                            <a:pt x="29294" y="10191"/>
                            <a:pt x="28750" y="9354"/>
                            <a:pt x="28101" y="8621"/>
                          </a:cubicBezTo>
                          <a:cubicBezTo>
                            <a:pt x="27996" y="8517"/>
                            <a:pt x="27913" y="8370"/>
                            <a:pt x="27808" y="8286"/>
                          </a:cubicBezTo>
                          <a:cubicBezTo>
                            <a:pt x="27452" y="7994"/>
                            <a:pt x="26929" y="8182"/>
                            <a:pt x="26825" y="8621"/>
                          </a:cubicBezTo>
                          <a:cubicBezTo>
                            <a:pt x="26783" y="8726"/>
                            <a:pt x="26783" y="8851"/>
                            <a:pt x="26783" y="8998"/>
                          </a:cubicBezTo>
                          <a:cubicBezTo>
                            <a:pt x="26783" y="9144"/>
                            <a:pt x="26783" y="9312"/>
                            <a:pt x="26762" y="9437"/>
                          </a:cubicBezTo>
                          <a:cubicBezTo>
                            <a:pt x="26678" y="9877"/>
                            <a:pt x="26406" y="10316"/>
                            <a:pt x="25778" y="10274"/>
                          </a:cubicBezTo>
                          <a:cubicBezTo>
                            <a:pt x="25109" y="10211"/>
                            <a:pt x="24523" y="10044"/>
                            <a:pt x="23958" y="9730"/>
                          </a:cubicBezTo>
                          <a:cubicBezTo>
                            <a:pt x="23163" y="9249"/>
                            <a:pt x="22368" y="8726"/>
                            <a:pt x="21719" y="8056"/>
                          </a:cubicBezTo>
                          <a:cubicBezTo>
                            <a:pt x="21531" y="7868"/>
                            <a:pt x="21385" y="7638"/>
                            <a:pt x="21238" y="7387"/>
                          </a:cubicBezTo>
                          <a:cubicBezTo>
                            <a:pt x="20924" y="6906"/>
                            <a:pt x="20589" y="6382"/>
                            <a:pt x="20297" y="5859"/>
                          </a:cubicBezTo>
                          <a:cubicBezTo>
                            <a:pt x="20087" y="5504"/>
                            <a:pt x="19941" y="5169"/>
                            <a:pt x="19732" y="4834"/>
                          </a:cubicBezTo>
                          <a:cubicBezTo>
                            <a:pt x="19606" y="4604"/>
                            <a:pt x="19313" y="4562"/>
                            <a:pt x="19125" y="4771"/>
                          </a:cubicBezTo>
                          <a:cubicBezTo>
                            <a:pt x="18916" y="5043"/>
                            <a:pt x="18895" y="5336"/>
                            <a:pt x="19041" y="5608"/>
                          </a:cubicBezTo>
                          <a:cubicBezTo>
                            <a:pt x="19229" y="5922"/>
                            <a:pt x="19418" y="6236"/>
                            <a:pt x="19564" y="6508"/>
                          </a:cubicBezTo>
                          <a:cubicBezTo>
                            <a:pt x="19501" y="6843"/>
                            <a:pt x="19334" y="7136"/>
                            <a:pt x="19355" y="7429"/>
                          </a:cubicBezTo>
                          <a:cubicBezTo>
                            <a:pt x="19439" y="8642"/>
                            <a:pt x="18978" y="9730"/>
                            <a:pt x="18476" y="10797"/>
                          </a:cubicBezTo>
                          <a:cubicBezTo>
                            <a:pt x="18413" y="10923"/>
                            <a:pt x="18351" y="11048"/>
                            <a:pt x="18267" y="11195"/>
                          </a:cubicBezTo>
                          <a:cubicBezTo>
                            <a:pt x="17095" y="13308"/>
                            <a:pt x="17095" y="13308"/>
                            <a:pt x="15317" y="14919"/>
                          </a:cubicBezTo>
                          <a:cubicBezTo>
                            <a:pt x="14835" y="15380"/>
                            <a:pt x="14229" y="15589"/>
                            <a:pt x="13664" y="15840"/>
                          </a:cubicBezTo>
                          <a:cubicBezTo>
                            <a:pt x="13434" y="15945"/>
                            <a:pt x="13141" y="15945"/>
                            <a:pt x="12827" y="15819"/>
                          </a:cubicBezTo>
                          <a:cubicBezTo>
                            <a:pt x="12743" y="15191"/>
                            <a:pt x="12659" y="14543"/>
                            <a:pt x="12555" y="13873"/>
                          </a:cubicBezTo>
                          <a:cubicBezTo>
                            <a:pt x="12492" y="13434"/>
                            <a:pt x="12346" y="12994"/>
                            <a:pt x="12199" y="12576"/>
                          </a:cubicBezTo>
                          <a:cubicBezTo>
                            <a:pt x="12032" y="12178"/>
                            <a:pt x="11258" y="12053"/>
                            <a:pt x="10944" y="12367"/>
                          </a:cubicBezTo>
                          <a:cubicBezTo>
                            <a:pt x="10839" y="12471"/>
                            <a:pt x="10755" y="12618"/>
                            <a:pt x="10755" y="12764"/>
                          </a:cubicBezTo>
                          <a:cubicBezTo>
                            <a:pt x="10734" y="13434"/>
                            <a:pt x="10713" y="14145"/>
                            <a:pt x="10755" y="14815"/>
                          </a:cubicBezTo>
                          <a:cubicBezTo>
                            <a:pt x="10839" y="15463"/>
                            <a:pt x="11048" y="16154"/>
                            <a:pt x="11676" y="1678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3"/>
                    <p:cNvSpPr/>
                    <p:nvPr/>
                  </p:nvSpPr>
                  <p:spPr>
                    <a:xfrm>
                      <a:off x="-1988300" y="4020975"/>
                      <a:ext cx="536725" cy="507925"/>
                    </a:xfrm>
                    <a:custGeom>
                      <a:avLst/>
                      <a:gdLst/>
                      <a:ahLst/>
                      <a:cxnLst/>
                      <a:rect l="l" t="t" r="r" b="b"/>
                      <a:pathLst>
                        <a:path w="21469" h="20317" extrusionOk="0">
                          <a:moveTo>
                            <a:pt x="21405" y="19250"/>
                          </a:moveTo>
                          <a:cubicBezTo>
                            <a:pt x="20715" y="19417"/>
                            <a:pt x="20045" y="19585"/>
                            <a:pt x="19376" y="19710"/>
                          </a:cubicBezTo>
                          <a:cubicBezTo>
                            <a:pt x="18246" y="19919"/>
                            <a:pt x="17095" y="20087"/>
                            <a:pt x="15986" y="20275"/>
                          </a:cubicBezTo>
                          <a:cubicBezTo>
                            <a:pt x="15651" y="20317"/>
                            <a:pt x="15317" y="20296"/>
                            <a:pt x="14982" y="20296"/>
                          </a:cubicBezTo>
                          <a:lnTo>
                            <a:pt x="12806" y="20296"/>
                          </a:lnTo>
                          <a:cubicBezTo>
                            <a:pt x="11864" y="20296"/>
                            <a:pt x="10964" y="20275"/>
                            <a:pt x="10023" y="20170"/>
                          </a:cubicBezTo>
                          <a:cubicBezTo>
                            <a:pt x="9102" y="20045"/>
                            <a:pt x="8161" y="20003"/>
                            <a:pt x="7219" y="20045"/>
                          </a:cubicBezTo>
                          <a:cubicBezTo>
                            <a:pt x="5001" y="20087"/>
                            <a:pt x="2825" y="19794"/>
                            <a:pt x="628" y="19480"/>
                          </a:cubicBezTo>
                          <a:cubicBezTo>
                            <a:pt x="545" y="19459"/>
                            <a:pt x="440" y="19459"/>
                            <a:pt x="356" y="19438"/>
                          </a:cubicBezTo>
                          <a:cubicBezTo>
                            <a:pt x="126" y="19354"/>
                            <a:pt x="0" y="19187"/>
                            <a:pt x="42" y="18957"/>
                          </a:cubicBezTo>
                          <a:cubicBezTo>
                            <a:pt x="147" y="18413"/>
                            <a:pt x="210" y="17806"/>
                            <a:pt x="440" y="17283"/>
                          </a:cubicBezTo>
                          <a:cubicBezTo>
                            <a:pt x="963" y="16174"/>
                            <a:pt x="1402" y="15002"/>
                            <a:pt x="1800" y="13831"/>
                          </a:cubicBezTo>
                          <a:cubicBezTo>
                            <a:pt x="1905" y="13517"/>
                            <a:pt x="2030" y="13203"/>
                            <a:pt x="2197" y="12910"/>
                          </a:cubicBezTo>
                          <a:cubicBezTo>
                            <a:pt x="4060" y="9290"/>
                            <a:pt x="5545" y="5482"/>
                            <a:pt x="6947" y="1674"/>
                          </a:cubicBezTo>
                          <a:cubicBezTo>
                            <a:pt x="7010" y="1548"/>
                            <a:pt x="7094" y="1402"/>
                            <a:pt x="7135" y="1276"/>
                          </a:cubicBezTo>
                          <a:cubicBezTo>
                            <a:pt x="7240" y="1255"/>
                            <a:pt x="7324" y="1193"/>
                            <a:pt x="7428" y="1193"/>
                          </a:cubicBezTo>
                          <a:cubicBezTo>
                            <a:pt x="8558" y="1235"/>
                            <a:pt x="9646" y="1255"/>
                            <a:pt x="10797" y="1276"/>
                          </a:cubicBezTo>
                          <a:cubicBezTo>
                            <a:pt x="11027" y="1674"/>
                            <a:pt x="11278" y="2030"/>
                            <a:pt x="11488" y="2427"/>
                          </a:cubicBezTo>
                          <a:cubicBezTo>
                            <a:pt x="11864" y="3139"/>
                            <a:pt x="12534" y="3536"/>
                            <a:pt x="13182" y="3871"/>
                          </a:cubicBezTo>
                          <a:cubicBezTo>
                            <a:pt x="13622" y="4101"/>
                            <a:pt x="14166" y="4080"/>
                            <a:pt x="14626" y="3683"/>
                          </a:cubicBezTo>
                          <a:cubicBezTo>
                            <a:pt x="15086" y="3264"/>
                            <a:pt x="15505" y="2804"/>
                            <a:pt x="16028" y="2427"/>
                          </a:cubicBezTo>
                          <a:cubicBezTo>
                            <a:pt x="16342" y="2197"/>
                            <a:pt x="16467" y="1716"/>
                            <a:pt x="16446" y="1276"/>
                          </a:cubicBezTo>
                          <a:cubicBezTo>
                            <a:pt x="16446" y="1067"/>
                            <a:pt x="16363" y="858"/>
                            <a:pt x="16342" y="649"/>
                          </a:cubicBezTo>
                          <a:cubicBezTo>
                            <a:pt x="17158" y="147"/>
                            <a:pt x="18120" y="356"/>
                            <a:pt x="18978" y="0"/>
                          </a:cubicBezTo>
                          <a:cubicBezTo>
                            <a:pt x="19062" y="105"/>
                            <a:pt x="19167" y="147"/>
                            <a:pt x="19167" y="230"/>
                          </a:cubicBezTo>
                          <a:cubicBezTo>
                            <a:pt x="19250" y="1779"/>
                            <a:pt x="19711" y="3264"/>
                            <a:pt x="20024" y="4750"/>
                          </a:cubicBezTo>
                          <a:cubicBezTo>
                            <a:pt x="20338" y="6403"/>
                            <a:pt x="20736" y="8077"/>
                            <a:pt x="20694" y="9771"/>
                          </a:cubicBezTo>
                          <a:lnTo>
                            <a:pt x="20694" y="9960"/>
                          </a:lnTo>
                          <a:cubicBezTo>
                            <a:pt x="21008" y="11822"/>
                            <a:pt x="20903" y="13705"/>
                            <a:pt x="21112" y="15567"/>
                          </a:cubicBezTo>
                          <a:cubicBezTo>
                            <a:pt x="21175" y="16132"/>
                            <a:pt x="21175" y="16718"/>
                            <a:pt x="21175" y="17283"/>
                          </a:cubicBezTo>
                          <a:cubicBezTo>
                            <a:pt x="21217" y="17764"/>
                            <a:pt x="21154" y="18266"/>
                            <a:pt x="21384" y="18706"/>
                          </a:cubicBezTo>
                          <a:cubicBezTo>
                            <a:pt x="21468" y="18810"/>
                            <a:pt x="21405" y="19020"/>
                            <a:pt x="21405" y="192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3"/>
                    <p:cNvSpPr/>
                    <p:nvPr/>
                  </p:nvSpPr>
                  <p:spPr>
                    <a:xfrm>
                      <a:off x="-1090675" y="3486900"/>
                      <a:ext cx="504800" cy="607850"/>
                    </a:xfrm>
                    <a:custGeom>
                      <a:avLst/>
                      <a:gdLst/>
                      <a:ahLst/>
                      <a:cxnLst/>
                      <a:rect l="l" t="t" r="r" b="b"/>
                      <a:pathLst>
                        <a:path w="20192" h="24314" extrusionOk="0">
                          <a:moveTo>
                            <a:pt x="3369" y="16320"/>
                          </a:moveTo>
                          <a:cubicBezTo>
                            <a:pt x="3725" y="16237"/>
                            <a:pt x="4039" y="16153"/>
                            <a:pt x="4353" y="16090"/>
                          </a:cubicBezTo>
                          <a:cubicBezTo>
                            <a:pt x="4394" y="16048"/>
                            <a:pt x="4499" y="15944"/>
                            <a:pt x="4478" y="15881"/>
                          </a:cubicBezTo>
                          <a:cubicBezTo>
                            <a:pt x="4457" y="15776"/>
                            <a:pt x="4394" y="15630"/>
                            <a:pt x="4290" y="15588"/>
                          </a:cubicBezTo>
                          <a:cubicBezTo>
                            <a:pt x="4143" y="15504"/>
                            <a:pt x="3955" y="15504"/>
                            <a:pt x="3767" y="15484"/>
                          </a:cubicBezTo>
                          <a:cubicBezTo>
                            <a:pt x="3516" y="15463"/>
                            <a:pt x="3244" y="15463"/>
                            <a:pt x="2909" y="15421"/>
                          </a:cubicBezTo>
                          <a:cubicBezTo>
                            <a:pt x="2992" y="15274"/>
                            <a:pt x="3013" y="15149"/>
                            <a:pt x="3055" y="15065"/>
                          </a:cubicBezTo>
                          <a:cubicBezTo>
                            <a:pt x="3202" y="14898"/>
                            <a:pt x="3348" y="14751"/>
                            <a:pt x="3474" y="14584"/>
                          </a:cubicBezTo>
                          <a:cubicBezTo>
                            <a:pt x="3578" y="14458"/>
                            <a:pt x="3746" y="14312"/>
                            <a:pt x="3578" y="14123"/>
                          </a:cubicBezTo>
                          <a:cubicBezTo>
                            <a:pt x="3453" y="13998"/>
                            <a:pt x="3327" y="14123"/>
                            <a:pt x="3202" y="14165"/>
                          </a:cubicBezTo>
                          <a:lnTo>
                            <a:pt x="2888" y="14333"/>
                          </a:lnTo>
                          <a:cubicBezTo>
                            <a:pt x="2616" y="14228"/>
                            <a:pt x="2428" y="14103"/>
                            <a:pt x="2386" y="13831"/>
                          </a:cubicBezTo>
                          <a:cubicBezTo>
                            <a:pt x="2365" y="13747"/>
                            <a:pt x="2365" y="13642"/>
                            <a:pt x="2302" y="13579"/>
                          </a:cubicBezTo>
                          <a:cubicBezTo>
                            <a:pt x="2009" y="12952"/>
                            <a:pt x="2093" y="12387"/>
                            <a:pt x="2595" y="11927"/>
                          </a:cubicBezTo>
                          <a:cubicBezTo>
                            <a:pt x="2637" y="11864"/>
                            <a:pt x="2720" y="11801"/>
                            <a:pt x="2741" y="11717"/>
                          </a:cubicBezTo>
                          <a:cubicBezTo>
                            <a:pt x="2783" y="11592"/>
                            <a:pt x="2804" y="11403"/>
                            <a:pt x="2741" y="11299"/>
                          </a:cubicBezTo>
                          <a:cubicBezTo>
                            <a:pt x="2679" y="11194"/>
                            <a:pt x="2490" y="11110"/>
                            <a:pt x="2386" y="11131"/>
                          </a:cubicBezTo>
                          <a:cubicBezTo>
                            <a:pt x="2156" y="11173"/>
                            <a:pt x="1946" y="11236"/>
                            <a:pt x="1653" y="11320"/>
                          </a:cubicBezTo>
                          <a:cubicBezTo>
                            <a:pt x="858" y="9625"/>
                            <a:pt x="649" y="7763"/>
                            <a:pt x="0" y="5984"/>
                          </a:cubicBezTo>
                          <a:lnTo>
                            <a:pt x="628" y="5524"/>
                          </a:lnTo>
                          <a:cubicBezTo>
                            <a:pt x="1068" y="5168"/>
                            <a:pt x="1528" y="4750"/>
                            <a:pt x="1988" y="4478"/>
                          </a:cubicBezTo>
                          <a:cubicBezTo>
                            <a:pt x="2469" y="4206"/>
                            <a:pt x="3013" y="4101"/>
                            <a:pt x="3474" y="3871"/>
                          </a:cubicBezTo>
                          <a:cubicBezTo>
                            <a:pt x="4101" y="3578"/>
                            <a:pt x="4708" y="3243"/>
                            <a:pt x="5420" y="3118"/>
                          </a:cubicBezTo>
                          <a:cubicBezTo>
                            <a:pt x="5650" y="3076"/>
                            <a:pt x="5880" y="2929"/>
                            <a:pt x="6047" y="2762"/>
                          </a:cubicBezTo>
                          <a:cubicBezTo>
                            <a:pt x="6361" y="2448"/>
                            <a:pt x="6717" y="2281"/>
                            <a:pt x="7114" y="2113"/>
                          </a:cubicBezTo>
                          <a:cubicBezTo>
                            <a:pt x="7951" y="1716"/>
                            <a:pt x="8809" y="1339"/>
                            <a:pt x="9646" y="942"/>
                          </a:cubicBezTo>
                          <a:cubicBezTo>
                            <a:pt x="9855" y="837"/>
                            <a:pt x="10107" y="753"/>
                            <a:pt x="10337" y="711"/>
                          </a:cubicBezTo>
                          <a:cubicBezTo>
                            <a:pt x="10881" y="544"/>
                            <a:pt x="11425" y="398"/>
                            <a:pt x="11990" y="209"/>
                          </a:cubicBezTo>
                          <a:cubicBezTo>
                            <a:pt x="12534" y="0"/>
                            <a:pt x="13099" y="0"/>
                            <a:pt x="13664" y="42"/>
                          </a:cubicBezTo>
                          <a:cubicBezTo>
                            <a:pt x="14563" y="1193"/>
                            <a:pt x="15044" y="2511"/>
                            <a:pt x="15379" y="3850"/>
                          </a:cubicBezTo>
                          <a:cubicBezTo>
                            <a:pt x="15693" y="5147"/>
                            <a:pt x="16070" y="6403"/>
                            <a:pt x="16656" y="7616"/>
                          </a:cubicBezTo>
                          <a:cubicBezTo>
                            <a:pt x="16844" y="8621"/>
                            <a:pt x="17367" y="9520"/>
                            <a:pt x="17660" y="10504"/>
                          </a:cubicBezTo>
                          <a:cubicBezTo>
                            <a:pt x="17765" y="10859"/>
                            <a:pt x="17869" y="11215"/>
                            <a:pt x="18057" y="11529"/>
                          </a:cubicBezTo>
                          <a:cubicBezTo>
                            <a:pt x="18288" y="12010"/>
                            <a:pt x="18434" y="12471"/>
                            <a:pt x="18518" y="12994"/>
                          </a:cubicBezTo>
                          <a:cubicBezTo>
                            <a:pt x="18706" y="13935"/>
                            <a:pt x="18936" y="14877"/>
                            <a:pt x="19313" y="15776"/>
                          </a:cubicBezTo>
                          <a:cubicBezTo>
                            <a:pt x="19752" y="16823"/>
                            <a:pt x="19857" y="17911"/>
                            <a:pt x="20192" y="19041"/>
                          </a:cubicBezTo>
                          <a:cubicBezTo>
                            <a:pt x="19899" y="19187"/>
                            <a:pt x="19669" y="19396"/>
                            <a:pt x="19418" y="19501"/>
                          </a:cubicBezTo>
                          <a:cubicBezTo>
                            <a:pt x="18706" y="19773"/>
                            <a:pt x="17995" y="20024"/>
                            <a:pt x="17262" y="20233"/>
                          </a:cubicBezTo>
                          <a:cubicBezTo>
                            <a:pt x="15819" y="20652"/>
                            <a:pt x="14354" y="21070"/>
                            <a:pt x="12889" y="21468"/>
                          </a:cubicBezTo>
                          <a:cubicBezTo>
                            <a:pt x="12471" y="21572"/>
                            <a:pt x="12115" y="21761"/>
                            <a:pt x="11739" y="21970"/>
                          </a:cubicBezTo>
                          <a:cubicBezTo>
                            <a:pt x="11174" y="22284"/>
                            <a:pt x="10567" y="22577"/>
                            <a:pt x="9960" y="22849"/>
                          </a:cubicBezTo>
                          <a:cubicBezTo>
                            <a:pt x="9730" y="22995"/>
                            <a:pt x="9437" y="23058"/>
                            <a:pt x="9228" y="23225"/>
                          </a:cubicBezTo>
                          <a:cubicBezTo>
                            <a:pt x="8809" y="23539"/>
                            <a:pt x="8328" y="23686"/>
                            <a:pt x="7847" y="23853"/>
                          </a:cubicBezTo>
                          <a:cubicBezTo>
                            <a:pt x="7449" y="23979"/>
                            <a:pt x="7031" y="24083"/>
                            <a:pt x="6612" y="24062"/>
                          </a:cubicBezTo>
                          <a:cubicBezTo>
                            <a:pt x="6194" y="24041"/>
                            <a:pt x="5775" y="24083"/>
                            <a:pt x="5357" y="24313"/>
                          </a:cubicBezTo>
                          <a:cubicBezTo>
                            <a:pt x="4917" y="23686"/>
                            <a:pt x="4604" y="23100"/>
                            <a:pt x="4687" y="22305"/>
                          </a:cubicBezTo>
                          <a:cubicBezTo>
                            <a:pt x="4708" y="22054"/>
                            <a:pt x="4687" y="21761"/>
                            <a:pt x="4583" y="21530"/>
                          </a:cubicBezTo>
                          <a:cubicBezTo>
                            <a:pt x="4248" y="20756"/>
                            <a:pt x="4081" y="19982"/>
                            <a:pt x="3934" y="19166"/>
                          </a:cubicBezTo>
                          <a:cubicBezTo>
                            <a:pt x="3746" y="18308"/>
                            <a:pt x="3557" y="17471"/>
                            <a:pt x="3369" y="16613"/>
                          </a:cubicBezTo>
                          <a:cubicBezTo>
                            <a:pt x="3348" y="16509"/>
                            <a:pt x="3369" y="16404"/>
                            <a:pt x="3369" y="16320"/>
                          </a:cubicBezTo>
                          <a:close/>
                          <a:moveTo>
                            <a:pt x="3285" y="6800"/>
                          </a:moveTo>
                          <a:cubicBezTo>
                            <a:pt x="3139" y="6800"/>
                            <a:pt x="2951" y="6779"/>
                            <a:pt x="2867" y="6821"/>
                          </a:cubicBezTo>
                          <a:cubicBezTo>
                            <a:pt x="2762" y="6926"/>
                            <a:pt x="2679" y="7135"/>
                            <a:pt x="2679" y="7302"/>
                          </a:cubicBezTo>
                          <a:cubicBezTo>
                            <a:pt x="2679" y="7721"/>
                            <a:pt x="2741" y="8181"/>
                            <a:pt x="3055" y="8474"/>
                          </a:cubicBezTo>
                          <a:cubicBezTo>
                            <a:pt x="3432" y="8830"/>
                            <a:pt x="3474" y="9248"/>
                            <a:pt x="3453" y="9709"/>
                          </a:cubicBezTo>
                          <a:cubicBezTo>
                            <a:pt x="3453" y="9834"/>
                            <a:pt x="3453" y="9939"/>
                            <a:pt x="3474" y="10064"/>
                          </a:cubicBezTo>
                          <a:cubicBezTo>
                            <a:pt x="3516" y="10274"/>
                            <a:pt x="3641" y="10399"/>
                            <a:pt x="3809" y="10441"/>
                          </a:cubicBezTo>
                          <a:cubicBezTo>
                            <a:pt x="3997" y="10462"/>
                            <a:pt x="4185" y="10483"/>
                            <a:pt x="4373" y="10441"/>
                          </a:cubicBezTo>
                          <a:cubicBezTo>
                            <a:pt x="5022" y="10232"/>
                            <a:pt x="5754" y="10274"/>
                            <a:pt x="6382" y="9918"/>
                          </a:cubicBezTo>
                          <a:cubicBezTo>
                            <a:pt x="6591" y="9813"/>
                            <a:pt x="6822" y="9750"/>
                            <a:pt x="7073" y="9667"/>
                          </a:cubicBezTo>
                          <a:cubicBezTo>
                            <a:pt x="8140" y="9290"/>
                            <a:pt x="9207" y="8893"/>
                            <a:pt x="10316" y="8516"/>
                          </a:cubicBezTo>
                          <a:cubicBezTo>
                            <a:pt x="10588" y="8411"/>
                            <a:pt x="10881" y="8369"/>
                            <a:pt x="11174" y="8286"/>
                          </a:cubicBezTo>
                          <a:cubicBezTo>
                            <a:pt x="11843" y="8139"/>
                            <a:pt x="12513" y="7972"/>
                            <a:pt x="13057" y="7553"/>
                          </a:cubicBezTo>
                          <a:cubicBezTo>
                            <a:pt x="13161" y="7198"/>
                            <a:pt x="13140" y="6905"/>
                            <a:pt x="12973" y="6570"/>
                          </a:cubicBezTo>
                          <a:cubicBezTo>
                            <a:pt x="12785" y="6214"/>
                            <a:pt x="12617" y="5838"/>
                            <a:pt x="12617" y="5461"/>
                          </a:cubicBezTo>
                          <a:cubicBezTo>
                            <a:pt x="12617" y="4938"/>
                            <a:pt x="12345" y="4478"/>
                            <a:pt x="12304" y="3976"/>
                          </a:cubicBezTo>
                          <a:cubicBezTo>
                            <a:pt x="12241" y="3641"/>
                            <a:pt x="12052" y="3536"/>
                            <a:pt x="11718" y="3536"/>
                          </a:cubicBezTo>
                          <a:cubicBezTo>
                            <a:pt x="11487" y="3536"/>
                            <a:pt x="11320" y="3599"/>
                            <a:pt x="11153" y="3724"/>
                          </a:cubicBezTo>
                          <a:cubicBezTo>
                            <a:pt x="10881" y="3934"/>
                            <a:pt x="10567" y="4080"/>
                            <a:pt x="10232" y="4080"/>
                          </a:cubicBezTo>
                          <a:cubicBezTo>
                            <a:pt x="10065" y="4080"/>
                            <a:pt x="9939" y="4122"/>
                            <a:pt x="9772" y="4185"/>
                          </a:cubicBezTo>
                          <a:cubicBezTo>
                            <a:pt x="8558" y="4603"/>
                            <a:pt x="7324" y="5043"/>
                            <a:pt x="6089" y="5461"/>
                          </a:cubicBezTo>
                          <a:cubicBezTo>
                            <a:pt x="5733" y="5587"/>
                            <a:pt x="5357" y="5712"/>
                            <a:pt x="5001" y="5880"/>
                          </a:cubicBezTo>
                          <a:cubicBezTo>
                            <a:pt x="4583" y="6068"/>
                            <a:pt x="4206" y="6298"/>
                            <a:pt x="3704" y="6298"/>
                          </a:cubicBezTo>
                          <a:cubicBezTo>
                            <a:pt x="3411" y="6298"/>
                            <a:pt x="3285" y="6528"/>
                            <a:pt x="3285" y="680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3"/>
                    <p:cNvSpPr/>
                    <p:nvPr/>
                  </p:nvSpPr>
                  <p:spPr>
                    <a:xfrm>
                      <a:off x="-2641650" y="3214350"/>
                      <a:ext cx="476050" cy="452500"/>
                    </a:xfrm>
                    <a:custGeom>
                      <a:avLst/>
                      <a:gdLst/>
                      <a:ahLst/>
                      <a:cxnLst/>
                      <a:rect l="l" t="t" r="r" b="b"/>
                      <a:pathLst>
                        <a:path w="19042" h="18100" extrusionOk="0">
                          <a:moveTo>
                            <a:pt x="1" y="16551"/>
                          </a:moveTo>
                          <a:cubicBezTo>
                            <a:pt x="587" y="16279"/>
                            <a:pt x="1110" y="16028"/>
                            <a:pt x="1633" y="15819"/>
                          </a:cubicBezTo>
                          <a:cubicBezTo>
                            <a:pt x="2072" y="15610"/>
                            <a:pt x="2428" y="15317"/>
                            <a:pt x="2721" y="14898"/>
                          </a:cubicBezTo>
                          <a:cubicBezTo>
                            <a:pt x="3160" y="14250"/>
                            <a:pt x="3600" y="13601"/>
                            <a:pt x="4060" y="12973"/>
                          </a:cubicBezTo>
                          <a:cubicBezTo>
                            <a:pt x="4269" y="12660"/>
                            <a:pt x="4353" y="12346"/>
                            <a:pt x="4374" y="11948"/>
                          </a:cubicBezTo>
                          <a:cubicBezTo>
                            <a:pt x="4416" y="11090"/>
                            <a:pt x="4290" y="10274"/>
                            <a:pt x="3893" y="9479"/>
                          </a:cubicBezTo>
                          <a:cubicBezTo>
                            <a:pt x="3663" y="9019"/>
                            <a:pt x="3516" y="8475"/>
                            <a:pt x="3349" y="7973"/>
                          </a:cubicBezTo>
                          <a:cubicBezTo>
                            <a:pt x="3223" y="7492"/>
                            <a:pt x="3244" y="7031"/>
                            <a:pt x="3432" y="6550"/>
                          </a:cubicBezTo>
                          <a:cubicBezTo>
                            <a:pt x="3663" y="5901"/>
                            <a:pt x="4039" y="5295"/>
                            <a:pt x="4499" y="4771"/>
                          </a:cubicBezTo>
                          <a:cubicBezTo>
                            <a:pt x="4834" y="4395"/>
                            <a:pt x="5190" y="4018"/>
                            <a:pt x="5504" y="3600"/>
                          </a:cubicBezTo>
                          <a:cubicBezTo>
                            <a:pt x="5734" y="3307"/>
                            <a:pt x="5985" y="3077"/>
                            <a:pt x="6299" y="2888"/>
                          </a:cubicBezTo>
                          <a:cubicBezTo>
                            <a:pt x="6885" y="2512"/>
                            <a:pt x="7429" y="2093"/>
                            <a:pt x="8015" y="1696"/>
                          </a:cubicBezTo>
                          <a:cubicBezTo>
                            <a:pt x="8287" y="1486"/>
                            <a:pt x="8601" y="1277"/>
                            <a:pt x="8914" y="1089"/>
                          </a:cubicBezTo>
                          <a:cubicBezTo>
                            <a:pt x="10358" y="315"/>
                            <a:pt x="11927" y="64"/>
                            <a:pt x="13559" y="22"/>
                          </a:cubicBezTo>
                          <a:cubicBezTo>
                            <a:pt x="13873" y="1"/>
                            <a:pt x="14208" y="64"/>
                            <a:pt x="14543" y="147"/>
                          </a:cubicBezTo>
                          <a:cubicBezTo>
                            <a:pt x="14940" y="231"/>
                            <a:pt x="15296" y="357"/>
                            <a:pt x="15694" y="377"/>
                          </a:cubicBezTo>
                          <a:cubicBezTo>
                            <a:pt x="16823" y="482"/>
                            <a:pt x="17660" y="1152"/>
                            <a:pt x="18497" y="1779"/>
                          </a:cubicBezTo>
                          <a:cubicBezTo>
                            <a:pt x="19000" y="2135"/>
                            <a:pt x="19041" y="2407"/>
                            <a:pt x="18748" y="2951"/>
                          </a:cubicBezTo>
                          <a:cubicBezTo>
                            <a:pt x="18581" y="3307"/>
                            <a:pt x="18393" y="3704"/>
                            <a:pt x="18100" y="4018"/>
                          </a:cubicBezTo>
                          <a:cubicBezTo>
                            <a:pt x="17556" y="4667"/>
                            <a:pt x="17347" y="5462"/>
                            <a:pt x="17137" y="6236"/>
                          </a:cubicBezTo>
                          <a:cubicBezTo>
                            <a:pt x="16761" y="7638"/>
                            <a:pt x="16489" y="9061"/>
                            <a:pt x="15819" y="10358"/>
                          </a:cubicBezTo>
                          <a:cubicBezTo>
                            <a:pt x="15171" y="11655"/>
                            <a:pt x="14438" y="12890"/>
                            <a:pt x="13580" y="14062"/>
                          </a:cubicBezTo>
                          <a:cubicBezTo>
                            <a:pt x="13015" y="14794"/>
                            <a:pt x="12534" y="15526"/>
                            <a:pt x="11844" y="16154"/>
                          </a:cubicBezTo>
                          <a:cubicBezTo>
                            <a:pt x="11237" y="16740"/>
                            <a:pt x="10588" y="17200"/>
                            <a:pt x="9919" y="17639"/>
                          </a:cubicBezTo>
                          <a:cubicBezTo>
                            <a:pt x="9479" y="17932"/>
                            <a:pt x="8977" y="18058"/>
                            <a:pt x="8454" y="18058"/>
                          </a:cubicBezTo>
                          <a:cubicBezTo>
                            <a:pt x="7303" y="18100"/>
                            <a:pt x="6152" y="18058"/>
                            <a:pt x="5002" y="18058"/>
                          </a:cubicBezTo>
                          <a:cubicBezTo>
                            <a:pt x="4834" y="18058"/>
                            <a:pt x="4688" y="18058"/>
                            <a:pt x="4562" y="18016"/>
                          </a:cubicBezTo>
                          <a:cubicBezTo>
                            <a:pt x="3139" y="17702"/>
                            <a:pt x="1758" y="17284"/>
                            <a:pt x="398" y="16782"/>
                          </a:cubicBezTo>
                          <a:cubicBezTo>
                            <a:pt x="231" y="16761"/>
                            <a:pt x="168" y="16677"/>
                            <a:pt x="1" y="1655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3"/>
                    <p:cNvSpPr/>
                    <p:nvPr/>
                  </p:nvSpPr>
                  <p:spPr>
                    <a:xfrm>
                      <a:off x="-2045850" y="4526275"/>
                      <a:ext cx="636625" cy="130275"/>
                    </a:xfrm>
                    <a:custGeom>
                      <a:avLst/>
                      <a:gdLst/>
                      <a:ahLst/>
                      <a:cxnLst/>
                      <a:rect l="l" t="t" r="r" b="b"/>
                      <a:pathLst>
                        <a:path w="25465" h="5211" extrusionOk="0">
                          <a:moveTo>
                            <a:pt x="24461" y="84"/>
                          </a:moveTo>
                          <a:cubicBezTo>
                            <a:pt x="24795" y="712"/>
                            <a:pt x="25109" y="1339"/>
                            <a:pt x="25465" y="2051"/>
                          </a:cubicBezTo>
                          <a:lnTo>
                            <a:pt x="25465" y="4394"/>
                          </a:lnTo>
                          <a:cubicBezTo>
                            <a:pt x="24816" y="4645"/>
                            <a:pt x="24272" y="4583"/>
                            <a:pt x="23791" y="4080"/>
                          </a:cubicBezTo>
                          <a:cubicBezTo>
                            <a:pt x="23456" y="3725"/>
                            <a:pt x="23121" y="3411"/>
                            <a:pt x="22640" y="3243"/>
                          </a:cubicBezTo>
                          <a:cubicBezTo>
                            <a:pt x="22326" y="3139"/>
                            <a:pt x="22054" y="3139"/>
                            <a:pt x="21803" y="3369"/>
                          </a:cubicBezTo>
                          <a:cubicBezTo>
                            <a:pt x="21552" y="3620"/>
                            <a:pt x="21322" y="3892"/>
                            <a:pt x="21071" y="4185"/>
                          </a:cubicBezTo>
                          <a:cubicBezTo>
                            <a:pt x="20820" y="4499"/>
                            <a:pt x="20715" y="4520"/>
                            <a:pt x="20297" y="4394"/>
                          </a:cubicBezTo>
                          <a:cubicBezTo>
                            <a:pt x="20129" y="4352"/>
                            <a:pt x="19962" y="4290"/>
                            <a:pt x="19774" y="4248"/>
                          </a:cubicBezTo>
                          <a:cubicBezTo>
                            <a:pt x="19146" y="4039"/>
                            <a:pt x="18518" y="3850"/>
                            <a:pt x="18079" y="3264"/>
                          </a:cubicBezTo>
                          <a:cubicBezTo>
                            <a:pt x="17765" y="2846"/>
                            <a:pt x="17347" y="2825"/>
                            <a:pt x="16865" y="3055"/>
                          </a:cubicBezTo>
                          <a:cubicBezTo>
                            <a:pt x="16238" y="3348"/>
                            <a:pt x="15777" y="3787"/>
                            <a:pt x="15401" y="4352"/>
                          </a:cubicBezTo>
                          <a:cubicBezTo>
                            <a:pt x="14857" y="5147"/>
                            <a:pt x="14668" y="5210"/>
                            <a:pt x="13769" y="4792"/>
                          </a:cubicBezTo>
                          <a:cubicBezTo>
                            <a:pt x="13246" y="4520"/>
                            <a:pt x="12785" y="4206"/>
                            <a:pt x="12492" y="3683"/>
                          </a:cubicBezTo>
                          <a:cubicBezTo>
                            <a:pt x="12388" y="3474"/>
                            <a:pt x="12262" y="3264"/>
                            <a:pt x="12137" y="3055"/>
                          </a:cubicBezTo>
                          <a:cubicBezTo>
                            <a:pt x="11823" y="2595"/>
                            <a:pt x="11300" y="2469"/>
                            <a:pt x="10777" y="2699"/>
                          </a:cubicBezTo>
                          <a:cubicBezTo>
                            <a:pt x="10442" y="2846"/>
                            <a:pt x="10107" y="2992"/>
                            <a:pt x="9793" y="3160"/>
                          </a:cubicBezTo>
                          <a:cubicBezTo>
                            <a:pt x="9647" y="3243"/>
                            <a:pt x="9458" y="3348"/>
                            <a:pt x="9375" y="3515"/>
                          </a:cubicBezTo>
                          <a:cubicBezTo>
                            <a:pt x="9124" y="3997"/>
                            <a:pt x="8601" y="4248"/>
                            <a:pt x="8203" y="4603"/>
                          </a:cubicBezTo>
                          <a:cubicBezTo>
                            <a:pt x="7889" y="4896"/>
                            <a:pt x="7533" y="4980"/>
                            <a:pt x="7136" y="5001"/>
                          </a:cubicBezTo>
                          <a:cubicBezTo>
                            <a:pt x="6655" y="5022"/>
                            <a:pt x="6424" y="4834"/>
                            <a:pt x="6299" y="4373"/>
                          </a:cubicBezTo>
                          <a:cubicBezTo>
                            <a:pt x="6111" y="3725"/>
                            <a:pt x="5964" y="3034"/>
                            <a:pt x="5755" y="2365"/>
                          </a:cubicBezTo>
                          <a:cubicBezTo>
                            <a:pt x="5588" y="1758"/>
                            <a:pt x="5148" y="1570"/>
                            <a:pt x="4667" y="1946"/>
                          </a:cubicBezTo>
                          <a:cubicBezTo>
                            <a:pt x="4102" y="2386"/>
                            <a:pt x="3474" y="2720"/>
                            <a:pt x="2826" y="3055"/>
                          </a:cubicBezTo>
                          <a:cubicBezTo>
                            <a:pt x="2554" y="3202"/>
                            <a:pt x="2323" y="3411"/>
                            <a:pt x="2093" y="3578"/>
                          </a:cubicBezTo>
                          <a:lnTo>
                            <a:pt x="168" y="3578"/>
                          </a:lnTo>
                          <a:cubicBezTo>
                            <a:pt x="1" y="3160"/>
                            <a:pt x="43" y="2804"/>
                            <a:pt x="252" y="2427"/>
                          </a:cubicBezTo>
                          <a:cubicBezTo>
                            <a:pt x="691" y="1590"/>
                            <a:pt x="1173" y="816"/>
                            <a:pt x="1842" y="189"/>
                          </a:cubicBezTo>
                          <a:cubicBezTo>
                            <a:pt x="3600" y="398"/>
                            <a:pt x="5357" y="607"/>
                            <a:pt x="7073" y="816"/>
                          </a:cubicBezTo>
                          <a:cubicBezTo>
                            <a:pt x="7471" y="858"/>
                            <a:pt x="7868" y="858"/>
                            <a:pt x="8266" y="858"/>
                          </a:cubicBezTo>
                          <a:cubicBezTo>
                            <a:pt x="9835" y="900"/>
                            <a:pt x="11404" y="795"/>
                            <a:pt x="12974" y="1067"/>
                          </a:cubicBezTo>
                          <a:cubicBezTo>
                            <a:pt x="13287" y="1130"/>
                            <a:pt x="13622" y="1130"/>
                            <a:pt x="13957" y="1130"/>
                          </a:cubicBezTo>
                          <a:cubicBezTo>
                            <a:pt x="14564" y="1130"/>
                            <a:pt x="15171" y="1109"/>
                            <a:pt x="15756" y="1130"/>
                          </a:cubicBezTo>
                          <a:cubicBezTo>
                            <a:pt x="18225" y="1235"/>
                            <a:pt x="20632" y="837"/>
                            <a:pt x="23038" y="293"/>
                          </a:cubicBezTo>
                          <a:cubicBezTo>
                            <a:pt x="23477" y="189"/>
                            <a:pt x="23917" y="105"/>
                            <a:pt x="24377" y="0"/>
                          </a:cubicBezTo>
                          <a:cubicBezTo>
                            <a:pt x="24377" y="63"/>
                            <a:pt x="24398" y="84"/>
                            <a:pt x="24461" y="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3"/>
                    <p:cNvSpPr/>
                    <p:nvPr/>
                  </p:nvSpPr>
                  <p:spPr>
                    <a:xfrm>
                      <a:off x="-2194925" y="3244175"/>
                      <a:ext cx="177875" cy="202975"/>
                    </a:xfrm>
                    <a:custGeom>
                      <a:avLst/>
                      <a:gdLst/>
                      <a:ahLst/>
                      <a:cxnLst/>
                      <a:rect l="l" t="t" r="r" b="b"/>
                      <a:pathLst>
                        <a:path w="7115" h="8119" extrusionOk="0">
                          <a:moveTo>
                            <a:pt x="7115" y="691"/>
                          </a:moveTo>
                          <a:cubicBezTo>
                            <a:pt x="6215" y="1172"/>
                            <a:pt x="5525" y="1946"/>
                            <a:pt x="4604" y="2386"/>
                          </a:cubicBezTo>
                          <a:cubicBezTo>
                            <a:pt x="3432" y="2930"/>
                            <a:pt x="2532" y="3830"/>
                            <a:pt x="1988" y="5022"/>
                          </a:cubicBezTo>
                          <a:cubicBezTo>
                            <a:pt x="1947" y="5106"/>
                            <a:pt x="1926" y="5190"/>
                            <a:pt x="1905" y="5294"/>
                          </a:cubicBezTo>
                          <a:lnTo>
                            <a:pt x="1905" y="5399"/>
                          </a:lnTo>
                          <a:cubicBezTo>
                            <a:pt x="2093" y="5545"/>
                            <a:pt x="2302" y="5713"/>
                            <a:pt x="2532" y="5880"/>
                          </a:cubicBezTo>
                          <a:cubicBezTo>
                            <a:pt x="1905" y="6466"/>
                            <a:pt x="1675" y="7219"/>
                            <a:pt x="1319" y="7910"/>
                          </a:cubicBezTo>
                          <a:cubicBezTo>
                            <a:pt x="942" y="8119"/>
                            <a:pt x="670" y="7931"/>
                            <a:pt x="419" y="7721"/>
                          </a:cubicBezTo>
                          <a:cubicBezTo>
                            <a:pt x="168" y="7533"/>
                            <a:pt x="105" y="7303"/>
                            <a:pt x="63" y="7010"/>
                          </a:cubicBezTo>
                          <a:cubicBezTo>
                            <a:pt x="1" y="5985"/>
                            <a:pt x="315" y="5043"/>
                            <a:pt x="566" y="4081"/>
                          </a:cubicBezTo>
                          <a:cubicBezTo>
                            <a:pt x="587" y="3955"/>
                            <a:pt x="733" y="3830"/>
                            <a:pt x="796" y="3683"/>
                          </a:cubicBezTo>
                          <a:cubicBezTo>
                            <a:pt x="1110" y="3160"/>
                            <a:pt x="1423" y="2679"/>
                            <a:pt x="1737" y="2156"/>
                          </a:cubicBezTo>
                          <a:cubicBezTo>
                            <a:pt x="1842" y="1967"/>
                            <a:pt x="1988" y="1779"/>
                            <a:pt x="2114" y="1653"/>
                          </a:cubicBezTo>
                          <a:cubicBezTo>
                            <a:pt x="2323" y="1444"/>
                            <a:pt x="2532" y="1235"/>
                            <a:pt x="2763" y="1026"/>
                          </a:cubicBezTo>
                          <a:cubicBezTo>
                            <a:pt x="3369" y="482"/>
                            <a:pt x="3997" y="0"/>
                            <a:pt x="4918" y="84"/>
                          </a:cubicBezTo>
                          <a:cubicBezTo>
                            <a:pt x="5441" y="105"/>
                            <a:pt x="5985" y="0"/>
                            <a:pt x="6529" y="105"/>
                          </a:cubicBezTo>
                          <a:cubicBezTo>
                            <a:pt x="6801" y="210"/>
                            <a:pt x="6989" y="335"/>
                            <a:pt x="7115" y="69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3"/>
                    <p:cNvSpPr/>
                    <p:nvPr/>
                  </p:nvSpPr>
                  <p:spPr>
                    <a:xfrm>
                      <a:off x="-2217425" y="3823750"/>
                      <a:ext cx="135000" cy="116150"/>
                    </a:xfrm>
                    <a:custGeom>
                      <a:avLst/>
                      <a:gdLst/>
                      <a:ahLst/>
                      <a:cxnLst/>
                      <a:rect l="l" t="t" r="r" b="b"/>
                      <a:pathLst>
                        <a:path w="5400" h="4646" extrusionOk="0">
                          <a:moveTo>
                            <a:pt x="1110" y="1"/>
                          </a:moveTo>
                          <a:cubicBezTo>
                            <a:pt x="1424" y="315"/>
                            <a:pt x="1779" y="545"/>
                            <a:pt x="2240" y="649"/>
                          </a:cubicBezTo>
                          <a:cubicBezTo>
                            <a:pt x="2470" y="691"/>
                            <a:pt x="2658" y="880"/>
                            <a:pt x="2784" y="1089"/>
                          </a:cubicBezTo>
                          <a:cubicBezTo>
                            <a:pt x="2993" y="1403"/>
                            <a:pt x="3202" y="1696"/>
                            <a:pt x="3412" y="1989"/>
                          </a:cubicBezTo>
                          <a:cubicBezTo>
                            <a:pt x="3935" y="2742"/>
                            <a:pt x="4458" y="3516"/>
                            <a:pt x="5190" y="4144"/>
                          </a:cubicBezTo>
                          <a:cubicBezTo>
                            <a:pt x="5274" y="4227"/>
                            <a:pt x="5316" y="4332"/>
                            <a:pt x="5399" y="4437"/>
                          </a:cubicBezTo>
                          <a:cubicBezTo>
                            <a:pt x="4751" y="4625"/>
                            <a:pt x="4541" y="4646"/>
                            <a:pt x="3976" y="4437"/>
                          </a:cubicBezTo>
                          <a:cubicBezTo>
                            <a:pt x="3244" y="4186"/>
                            <a:pt x="2512" y="3914"/>
                            <a:pt x="1779" y="3621"/>
                          </a:cubicBezTo>
                          <a:cubicBezTo>
                            <a:pt x="1298" y="3432"/>
                            <a:pt x="943" y="3035"/>
                            <a:pt x="671" y="2616"/>
                          </a:cubicBezTo>
                          <a:cubicBezTo>
                            <a:pt x="419" y="2240"/>
                            <a:pt x="273" y="1800"/>
                            <a:pt x="168" y="1361"/>
                          </a:cubicBezTo>
                          <a:cubicBezTo>
                            <a:pt x="1" y="712"/>
                            <a:pt x="273" y="377"/>
                            <a:pt x="1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3"/>
                    <p:cNvSpPr/>
                    <p:nvPr/>
                  </p:nvSpPr>
                  <p:spPr>
                    <a:xfrm>
                      <a:off x="-1581325" y="4840125"/>
                      <a:ext cx="161125" cy="65925"/>
                    </a:xfrm>
                    <a:custGeom>
                      <a:avLst/>
                      <a:gdLst/>
                      <a:ahLst/>
                      <a:cxnLst/>
                      <a:rect l="l" t="t" r="r" b="b"/>
                      <a:pathLst>
                        <a:path w="6445" h="2637" extrusionOk="0">
                          <a:moveTo>
                            <a:pt x="6445" y="1779"/>
                          </a:moveTo>
                          <a:cubicBezTo>
                            <a:pt x="6131" y="1946"/>
                            <a:pt x="5942" y="2156"/>
                            <a:pt x="5712" y="2156"/>
                          </a:cubicBezTo>
                          <a:cubicBezTo>
                            <a:pt x="4666" y="2218"/>
                            <a:pt x="3641" y="2637"/>
                            <a:pt x="2574" y="2511"/>
                          </a:cubicBezTo>
                          <a:cubicBezTo>
                            <a:pt x="2113" y="2469"/>
                            <a:pt x="1695" y="2365"/>
                            <a:pt x="1339" y="2030"/>
                          </a:cubicBezTo>
                          <a:cubicBezTo>
                            <a:pt x="1151" y="1842"/>
                            <a:pt x="900" y="1695"/>
                            <a:pt x="670" y="1549"/>
                          </a:cubicBezTo>
                          <a:cubicBezTo>
                            <a:pt x="105" y="1193"/>
                            <a:pt x="63" y="1088"/>
                            <a:pt x="0" y="252"/>
                          </a:cubicBezTo>
                          <a:lnTo>
                            <a:pt x="921" y="252"/>
                          </a:lnTo>
                          <a:cubicBezTo>
                            <a:pt x="1381" y="252"/>
                            <a:pt x="1841" y="272"/>
                            <a:pt x="2260" y="84"/>
                          </a:cubicBezTo>
                          <a:cubicBezTo>
                            <a:pt x="2385" y="21"/>
                            <a:pt x="2553" y="0"/>
                            <a:pt x="2699" y="0"/>
                          </a:cubicBezTo>
                          <a:cubicBezTo>
                            <a:pt x="3620" y="105"/>
                            <a:pt x="4561" y="147"/>
                            <a:pt x="5357" y="796"/>
                          </a:cubicBezTo>
                          <a:cubicBezTo>
                            <a:pt x="5587" y="984"/>
                            <a:pt x="5817" y="1151"/>
                            <a:pt x="6047" y="1360"/>
                          </a:cubicBezTo>
                          <a:cubicBezTo>
                            <a:pt x="6173" y="1465"/>
                            <a:pt x="6256" y="1570"/>
                            <a:pt x="6445" y="177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3"/>
                    <p:cNvSpPr/>
                    <p:nvPr/>
                  </p:nvSpPr>
                  <p:spPr>
                    <a:xfrm>
                      <a:off x="-1245000" y="3450275"/>
                      <a:ext cx="70125" cy="143875"/>
                    </a:xfrm>
                    <a:custGeom>
                      <a:avLst/>
                      <a:gdLst/>
                      <a:ahLst/>
                      <a:cxnLst/>
                      <a:rect l="l" t="t" r="r" b="b"/>
                      <a:pathLst>
                        <a:path w="2805" h="5755" extrusionOk="0">
                          <a:moveTo>
                            <a:pt x="963" y="5754"/>
                          </a:moveTo>
                          <a:cubicBezTo>
                            <a:pt x="859" y="5294"/>
                            <a:pt x="775" y="5001"/>
                            <a:pt x="733" y="4666"/>
                          </a:cubicBezTo>
                          <a:cubicBezTo>
                            <a:pt x="608" y="3767"/>
                            <a:pt x="503" y="2825"/>
                            <a:pt x="189" y="1925"/>
                          </a:cubicBezTo>
                          <a:cubicBezTo>
                            <a:pt x="1" y="1402"/>
                            <a:pt x="210" y="858"/>
                            <a:pt x="294" y="335"/>
                          </a:cubicBezTo>
                          <a:cubicBezTo>
                            <a:pt x="315" y="126"/>
                            <a:pt x="545" y="0"/>
                            <a:pt x="775" y="0"/>
                          </a:cubicBezTo>
                          <a:cubicBezTo>
                            <a:pt x="1068" y="0"/>
                            <a:pt x="1382" y="0"/>
                            <a:pt x="1675" y="63"/>
                          </a:cubicBezTo>
                          <a:cubicBezTo>
                            <a:pt x="1863" y="126"/>
                            <a:pt x="2093" y="231"/>
                            <a:pt x="2198" y="398"/>
                          </a:cubicBezTo>
                          <a:cubicBezTo>
                            <a:pt x="2491" y="816"/>
                            <a:pt x="2721" y="1256"/>
                            <a:pt x="2742" y="1800"/>
                          </a:cubicBezTo>
                          <a:cubicBezTo>
                            <a:pt x="2805" y="2679"/>
                            <a:pt x="2658" y="3536"/>
                            <a:pt x="2093" y="4248"/>
                          </a:cubicBezTo>
                          <a:cubicBezTo>
                            <a:pt x="1738" y="4729"/>
                            <a:pt x="1382" y="5169"/>
                            <a:pt x="963" y="575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3"/>
                    <p:cNvSpPr/>
                    <p:nvPr/>
                  </p:nvSpPr>
                  <p:spPr>
                    <a:xfrm>
                      <a:off x="-2069900" y="4841700"/>
                      <a:ext cx="150150" cy="49700"/>
                    </a:xfrm>
                    <a:custGeom>
                      <a:avLst/>
                      <a:gdLst/>
                      <a:ahLst/>
                      <a:cxnLst/>
                      <a:rect l="l" t="t" r="r" b="b"/>
                      <a:pathLst>
                        <a:path w="6006" h="1988" extrusionOk="0">
                          <a:moveTo>
                            <a:pt x="6005" y="84"/>
                          </a:moveTo>
                          <a:cubicBezTo>
                            <a:pt x="5964" y="209"/>
                            <a:pt x="5964" y="293"/>
                            <a:pt x="5922" y="335"/>
                          </a:cubicBezTo>
                          <a:cubicBezTo>
                            <a:pt x="4938" y="1235"/>
                            <a:pt x="3871" y="1988"/>
                            <a:pt x="2428" y="1925"/>
                          </a:cubicBezTo>
                          <a:cubicBezTo>
                            <a:pt x="1946" y="1904"/>
                            <a:pt x="1465" y="1925"/>
                            <a:pt x="984" y="1925"/>
                          </a:cubicBezTo>
                          <a:cubicBezTo>
                            <a:pt x="544" y="1925"/>
                            <a:pt x="168" y="1758"/>
                            <a:pt x="0" y="1256"/>
                          </a:cubicBezTo>
                          <a:cubicBezTo>
                            <a:pt x="335" y="963"/>
                            <a:pt x="691" y="816"/>
                            <a:pt x="1109" y="733"/>
                          </a:cubicBezTo>
                          <a:cubicBezTo>
                            <a:pt x="2030" y="544"/>
                            <a:pt x="2930" y="335"/>
                            <a:pt x="3829" y="189"/>
                          </a:cubicBezTo>
                          <a:cubicBezTo>
                            <a:pt x="4457" y="84"/>
                            <a:pt x="5085" y="21"/>
                            <a:pt x="5713" y="21"/>
                          </a:cubicBezTo>
                          <a:cubicBezTo>
                            <a:pt x="5775" y="0"/>
                            <a:pt x="5859" y="21"/>
                            <a:pt x="6005" y="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3"/>
                    <p:cNvSpPr/>
                    <p:nvPr/>
                  </p:nvSpPr>
                  <p:spPr>
                    <a:xfrm>
                      <a:off x="-1689100" y="4037175"/>
                      <a:ext cx="95225" cy="58625"/>
                    </a:xfrm>
                    <a:custGeom>
                      <a:avLst/>
                      <a:gdLst/>
                      <a:ahLst/>
                      <a:cxnLst/>
                      <a:rect l="l" t="t" r="r" b="b"/>
                      <a:pathLst>
                        <a:path w="3809" h="2345" extrusionOk="0">
                          <a:moveTo>
                            <a:pt x="3809" y="1"/>
                          </a:moveTo>
                          <a:cubicBezTo>
                            <a:pt x="3453" y="942"/>
                            <a:pt x="2721" y="1549"/>
                            <a:pt x="2072" y="2177"/>
                          </a:cubicBezTo>
                          <a:cubicBezTo>
                            <a:pt x="1926" y="2344"/>
                            <a:pt x="1717" y="2344"/>
                            <a:pt x="1507" y="2240"/>
                          </a:cubicBezTo>
                          <a:cubicBezTo>
                            <a:pt x="796" y="1884"/>
                            <a:pt x="252" y="1423"/>
                            <a:pt x="1" y="670"/>
                          </a:cubicBezTo>
                          <a:cubicBezTo>
                            <a:pt x="64" y="607"/>
                            <a:pt x="84" y="566"/>
                            <a:pt x="126" y="524"/>
                          </a:cubicBezTo>
                          <a:cubicBezTo>
                            <a:pt x="921" y="315"/>
                            <a:pt x="1675" y="84"/>
                            <a:pt x="2512" y="84"/>
                          </a:cubicBezTo>
                          <a:cubicBezTo>
                            <a:pt x="2888" y="105"/>
                            <a:pt x="3307" y="22"/>
                            <a:pt x="3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3"/>
                    <p:cNvSpPr/>
                    <p:nvPr/>
                  </p:nvSpPr>
                  <p:spPr>
                    <a:xfrm>
                      <a:off x="-1762850" y="3769350"/>
                      <a:ext cx="269950" cy="183125"/>
                    </a:xfrm>
                    <a:custGeom>
                      <a:avLst/>
                      <a:gdLst/>
                      <a:ahLst/>
                      <a:cxnLst/>
                      <a:rect l="l" t="t" r="r" b="b"/>
                      <a:pathLst>
                        <a:path w="10798" h="7325" extrusionOk="0">
                          <a:moveTo>
                            <a:pt x="10651" y="126"/>
                          </a:moveTo>
                          <a:cubicBezTo>
                            <a:pt x="10693" y="754"/>
                            <a:pt x="10797" y="1403"/>
                            <a:pt x="10525" y="2072"/>
                          </a:cubicBezTo>
                          <a:cubicBezTo>
                            <a:pt x="10462" y="2177"/>
                            <a:pt x="10421" y="2302"/>
                            <a:pt x="10421" y="2407"/>
                          </a:cubicBezTo>
                          <a:cubicBezTo>
                            <a:pt x="10483" y="3118"/>
                            <a:pt x="10128" y="3683"/>
                            <a:pt x="9918" y="4311"/>
                          </a:cubicBezTo>
                          <a:cubicBezTo>
                            <a:pt x="9730" y="4834"/>
                            <a:pt x="9416" y="5274"/>
                            <a:pt x="8914" y="5566"/>
                          </a:cubicBezTo>
                          <a:cubicBezTo>
                            <a:pt x="8747" y="5671"/>
                            <a:pt x="8558" y="5776"/>
                            <a:pt x="8391" y="5901"/>
                          </a:cubicBezTo>
                          <a:cubicBezTo>
                            <a:pt x="7554" y="6550"/>
                            <a:pt x="6592" y="7010"/>
                            <a:pt x="5524" y="7157"/>
                          </a:cubicBezTo>
                          <a:cubicBezTo>
                            <a:pt x="5211" y="7219"/>
                            <a:pt x="4876" y="7261"/>
                            <a:pt x="4520" y="7282"/>
                          </a:cubicBezTo>
                          <a:cubicBezTo>
                            <a:pt x="3997" y="7324"/>
                            <a:pt x="3516" y="7261"/>
                            <a:pt x="2993" y="7282"/>
                          </a:cubicBezTo>
                          <a:cubicBezTo>
                            <a:pt x="2323" y="7324"/>
                            <a:pt x="1800" y="7136"/>
                            <a:pt x="1361" y="6634"/>
                          </a:cubicBezTo>
                          <a:cubicBezTo>
                            <a:pt x="1068" y="6320"/>
                            <a:pt x="754" y="6027"/>
                            <a:pt x="482" y="5755"/>
                          </a:cubicBezTo>
                          <a:cubicBezTo>
                            <a:pt x="231" y="5504"/>
                            <a:pt x="126" y="5253"/>
                            <a:pt x="126" y="4939"/>
                          </a:cubicBezTo>
                          <a:cubicBezTo>
                            <a:pt x="126" y="4604"/>
                            <a:pt x="105" y="4290"/>
                            <a:pt x="84" y="3934"/>
                          </a:cubicBezTo>
                          <a:cubicBezTo>
                            <a:pt x="63" y="3579"/>
                            <a:pt x="1" y="3202"/>
                            <a:pt x="1" y="2867"/>
                          </a:cubicBezTo>
                          <a:cubicBezTo>
                            <a:pt x="21" y="2470"/>
                            <a:pt x="105" y="2114"/>
                            <a:pt x="189" y="1675"/>
                          </a:cubicBezTo>
                          <a:cubicBezTo>
                            <a:pt x="377" y="1633"/>
                            <a:pt x="545" y="1612"/>
                            <a:pt x="712" y="1612"/>
                          </a:cubicBezTo>
                          <a:cubicBezTo>
                            <a:pt x="1361" y="1612"/>
                            <a:pt x="2051" y="1633"/>
                            <a:pt x="2700" y="1675"/>
                          </a:cubicBezTo>
                          <a:cubicBezTo>
                            <a:pt x="3474" y="1717"/>
                            <a:pt x="4269" y="1612"/>
                            <a:pt x="5022" y="1361"/>
                          </a:cubicBezTo>
                          <a:cubicBezTo>
                            <a:pt x="5608" y="1152"/>
                            <a:pt x="6194" y="1047"/>
                            <a:pt x="6801" y="1110"/>
                          </a:cubicBezTo>
                          <a:cubicBezTo>
                            <a:pt x="7512" y="1193"/>
                            <a:pt x="8077" y="838"/>
                            <a:pt x="8705" y="670"/>
                          </a:cubicBezTo>
                          <a:cubicBezTo>
                            <a:pt x="9123" y="566"/>
                            <a:pt x="9542" y="336"/>
                            <a:pt x="9960" y="147"/>
                          </a:cubicBezTo>
                          <a:cubicBezTo>
                            <a:pt x="10232" y="43"/>
                            <a:pt x="10421" y="1"/>
                            <a:pt x="10651" y="12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3"/>
                    <p:cNvSpPr/>
                    <p:nvPr/>
                  </p:nvSpPr>
                  <p:spPr>
                    <a:xfrm>
                      <a:off x="-1010125" y="3598825"/>
                      <a:ext cx="223400" cy="131325"/>
                    </a:xfrm>
                    <a:custGeom>
                      <a:avLst/>
                      <a:gdLst/>
                      <a:ahLst/>
                      <a:cxnLst/>
                      <a:rect l="l" t="t" r="r" b="b"/>
                      <a:pathLst>
                        <a:path w="8936" h="5253" extrusionOk="0">
                          <a:moveTo>
                            <a:pt x="43" y="2323"/>
                          </a:moveTo>
                          <a:cubicBezTo>
                            <a:pt x="733" y="2470"/>
                            <a:pt x="1340" y="2365"/>
                            <a:pt x="1967" y="2093"/>
                          </a:cubicBezTo>
                          <a:cubicBezTo>
                            <a:pt x="2658" y="1737"/>
                            <a:pt x="3432" y="1528"/>
                            <a:pt x="4164" y="1277"/>
                          </a:cubicBezTo>
                          <a:cubicBezTo>
                            <a:pt x="5001" y="984"/>
                            <a:pt x="5796" y="691"/>
                            <a:pt x="6633" y="419"/>
                          </a:cubicBezTo>
                          <a:cubicBezTo>
                            <a:pt x="7157" y="252"/>
                            <a:pt x="7680" y="147"/>
                            <a:pt x="8203" y="1"/>
                          </a:cubicBezTo>
                          <a:cubicBezTo>
                            <a:pt x="8454" y="105"/>
                            <a:pt x="8558" y="335"/>
                            <a:pt x="8579" y="566"/>
                          </a:cubicBezTo>
                          <a:cubicBezTo>
                            <a:pt x="8600" y="1089"/>
                            <a:pt x="8726" y="1591"/>
                            <a:pt x="8893" y="2051"/>
                          </a:cubicBezTo>
                          <a:cubicBezTo>
                            <a:pt x="8935" y="2240"/>
                            <a:pt x="8914" y="2470"/>
                            <a:pt x="8935" y="2742"/>
                          </a:cubicBezTo>
                          <a:cubicBezTo>
                            <a:pt x="8475" y="2867"/>
                            <a:pt x="8035" y="3035"/>
                            <a:pt x="7554" y="3160"/>
                          </a:cubicBezTo>
                          <a:cubicBezTo>
                            <a:pt x="7345" y="3202"/>
                            <a:pt x="7136" y="3265"/>
                            <a:pt x="6947" y="3348"/>
                          </a:cubicBezTo>
                          <a:cubicBezTo>
                            <a:pt x="5671" y="3788"/>
                            <a:pt x="4395" y="4206"/>
                            <a:pt x="3139" y="4729"/>
                          </a:cubicBezTo>
                          <a:cubicBezTo>
                            <a:pt x="2449" y="4981"/>
                            <a:pt x="1758" y="5064"/>
                            <a:pt x="1068" y="5253"/>
                          </a:cubicBezTo>
                          <a:cubicBezTo>
                            <a:pt x="1026" y="5169"/>
                            <a:pt x="963" y="5127"/>
                            <a:pt x="963" y="5064"/>
                          </a:cubicBezTo>
                          <a:cubicBezTo>
                            <a:pt x="963" y="4499"/>
                            <a:pt x="838" y="4018"/>
                            <a:pt x="419" y="3600"/>
                          </a:cubicBezTo>
                          <a:cubicBezTo>
                            <a:pt x="126" y="3265"/>
                            <a:pt x="1" y="2784"/>
                            <a:pt x="43" y="2323"/>
                          </a:cubicBezTo>
                          <a:cubicBezTo>
                            <a:pt x="63" y="2323"/>
                            <a:pt x="43" y="2323"/>
                            <a:pt x="43" y="23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3"/>
                    <p:cNvSpPr/>
                    <p:nvPr/>
                  </p:nvSpPr>
                  <p:spPr>
                    <a:xfrm>
                      <a:off x="-1069750" y="3418875"/>
                      <a:ext cx="313350" cy="183650"/>
                    </a:xfrm>
                    <a:custGeom>
                      <a:avLst/>
                      <a:gdLst/>
                      <a:ahLst/>
                      <a:cxnLst/>
                      <a:rect l="l" t="t" r="r" b="b"/>
                      <a:pathLst>
                        <a:path w="12534" h="7346" extrusionOk="0">
                          <a:moveTo>
                            <a:pt x="12303" y="963"/>
                          </a:moveTo>
                          <a:cubicBezTo>
                            <a:pt x="12220" y="901"/>
                            <a:pt x="12136" y="880"/>
                            <a:pt x="12052" y="880"/>
                          </a:cubicBezTo>
                          <a:cubicBezTo>
                            <a:pt x="12094" y="838"/>
                            <a:pt x="12136" y="775"/>
                            <a:pt x="12157" y="733"/>
                          </a:cubicBezTo>
                          <a:cubicBezTo>
                            <a:pt x="12366" y="336"/>
                            <a:pt x="12031" y="1"/>
                            <a:pt x="11634" y="43"/>
                          </a:cubicBezTo>
                          <a:cubicBezTo>
                            <a:pt x="10943" y="147"/>
                            <a:pt x="10169" y="608"/>
                            <a:pt x="9542" y="943"/>
                          </a:cubicBezTo>
                          <a:cubicBezTo>
                            <a:pt x="9437" y="984"/>
                            <a:pt x="9332" y="1047"/>
                            <a:pt x="9228" y="1131"/>
                          </a:cubicBezTo>
                          <a:cubicBezTo>
                            <a:pt x="9270" y="1089"/>
                            <a:pt x="9270" y="1068"/>
                            <a:pt x="9290" y="1047"/>
                          </a:cubicBezTo>
                          <a:cubicBezTo>
                            <a:pt x="9437" y="733"/>
                            <a:pt x="9207" y="419"/>
                            <a:pt x="8851" y="461"/>
                          </a:cubicBezTo>
                          <a:cubicBezTo>
                            <a:pt x="7847" y="629"/>
                            <a:pt x="6842" y="1403"/>
                            <a:pt x="5985" y="1905"/>
                          </a:cubicBezTo>
                          <a:cubicBezTo>
                            <a:pt x="4896" y="2533"/>
                            <a:pt x="3641" y="3160"/>
                            <a:pt x="2720" y="4060"/>
                          </a:cubicBezTo>
                          <a:cubicBezTo>
                            <a:pt x="2009" y="4751"/>
                            <a:pt x="1047" y="5337"/>
                            <a:pt x="440" y="6111"/>
                          </a:cubicBezTo>
                          <a:cubicBezTo>
                            <a:pt x="147" y="6487"/>
                            <a:pt x="0" y="7199"/>
                            <a:pt x="628" y="7303"/>
                          </a:cubicBezTo>
                          <a:cubicBezTo>
                            <a:pt x="963" y="7345"/>
                            <a:pt x="1214" y="7115"/>
                            <a:pt x="1172" y="6843"/>
                          </a:cubicBezTo>
                          <a:cubicBezTo>
                            <a:pt x="1214" y="6822"/>
                            <a:pt x="1256" y="6738"/>
                            <a:pt x="1319" y="6697"/>
                          </a:cubicBezTo>
                          <a:lnTo>
                            <a:pt x="1339" y="6655"/>
                          </a:lnTo>
                          <a:cubicBezTo>
                            <a:pt x="1883" y="6613"/>
                            <a:pt x="2428" y="6404"/>
                            <a:pt x="2951" y="6194"/>
                          </a:cubicBezTo>
                          <a:cubicBezTo>
                            <a:pt x="3055" y="6215"/>
                            <a:pt x="3202" y="6194"/>
                            <a:pt x="3264" y="6090"/>
                          </a:cubicBezTo>
                          <a:lnTo>
                            <a:pt x="3327" y="6027"/>
                          </a:lnTo>
                          <a:cubicBezTo>
                            <a:pt x="4415" y="5567"/>
                            <a:pt x="5503" y="4960"/>
                            <a:pt x="6570" y="4437"/>
                          </a:cubicBezTo>
                          <a:cubicBezTo>
                            <a:pt x="7617" y="3914"/>
                            <a:pt x="8642" y="3391"/>
                            <a:pt x="9625" y="2826"/>
                          </a:cubicBezTo>
                          <a:cubicBezTo>
                            <a:pt x="10462" y="2344"/>
                            <a:pt x="11676" y="2303"/>
                            <a:pt x="12366" y="1570"/>
                          </a:cubicBezTo>
                          <a:cubicBezTo>
                            <a:pt x="12534" y="1382"/>
                            <a:pt x="12513" y="1089"/>
                            <a:pt x="12303" y="9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3"/>
                    <p:cNvSpPr/>
                    <p:nvPr/>
                  </p:nvSpPr>
                  <p:spPr>
                    <a:xfrm>
                      <a:off x="-1499200" y="3660625"/>
                      <a:ext cx="245350" cy="186175"/>
                    </a:xfrm>
                    <a:custGeom>
                      <a:avLst/>
                      <a:gdLst/>
                      <a:ahLst/>
                      <a:cxnLst/>
                      <a:rect l="l" t="t" r="r" b="b"/>
                      <a:pathLst>
                        <a:path w="9814" h="7447" extrusionOk="0">
                          <a:moveTo>
                            <a:pt x="5235" y="0"/>
                          </a:moveTo>
                          <a:cubicBezTo>
                            <a:pt x="4342" y="0"/>
                            <a:pt x="3421" y="248"/>
                            <a:pt x="2699" y="584"/>
                          </a:cubicBezTo>
                          <a:cubicBezTo>
                            <a:pt x="628" y="1462"/>
                            <a:pt x="0" y="3827"/>
                            <a:pt x="1276" y="5626"/>
                          </a:cubicBezTo>
                          <a:cubicBezTo>
                            <a:pt x="1548" y="5982"/>
                            <a:pt x="1800" y="6275"/>
                            <a:pt x="2113" y="6505"/>
                          </a:cubicBezTo>
                          <a:cubicBezTo>
                            <a:pt x="2601" y="7169"/>
                            <a:pt x="3404" y="7446"/>
                            <a:pt x="4211" y="7446"/>
                          </a:cubicBezTo>
                          <a:cubicBezTo>
                            <a:pt x="4650" y="7446"/>
                            <a:pt x="5091" y="7364"/>
                            <a:pt x="5482" y="7216"/>
                          </a:cubicBezTo>
                          <a:cubicBezTo>
                            <a:pt x="5629" y="7174"/>
                            <a:pt x="5754" y="7112"/>
                            <a:pt x="5880" y="7028"/>
                          </a:cubicBezTo>
                          <a:cubicBezTo>
                            <a:pt x="6277" y="6923"/>
                            <a:pt x="6675" y="6777"/>
                            <a:pt x="7030" y="6589"/>
                          </a:cubicBezTo>
                          <a:cubicBezTo>
                            <a:pt x="8997" y="5626"/>
                            <a:pt x="9813" y="2822"/>
                            <a:pt x="8202" y="1107"/>
                          </a:cubicBezTo>
                          <a:cubicBezTo>
                            <a:pt x="7867" y="730"/>
                            <a:pt x="7428" y="500"/>
                            <a:pt x="6947" y="395"/>
                          </a:cubicBezTo>
                          <a:cubicBezTo>
                            <a:pt x="6438" y="115"/>
                            <a:pt x="5843" y="0"/>
                            <a:pt x="5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3"/>
                    <p:cNvSpPr/>
                    <p:nvPr/>
                  </p:nvSpPr>
                  <p:spPr>
                    <a:xfrm>
                      <a:off x="-2042700" y="3748600"/>
                      <a:ext cx="232800" cy="213425"/>
                    </a:xfrm>
                    <a:custGeom>
                      <a:avLst/>
                      <a:gdLst/>
                      <a:ahLst/>
                      <a:cxnLst/>
                      <a:rect l="l" t="t" r="r" b="b"/>
                      <a:pathLst>
                        <a:path w="9312" h="8537" extrusionOk="0">
                          <a:moveTo>
                            <a:pt x="4998" y="0"/>
                          </a:moveTo>
                          <a:cubicBezTo>
                            <a:pt x="4420" y="0"/>
                            <a:pt x="3868" y="166"/>
                            <a:pt x="3453" y="559"/>
                          </a:cubicBezTo>
                          <a:cubicBezTo>
                            <a:pt x="3181" y="810"/>
                            <a:pt x="3013" y="1061"/>
                            <a:pt x="2888" y="1354"/>
                          </a:cubicBezTo>
                          <a:cubicBezTo>
                            <a:pt x="2386" y="1563"/>
                            <a:pt x="1925" y="1877"/>
                            <a:pt x="1591" y="2275"/>
                          </a:cubicBezTo>
                          <a:cubicBezTo>
                            <a:pt x="628" y="3070"/>
                            <a:pt x="0" y="4220"/>
                            <a:pt x="84" y="5643"/>
                          </a:cubicBezTo>
                          <a:cubicBezTo>
                            <a:pt x="168" y="6815"/>
                            <a:pt x="900" y="7861"/>
                            <a:pt x="1988" y="8280"/>
                          </a:cubicBezTo>
                          <a:cubicBezTo>
                            <a:pt x="2422" y="8457"/>
                            <a:pt x="2860" y="8537"/>
                            <a:pt x="3289" y="8537"/>
                          </a:cubicBezTo>
                          <a:cubicBezTo>
                            <a:pt x="3772" y="8537"/>
                            <a:pt x="4244" y="8436"/>
                            <a:pt x="4687" y="8259"/>
                          </a:cubicBezTo>
                          <a:cubicBezTo>
                            <a:pt x="4774" y="8266"/>
                            <a:pt x="4860" y="8270"/>
                            <a:pt x="4945" y="8270"/>
                          </a:cubicBezTo>
                          <a:cubicBezTo>
                            <a:pt x="6254" y="8270"/>
                            <a:pt x="7501" y="7393"/>
                            <a:pt x="8286" y="6313"/>
                          </a:cubicBezTo>
                          <a:cubicBezTo>
                            <a:pt x="8600" y="5894"/>
                            <a:pt x="8788" y="5434"/>
                            <a:pt x="8872" y="4932"/>
                          </a:cubicBezTo>
                          <a:cubicBezTo>
                            <a:pt x="8914" y="4785"/>
                            <a:pt x="8998" y="4639"/>
                            <a:pt x="9019" y="4492"/>
                          </a:cubicBezTo>
                          <a:cubicBezTo>
                            <a:pt x="9311" y="3425"/>
                            <a:pt x="8872" y="2107"/>
                            <a:pt x="7889" y="1459"/>
                          </a:cubicBezTo>
                          <a:cubicBezTo>
                            <a:pt x="7826" y="1354"/>
                            <a:pt x="7742" y="1270"/>
                            <a:pt x="7658" y="1166"/>
                          </a:cubicBezTo>
                          <a:cubicBezTo>
                            <a:pt x="7063" y="491"/>
                            <a:pt x="5991" y="0"/>
                            <a:pt x="49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3"/>
                    <p:cNvSpPr/>
                    <p:nvPr/>
                  </p:nvSpPr>
                  <p:spPr>
                    <a:xfrm>
                      <a:off x="-2749400" y="3146350"/>
                      <a:ext cx="2194400" cy="1786375"/>
                    </a:xfrm>
                    <a:custGeom>
                      <a:avLst/>
                      <a:gdLst/>
                      <a:ahLst/>
                      <a:cxnLst/>
                      <a:rect l="l" t="t" r="r" b="b"/>
                      <a:pathLst>
                        <a:path w="87776" h="71455" extrusionOk="0">
                          <a:moveTo>
                            <a:pt x="59005" y="10797"/>
                          </a:moveTo>
                          <a:cubicBezTo>
                            <a:pt x="59507" y="10986"/>
                            <a:pt x="59821" y="11320"/>
                            <a:pt x="59926" y="11927"/>
                          </a:cubicBezTo>
                          <a:cubicBezTo>
                            <a:pt x="60407" y="11404"/>
                            <a:pt x="61014" y="11404"/>
                            <a:pt x="61621" y="11404"/>
                          </a:cubicBezTo>
                          <a:cubicBezTo>
                            <a:pt x="62332" y="11404"/>
                            <a:pt x="62897" y="11676"/>
                            <a:pt x="63274" y="12304"/>
                          </a:cubicBezTo>
                          <a:cubicBezTo>
                            <a:pt x="63608" y="12890"/>
                            <a:pt x="63818" y="13497"/>
                            <a:pt x="63818" y="14187"/>
                          </a:cubicBezTo>
                          <a:cubicBezTo>
                            <a:pt x="63818" y="15108"/>
                            <a:pt x="63755" y="15965"/>
                            <a:pt x="63169" y="16761"/>
                          </a:cubicBezTo>
                          <a:cubicBezTo>
                            <a:pt x="62688" y="17388"/>
                            <a:pt x="62353" y="18100"/>
                            <a:pt x="61914" y="18748"/>
                          </a:cubicBezTo>
                          <a:cubicBezTo>
                            <a:pt x="61746" y="18978"/>
                            <a:pt x="61432" y="19104"/>
                            <a:pt x="61139" y="19313"/>
                          </a:cubicBezTo>
                          <a:cubicBezTo>
                            <a:pt x="61014" y="19606"/>
                            <a:pt x="61098" y="19983"/>
                            <a:pt x="61098" y="20339"/>
                          </a:cubicBezTo>
                          <a:cubicBezTo>
                            <a:pt x="61098" y="20841"/>
                            <a:pt x="61035" y="21301"/>
                            <a:pt x="60930" y="21782"/>
                          </a:cubicBezTo>
                          <a:cubicBezTo>
                            <a:pt x="60574" y="23540"/>
                            <a:pt x="60030" y="25214"/>
                            <a:pt x="59110" y="26783"/>
                          </a:cubicBezTo>
                          <a:cubicBezTo>
                            <a:pt x="58378" y="28038"/>
                            <a:pt x="57687" y="29315"/>
                            <a:pt x="56997" y="30570"/>
                          </a:cubicBezTo>
                          <a:cubicBezTo>
                            <a:pt x="56913" y="30696"/>
                            <a:pt x="56829" y="30863"/>
                            <a:pt x="56725" y="30926"/>
                          </a:cubicBezTo>
                          <a:cubicBezTo>
                            <a:pt x="55846" y="31533"/>
                            <a:pt x="55072" y="32370"/>
                            <a:pt x="53984" y="32663"/>
                          </a:cubicBezTo>
                          <a:cubicBezTo>
                            <a:pt x="53816" y="32683"/>
                            <a:pt x="53691" y="32767"/>
                            <a:pt x="53565" y="32851"/>
                          </a:cubicBezTo>
                          <a:cubicBezTo>
                            <a:pt x="52644" y="33541"/>
                            <a:pt x="51598" y="34023"/>
                            <a:pt x="50573" y="34525"/>
                          </a:cubicBezTo>
                          <a:cubicBezTo>
                            <a:pt x="50531" y="34546"/>
                            <a:pt x="50510" y="34629"/>
                            <a:pt x="50447" y="34692"/>
                          </a:cubicBezTo>
                          <a:cubicBezTo>
                            <a:pt x="51033" y="34901"/>
                            <a:pt x="51598" y="35090"/>
                            <a:pt x="52142" y="35362"/>
                          </a:cubicBezTo>
                          <a:cubicBezTo>
                            <a:pt x="52665" y="35613"/>
                            <a:pt x="53147" y="35927"/>
                            <a:pt x="53691" y="36094"/>
                          </a:cubicBezTo>
                          <a:cubicBezTo>
                            <a:pt x="54193" y="36220"/>
                            <a:pt x="54653" y="36429"/>
                            <a:pt x="55155" y="36575"/>
                          </a:cubicBezTo>
                          <a:cubicBezTo>
                            <a:pt x="55992" y="36847"/>
                            <a:pt x="56829" y="36847"/>
                            <a:pt x="57666" y="36680"/>
                          </a:cubicBezTo>
                          <a:cubicBezTo>
                            <a:pt x="57959" y="36638"/>
                            <a:pt x="58273" y="36554"/>
                            <a:pt x="58566" y="36512"/>
                          </a:cubicBezTo>
                          <a:cubicBezTo>
                            <a:pt x="59528" y="36408"/>
                            <a:pt x="60302" y="35906"/>
                            <a:pt x="61077" y="35362"/>
                          </a:cubicBezTo>
                          <a:cubicBezTo>
                            <a:pt x="61411" y="35090"/>
                            <a:pt x="61746" y="34860"/>
                            <a:pt x="62060" y="34567"/>
                          </a:cubicBezTo>
                          <a:cubicBezTo>
                            <a:pt x="63023" y="33625"/>
                            <a:pt x="63985" y="32663"/>
                            <a:pt x="64927" y="31700"/>
                          </a:cubicBezTo>
                          <a:cubicBezTo>
                            <a:pt x="65492" y="31114"/>
                            <a:pt x="65952" y="30507"/>
                            <a:pt x="66475" y="29880"/>
                          </a:cubicBezTo>
                          <a:cubicBezTo>
                            <a:pt x="66056" y="28373"/>
                            <a:pt x="66642" y="27013"/>
                            <a:pt x="67375" y="25674"/>
                          </a:cubicBezTo>
                          <a:cubicBezTo>
                            <a:pt x="67165" y="25004"/>
                            <a:pt x="66956" y="24314"/>
                            <a:pt x="66705" y="23603"/>
                          </a:cubicBezTo>
                          <a:cubicBezTo>
                            <a:pt x="66663" y="23456"/>
                            <a:pt x="66559" y="23268"/>
                            <a:pt x="66454" y="23142"/>
                          </a:cubicBezTo>
                          <a:cubicBezTo>
                            <a:pt x="66036" y="22619"/>
                            <a:pt x="65701" y="22096"/>
                            <a:pt x="65492" y="21406"/>
                          </a:cubicBezTo>
                          <a:cubicBezTo>
                            <a:pt x="65387" y="21029"/>
                            <a:pt x="65303" y="20652"/>
                            <a:pt x="65324" y="20255"/>
                          </a:cubicBezTo>
                          <a:cubicBezTo>
                            <a:pt x="65324" y="20192"/>
                            <a:pt x="65345" y="20087"/>
                            <a:pt x="65345" y="20004"/>
                          </a:cubicBezTo>
                          <a:cubicBezTo>
                            <a:pt x="65450" y="19481"/>
                            <a:pt x="65199" y="18874"/>
                            <a:pt x="65701" y="18455"/>
                          </a:cubicBezTo>
                          <a:cubicBezTo>
                            <a:pt x="66077" y="18121"/>
                            <a:pt x="66224" y="17577"/>
                            <a:pt x="66705" y="17305"/>
                          </a:cubicBezTo>
                          <a:cubicBezTo>
                            <a:pt x="66893" y="17200"/>
                            <a:pt x="66998" y="16991"/>
                            <a:pt x="67124" y="16844"/>
                          </a:cubicBezTo>
                          <a:cubicBezTo>
                            <a:pt x="68379" y="15170"/>
                            <a:pt x="69948" y="13852"/>
                            <a:pt x="71664" y="12680"/>
                          </a:cubicBezTo>
                          <a:lnTo>
                            <a:pt x="72041" y="12450"/>
                          </a:lnTo>
                          <a:cubicBezTo>
                            <a:pt x="73087" y="11927"/>
                            <a:pt x="74133" y="11362"/>
                            <a:pt x="75221" y="10839"/>
                          </a:cubicBezTo>
                          <a:cubicBezTo>
                            <a:pt x="75598" y="10630"/>
                            <a:pt x="75995" y="10630"/>
                            <a:pt x="76372" y="10944"/>
                          </a:cubicBezTo>
                          <a:cubicBezTo>
                            <a:pt x="76309" y="11028"/>
                            <a:pt x="76309" y="11111"/>
                            <a:pt x="76267" y="11111"/>
                          </a:cubicBezTo>
                          <a:cubicBezTo>
                            <a:pt x="75765" y="11237"/>
                            <a:pt x="75326" y="11509"/>
                            <a:pt x="74865" y="11760"/>
                          </a:cubicBezTo>
                          <a:cubicBezTo>
                            <a:pt x="74196" y="12157"/>
                            <a:pt x="73505" y="12513"/>
                            <a:pt x="72815" y="12911"/>
                          </a:cubicBezTo>
                          <a:cubicBezTo>
                            <a:pt x="71706" y="13517"/>
                            <a:pt x="70764" y="14292"/>
                            <a:pt x="69823" y="15129"/>
                          </a:cubicBezTo>
                          <a:cubicBezTo>
                            <a:pt x="69718" y="15233"/>
                            <a:pt x="69634" y="15338"/>
                            <a:pt x="69488" y="15526"/>
                          </a:cubicBezTo>
                          <a:cubicBezTo>
                            <a:pt x="69927" y="15526"/>
                            <a:pt x="70158" y="15338"/>
                            <a:pt x="70367" y="15129"/>
                          </a:cubicBezTo>
                          <a:cubicBezTo>
                            <a:pt x="70869" y="14564"/>
                            <a:pt x="71518" y="14271"/>
                            <a:pt x="72187" y="13936"/>
                          </a:cubicBezTo>
                          <a:cubicBezTo>
                            <a:pt x="73359" y="13308"/>
                            <a:pt x="74510" y="12660"/>
                            <a:pt x="75681" y="12053"/>
                          </a:cubicBezTo>
                          <a:cubicBezTo>
                            <a:pt x="76204" y="11760"/>
                            <a:pt x="76748" y="11530"/>
                            <a:pt x="77313" y="11258"/>
                          </a:cubicBezTo>
                          <a:cubicBezTo>
                            <a:pt x="77439" y="11216"/>
                            <a:pt x="77606" y="11237"/>
                            <a:pt x="77899" y="11216"/>
                          </a:cubicBezTo>
                          <a:cubicBezTo>
                            <a:pt x="77585" y="11467"/>
                            <a:pt x="77439" y="11655"/>
                            <a:pt x="77251" y="11781"/>
                          </a:cubicBezTo>
                          <a:cubicBezTo>
                            <a:pt x="76539" y="12241"/>
                            <a:pt x="75807" y="12701"/>
                            <a:pt x="75075" y="13120"/>
                          </a:cubicBezTo>
                          <a:cubicBezTo>
                            <a:pt x="74091" y="13706"/>
                            <a:pt x="73066" y="14229"/>
                            <a:pt x="72082" y="14794"/>
                          </a:cubicBezTo>
                          <a:cubicBezTo>
                            <a:pt x="71831" y="14919"/>
                            <a:pt x="71580" y="15024"/>
                            <a:pt x="71371" y="15212"/>
                          </a:cubicBezTo>
                          <a:cubicBezTo>
                            <a:pt x="71162" y="15380"/>
                            <a:pt x="70974" y="15610"/>
                            <a:pt x="70681" y="15924"/>
                          </a:cubicBezTo>
                          <a:cubicBezTo>
                            <a:pt x="70953" y="15840"/>
                            <a:pt x="71078" y="15840"/>
                            <a:pt x="71204" y="15798"/>
                          </a:cubicBezTo>
                          <a:cubicBezTo>
                            <a:pt x="72334" y="15275"/>
                            <a:pt x="73463" y="14773"/>
                            <a:pt x="74593" y="14229"/>
                          </a:cubicBezTo>
                          <a:cubicBezTo>
                            <a:pt x="74949" y="14061"/>
                            <a:pt x="75284" y="13852"/>
                            <a:pt x="75640" y="13664"/>
                          </a:cubicBezTo>
                          <a:cubicBezTo>
                            <a:pt x="76602" y="13078"/>
                            <a:pt x="77564" y="12471"/>
                            <a:pt x="78569" y="11844"/>
                          </a:cubicBezTo>
                          <a:cubicBezTo>
                            <a:pt x="78820" y="11676"/>
                            <a:pt x="79050" y="11509"/>
                            <a:pt x="79469" y="11613"/>
                          </a:cubicBezTo>
                          <a:cubicBezTo>
                            <a:pt x="79029" y="12053"/>
                            <a:pt x="78506" y="12304"/>
                            <a:pt x="78150" y="12785"/>
                          </a:cubicBezTo>
                          <a:cubicBezTo>
                            <a:pt x="78820" y="12764"/>
                            <a:pt x="79448" y="12722"/>
                            <a:pt x="80075" y="12701"/>
                          </a:cubicBezTo>
                          <a:cubicBezTo>
                            <a:pt x="80557" y="12680"/>
                            <a:pt x="80829" y="12890"/>
                            <a:pt x="81080" y="13308"/>
                          </a:cubicBezTo>
                          <a:cubicBezTo>
                            <a:pt x="81728" y="14396"/>
                            <a:pt x="82147" y="15610"/>
                            <a:pt x="82691" y="16740"/>
                          </a:cubicBezTo>
                          <a:cubicBezTo>
                            <a:pt x="82754" y="16844"/>
                            <a:pt x="82774" y="16970"/>
                            <a:pt x="82774" y="17074"/>
                          </a:cubicBezTo>
                          <a:cubicBezTo>
                            <a:pt x="82774" y="17681"/>
                            <a:pt x="82984" y="18204"/>
                            <a:pt x="83214" y="18727"/>
                          </a:cubicBezTo>
                          <a:cubicBezTo>
                            <a:pt x="83611" y="19690"/>
                            <a:pt x="83904" y="20652"/>
                            <a:pt x="84051" y="21678"/>
                          </a:cubicBezTo>
                          <a:cubicBezTo>
                            <a:pt x="84072" y="21824"/>
                            <a:pt x="84114" y="21971"/>
                            <a:pt x="84155" y="22117"/>
                          </a:cubicBezTo>
                          <a:cubicBezTo>
                            <a:pt x="84532" y="23080"/>
                            <a:pt x="84888" y="24021"/>
                            <a:pt x="85264" y="25004"/>
                          </a:cubicBezTo>
                          <a:cubicBezTo>
                            <a:pt x="85411" y="25381"/>
                            <a:pt x="85578" y="25779"/>
                            <a:pt x="85641" y="26197"/>
                          </a:cubicBezTo>
                          <a:cubicBezTo>
                            <a:pt x="85913" y="27369"/>
                            <a:pt x="86227" y="28562"/>
                            <a:pt x="86666" y="29670"/>
                          </a:cubicBezTo>
                          <a:cubicBezTo>
                            <a:pt x="86875" y="30173"/>
                            <a:pt x="86980" y="30696"/>
                            <a:pt x="87106" y="31240"/>
                          </a:cubicBezTo>
                          <a:cubicBezTo>
                            <a:pt x="87210" y="31658"/>
                            <a:pt x="87357" y="32056"/>
                            <a:pt x="87566" y="32432"/>
                          </a:cubicBezTo>
                          <a:cubicBezTo>
                            <a:pt x="87775" y="32767"/>
                            <a:pt x="87775" y="33102"/>
                            <a:pt x="87712" y="33479"/>
                          </a:cubicBezTo>
                          <a:cubicBezTo>
                            <a:pt x="87671" y="33751"/>
                            <a:pt x="87503" y="33918"/>
                            <a:pt x="87231" y="33855"/>
                          </a:cubicBezTo>
                          <a:cubicBezTo>
                            <a:pt x="86938" y="33792"/>
                            <a:pt x="86708" y="33918"/>
                            <a:pt x="86457" y="34002"/>
                          </a:cubicBezTo>
                          <a:cubicBezTo>
                            <a:pt x="85139" y="34462"/>
                            <a:pt x="83779" y="34901"/>
                            <a:pt x="82440" y="35320"/>
                          </a:cubicBezTo>
                          <a:cubicBezTo>
                            <a:pt x="81477" y="35634"/>
                            <a:pt x="80452" y="35843"/>
                            <a:pt x="79448" y="36136"/>
                          </a:cubicBezTo>
                          <a:cubicBezTo>
                            <a:pt x="79217" y="36199"/>
                            <a:pt x="79008" y="36303"/>
                            <a:pt x="78799" y="36429"/>
                          </a:cubicBezTo>
                          <a:cubicBezTo>
                            <a:pt x="78150" y="36847"/>
                            <a:pt x="77439" y="37203"/>
                            <a:pt x="76707" y="37475"/>
                          </a:cubicBezTo>
                          <a:cubicBezTo>
                            <a:pt x="76560" y="37517"/>
                            <a:pt x="76372" y="37601"/>
                            <a:pt x="76204" y="37705"/>
                          </a:cubicBezTo>
                          <a:cubicBezTo>
                            <a:pt x="75619" y="38186"/>
                            <a:pt x="74907" y="38333"/>
                            <a:pt x="74217" y="38563"/>
                          </a:cubicBezTo>
                          <a:cubicBezTo>
                            <a:pt x="73945" y="38668"/>
                            <a:pt x="73631" y="38709"/>
                            <a:pt x="73338" y="38709"/>
                          </a:cubicBezTo>
                          <a:cubicBezTo>
                            <a:pt x="72961" y="38730"/>
                            <a:pt x="72627" y="38709"/>
                            <a:pt x="72292" y="38877"/>
                          </a:cubicBezTo>
                          <a:cubicBezTo>
                            <a:pt x="71999" y="39044"/>
                            <a:pt x="71748" y="38919"/>
                            <a:pt x="71476" y="38709"/>
                          </a:cubicBezTo>
                          <a:cubicBezTo>
                            <a:pt x="70953" y="38291"/>
                            <a:pt x="70743" y="37684"/>
                            <a:pt x="70450" y="37140"/>
                          </a:cubicBezTo>
                          <a:cubicBezTo>
                            <a:pt x="70325" y="36889"/>
                            <a:pt x="70430" y="36533"/>
                            <a:pt x="70409" y="36240"/>
                          </a:cubicBezTo>
                          <a:cubicBezTo>
                            <a:pt x="70388" y="35989"/>
                            <a:pt x="70409" y="35676"/>
                            <a:pt x="70304" y="35466"/>
                          </a:cubicBezTo>
                          <a:cubicBezTo>
                            <a:pt x="69865" y="34546"/>
                            <a:pt x="69697" y="33541"/>
                            <a:pt x="69509" y="32579"/>
                          </a:cubicBezTo>
                          <a:cubicBezTo>
                            <a:pt x="69362" y="31826"/>
                            <a:pt x="69195" y="31030"/>
                            <a:pt x="68860" y="30298"/>
                          </a:cubicBezTo>
                          <a:cubicBezTo>
                            <a:pt x="68525" y="30256"/>
                            <a:pt x="68212" y="30173"/>
                            <a:pt x="67877" y="30131"/>
                          </a:cubicBezTo>
                          <a:cubicBezTo>
                            <a:pt x="67312" y="30570"/>
                            <a:pt x="66893" y="31114"/>
                            <a:pt x="66454" y="31637"/>
                          </a:cubicBezTo>
                          <a:cubicBezTo>
                            <a:pt x="65157" y="33290"/>
                            <a:pt x="63692" y="34755"/>
                            <a:pt x="62060" y="36052"/>
                          </a:cubicBezTo>
                          <a:cubicBezTo>
                            <a:pt x="61537" y="36471"/>
                            <a:pt x="60972" y="36784"/>
                            <a:pt x="60386" y="37161"/>
                          </a:cubicBezTo>
                          <a:cubicBezTo>
                            <a:pt x="60240" y="37266"/>
                            <a:pt x="60072" y="37349"/>
                            <a:pt x="59884" y="37370"/>
                          </a:cubicBezTo>
                          <a:cubicBezTo>
                            <a:pt x="59005" y="37559"/>
                            <a:pt x="58106" y="37747"/>
                            <a:pt x="57227" y="37893"/>
                          </a:cubicBezTo>
                          <a:cubicBezTo>
                            <a:pt x="56306" y="38019"/>
                            <a:pt x="55427" y="37852"/>
                            <a:pt x="54548" y="37496"/>
                          </a:cubicBezTo>
                          <a:cubicBezTo>
                            <a:pt x="53649" y="37140"/>
                            <a:pt x="52665" y="36847"/>
                            <a:pt x="51870" y="36240"/>
                          </a:cubicBezTo>
                          <a:cubicBezTo>
                            <a:pt x="51515" y="36010"/>
                            <a:pt x="51138" y="35906"/>
                            <a:pt x="50636" y="35780"/>
                          </a:cubicBezTo>
                          <a:cubicBezTo>
                            <a:pt x="50657" y="36010"/>
                            <a:pt x="50678" y="36199"/>
                            <a:pt x="50719" y="36366"/>
                          </a:cubicBezTo>
                          <a:cubicBezTo>
                            <a:pt x="50845" y="36868"/>
                            <a:pt x="50971" y="37370"/>
                            <a:pt x="51138" y="37873"/>
                          </a:cubicBezTo>
                          <a:cubicBezTo>
                            <a:pt x="51661" y="39588"/>
                            <a:pt x="51933" y="41346"/>
                            <a:pt x="52226" y="43103"/>
                          </a:cubicBezTo>
                          <a:cubicBezTo>
                            <a:pt x="52226" y="43145"/>
                            <a:pt x="52247" y="43229"/>
                            <a:pt x="52247" y="43271"/>
                          </a:cubicBezTo>
                          <a:cubicBezTo>
                            <a:pt x="52142" y="44840"/>
                            <a:pt x="52561" y="46388"/>
                            <a:pt x="52540" y="47979"/>
                          </a:cubicBezTo>
                          <a:cubicBezTo>
                            <a:pt x="52540" y="48606"/>
                            <a:pt x="52644" y="49234"/>
                            <a:pt x="52665" y="49904"/>
                          </a:cubicBezTo>
                          <a:cubicBezTo>
                            <a:pt x="52728" y="50761"/>
                            <a:pt x="52770" y="51640"/>
                            <a:pt x="52833" y="52519"/>
                          </a:cubicBezTo>
                          <a:cubicBezTo>
                            <a:pt x="52833" y="52686"/>
                            <a:pt x="52875" y="52854"/>
                            <a:pt x="52916" y="53063"/>
                          </a:cubicBezTo>
                          <a:lnTo>
                            <a:pt x="53481" y="53063"/>
                          </a:lnTo>
                          <a:cubicBezTo>
                            <a:pt x="53816" y="53607"/>
                            <a:pt x="53460" y="54088"/>
                            <a:pt x="53272" y="54528"/>
                          </a:cubicBezTo>
                          <a:cubicBezTo>
                            <a:pt x="53481" y="54967"/>
                            <a:pt x="53649" y="55344"/>
                            <a:pt x="53816" y="55720"/>
                          </a:cubicBezTo>
                          <a:cubicBezTo>
                            <a:pt x="53900" y="55909"/>
                            <a:pt x="53984" y="56139"/>
                            <a:pt x="54109" y="56285"/>
                          </a:cubicBezTo>
                          <a:cubicBezTo>
                            <a:pt x="54590" y="56725"/>
                            <a:pt x="54632" y="57269"/>
                            <a:pt x="54611" y="57855"/>
                          </a:cubicBezTo>
                          <a:cubicBezTo>
                            <a:pt x="54590" y="58440"/>
                            <a:pt x="54632" y="59047"/>
                            <a:pt x="54611" y="59654"/>
                          </a:cubicBezTo>
                          <a:cubicBezTo>
                            <a:pt x="54590" y="60324"/>
                            <a:pt x="54297" y="60637"/>
                            <a:pt x="53607" y="60700"/>
                          </a:cubicBezTo>
                          <a:cubicBezTo>
                            <a:pt x="53398" y="60721"/>
                            <a:pt x="53188" y="60700"/>
                            <a:pt x="52979" y="60700"/>
                          </a:cubicBezTo>
                          <a:cubicBezTo>
                            <a:pt x="52393" y="60721"/>
                            <a:pt x="51870" y="60491"/>
                            <a:pt x="51452" y="60072"/>
                          </a:cubicBezTo>
                          <a:cubicBezTo>
                            <a:pt x="51180" y="59842"/>
                            <a:pt x="50971" y="59487"/>
                            <a:pt x="50531" y="59424"/>
                          </a:cubicBezTo>
                          <a:cubicBezTo>
                            <a:pt x="50427" y="59549"/>
                            <a:pt x="50238" y="59675"/>
                            <a:pt x="50134" y="59842"/>
                          </a:cubicBezTo>
                          <a:cubicBezTo>
                            <a:pt x="49527" y="60700"/>
                            <a:pt x="49046" y="60888"/>
                            <a:pt x="48062" y="60533"/>
                          </a:cubicBezTo>
                          <a:cubicBezTo>
                            <a:pt x="47727" y="60407"/>
                            <a:pt x="47393" y="60303"/>
                            <a:pt x="47058" y="60198"/>
                          </a:cubicBezTo>
                          <a:cubicBezTo>
                            <a:pt x="46911" y="60177"/>
                            <a:pt x="46765" y="60198"/>
                            <a:pt x="46639" y="60198"/>
                          </a:cubicBezTo>
                          <a:cubicBezTo>
                            <a:pt x="46577" y="60282"/>
                            <a:pt x="46535" y="60324"/>
                            <a:pt x="46493" y="60386"/>
                          </a:cubicBezTo>
                          <a:cubicBezTo>
                            <a:pt x="46451" y="61119"/>
                            <a:pt x="46346" y="61830"/>
                            <a:pt x="46179" y="62521"/>
                          </a:cubicBezTo>
                          <a:cubicBezTo>
                            <a:pt x="46158" y="62625"/>
                            <a:pt x="46158" y="62772"/>
                            <a:pt x="46158" y="62897"/>
                          </a:cubicBezTo>
                          <a:cubicBezTo>
                            <a:pt x="46179" y="64132"/>
                            <a:pt x="46221" y="65387"/>
                            <a:pt x="46242" y="66601"/>
                          </a:cubicBezTo>
                          <a:cubicBezTo>
                            <a:pt x="46242" y="66747"/>
                            <a:pt x="46284" y="66894"/>
                            <a:pt x="46326" y="67082"/>
                          </a:cubicBezTo>
                          <a:cubicBezTo>
                            <a:pt x="47204" y="67103"/>
                            <a:pt x="48020" y="67207"/>
                            <a:pt x="48857" y="66956"/>
                          </a:cubicBezTo>
                          <a:cubicBezTo>
                            <a:pt x="49380" y="66768"/>
                            <a:pt x="49924" y="66768"/>
                            <a:pt x="50447" y="66956"/>
                          </a:cubicBezTo>
                          <a:cubicBezTo>
                            <a:pt x="50636" y="66998"/>
                            <a:pt x="50782" y="67103"/>
                            <a:pt x="50971" y="67103"/>
                          </a:cubicBezTo>
                          <a:cubicBezTo>
                            <a:pt x="51724" y="67082"/>
                            <a:pt x="52310" y="67479"/>
                            <a:pt x="52833" y="67919"/>
                          </a:cubicBezTo>
                          <a:cubicBezTo>
                            <a:pt x="53251" y="68254"/>
                            <a:pt x="53670" y="68630"/>
                            <a:pt x="54025" y="68986"/>
                          </a:cubicBezTo>
                          <a:cubicBezTo>
                            <a:pt x="54528" y="69488"/>
                            <a:pt x="54486" y="70032"/>
                            <a:pt x="53879" y="70430"/>
                          </a:cubicBezTo>
                          <a:cubicBezTo>
                            <a:pt x="53335" y="70785"/>
                            <a:pt x="52749" y="71162"/>
                            <a:pt x="52038" y="71099"/>
                          </a:cubicBezTo>
                          <a:cubicBezTo>
                            <a:pt x="51912" y="71099"/>
                            <a:pt x="51787" y="71099"/>
                            <a:pt x="51682" y="71141"/>
                          </a:cubicBezTo>
                          <a:cubicBezTo>
                            <a:pt x="50929" y="71455"/>
                            <a:pt x="50134" y="71371"/>
                            <a:pt x="49359" y="71350"/>
                          </a:cubicBezTo>
                          <a:cubicBezTo>
                            <a:pt x="48648" y="71350"/>
                            <a:pt x="48020" y="71141"/>
                            <a:pt x="47476" y="70618"/>
                          </a:cubicBezTo>
                          <a:cubicBezTo>
                            <a:pt x="46953" y="70116"/>
                            <a:pt x="46346" y="69718"/>
                            <a:pt x="45802" y="69258"/>
                          </a:cubicBezTo>
                          <a:cubicBezTo>
                            <a:pt x="45656" y="69153"/>
                            <a:pt x="45551" y="68965"/>
                            <a:pt x="45551" y="68798"/>
                          </a:cubicBezTo>
                          <a:cubicBezTo>
                            <a:pt x="45530" y="68421"/>
                            <a:pt x="45530" y="68023"/>
                            <a:pt x="45300" y="67689"/>
                          </a:cubicBezTo>
                          <a:cubicBezTo>
                            <a:pt x="45196" y="67542"/>
                            <a:pt x="45217" y="67333"/>
                            <a:pt x="45217" y="67166"/>
                          </a:cubicBezTo>
                          <a:cubicBezTo>
                            <a:pt x="45217" y="65659"/>
                            <a:pt x="45237" y="64194"/>
                            <a:pt x="45279" y="62709"/>
                          </a:cubicBezTo>
                          <a:cubicBezTo>
                            <a:pt x="45279" y="62500"/>
                            <a:pt x="45321" y="62290"/>
                            <a:pt x="45342" y="62081"/>
                          </a:cubicBezTo>
                          <a:cubicBezTo>
                            <a:pt x="45489" y="61328"/>
                            <a:pt x="45635" y="60533"/>
                            <a:pt x="45802" y="59780"/>
                          </a:cubicBezTo>
                          <a:cubicBezTo>
                            <a:pt x="45823" y="59675"/>
                            <a:pt x="45844" y="59528"/>
                            <a:pt x="45802" y="59445"/>
                          </a:cubicBezTo>
                          <a:cubicBezTo>
                            <a:pt x="45761" y="59361"/>
                            <a:pt x="45614" y="59236"/>
                            <a:pt x="45530" y="59256"/>
                          </a:cubicBezTo>
                          <a:cubicBezTo>
                            <a:pt x="45321" y="59319"/>
                            <a:pt x="45112" y="59382"/>
                            <a:pt x="44965" y="59528"/>
                          </a:cubicBezTo>
                          <a:cubicBezTo>
                            <a:pt x="44756" y="59696"/>
                            <a:pt x="44589" y="59905"/>
                            <a:pt x="44401" y="60114"/>
                          </a:cubicBezTo>
                          <a:cubicBezTo>
                            <a:pt x="44296" y="60261"/>
                            <a:pt x="44233" y="60428"/>
                            <a:pt x="44129" y="60596"/>
                          </a:cubicBezTo>
                          <a:cubicBezTo>
                            <a:pt x="43564" y="61328"/>
                            <a:pt x="42915" y="61558"/>
                            <a:pt x="41869" y="61140"/>
                          </a:cubicBezTo>
                          <a:cubicBezTo>
                            <a:pt x="41095" y="60826"/>
                            <a:pt x="40362" y="60386"/>
                            <a:pt x="39944" y="59570"/>
                          </a:cubicBezTo>
                          <a:cubicBezTo>
                            <a:pt x="39797" y="59340"/>
                            <a:pt x="39630" y="59131"/>
                            <a:pt x="39442" y="58901"/>
                          </a:cubicBezTo>
                          <a:cubicBezTo>
                            <a:pt x="39211" y="59005"/>
                            <a:pt x="38960" y="59110"/>
                            <a:pt x="38730" y="59173"/>
                          </a:cubicBezTo>
                          <a:cubicBezTo>
                            <a:pt x="38437" y="59277"/>
                            <a:pt x="38207" y="59445"/>
                            <a:pt x="38061" y="59738"/>
                          </a:cubicBezTo>
                          <a:cubicBezTo>
                            <a:pt x="37977" y="59884"/>
                            <a:pt x="37851" y="60052"/>
                            <a:pt x="37705" y="60156"/>
                          </a:cubicBezTo>
                          <a:cubicBezTo>
                            <a:pt x="37224" y="60512"/>
                            <a:pt x="36701" y="60888"/>
                            <a:pt x="36115" y="61265"/>
                          </a:cubicBezTo>
                          <a:cubicBezTo>
                            <a:pt x="36136" y="62458"/>
                            <a:pt x="35759" y="63671"/>
                            <a:pt x="35864" y="64906"/>
                          </a:cubicBezTo>
                          <a:cubicBezTo>
                            <a:pt x="35885" y="65094"/>
                            <a:pt x="35906" y="65303"/>
                            <a:pt x="35822" y="65450"/>
                          </a:cubicBezTo>
                          <a:cubicBezTo>
                            <a:pt x="35592" y="66036"/>
                            <a:pt x="35592" y="66642"/>
                            <a:pt x="35571" y="67228"/>
                          </a:cubicBezTo>
                          <a:cubicBezTo>
                            <a:pt x="35550" y="67647"/>
                            <a:pt x="35362" y="67814"/>
                            <a:pt x="34943" y="67856"/>
                          </a:cubicBezTo>
                          <a:cubicBezTo>
                            <a:pt x="34734" y="67898"/>
                            <a:pt x="34525" y="67856"/>
                            <a:pt x="34253" y="67856"/>
                          </a:cubicBezTo>
                          <a:cubicBezTo>
                            <a:pt x="34232" y="68128"/>
                            <a:pt x="34253" y="68358"/>
                            <a:pt x="34148" y="68567"/>
                          </a:cubicBezTo>
                          <a:cubicBezTo>
                            <a:pt x="34085" y="68777"/>
                            <a:pt x="33897" y="68986"/>
                            <a:pt x="33730" y="69153"/>
                          </a:cubicBezTo>
                          <a:cubicBezTo>
                            <a:pt x="33562" y="69300"/>
                            <a:pt x="33353" y="69425"/>
                            <a:pt x="33165" y="69572"/>
                          </a:cubicBezTo>
                          <a:cubicBezTo>
                            <a:pt x="33081" y="69614"/>
                            <a:pt x="32997" y="69635"/>
                            <a:pt x="32934" y="69718"/>
                          </a:cubicBezTo>
                          <a:cubicBezTo>
                            <a:pt x="31951" y="70639"/>
                            <a:pt x="30779" y="70869"/>
                            <a:pt x="29503" y="70869"/>
                          </a:cubicBezTo>
                          <a:lnTo>
                            <a:pt x="28059" y="70869"/>
                          </a:lnTo>
                          <a:cubicBezTo>
                            <a:pt x="27306" y="70869"/>
                            <a:pt x="26720" y="70472"/>
                            <a:pt x="26302" y="69907"/>
                          </a:cubicBezTo>
                          <a:cubicBezTo>
                            <a:pt x="25779" y="69195"/>
                            <a:pt x="26134" y="68170"/>
                            <a:pt x="26929" y="67898"/>
                          </a:cubicBezTo>
                          <a:cubicBezTo>
                            <a:pt x="28080" y="67500"/>
                            <a:pt x="29231" y="67166"/>
                            <a:pt x="30444" y="67061"/>
                          </a:cubicBezTo>
                          <a:lnTo>
                            <a:pt x="30528" y="67061"/>
                          </a:lnTo>
                          <a:cubicBezTo>
                            <a:pt x="31574" y="66663"/>
                            <a:pt x="32662" y="66810"/>
                            <a:pt x="33771" y="66789"/>
                          </a:cubicBezTo>
                          <a:lnTo>
                            <a:pt x="34441" y="66789"/>
                          </a:lnTo>
                          <a:cubicBezTo>
                            <a:pt x="34504" y="66580"/>
                            <a:pt x="34525" y="66433"/>
                            <a:pt x="34566" y="66266"/>
                          </a:cubicBezTo>
                          <a:lnTo>
                            <a:pt x="34734" y="65554"/>
                          </a:lnTo>
                          <a:cubicBezTo>
                            <a:pt x="34776" y="65324"/>
                            <a:pt x="34859" y="65094"/>
                            <a:pt x="34859" y="64864"/>
                          </a:cubicBezTo>
                          <a:cubicBezTo>
                            <a:pt x="34859" y="64069"/>
                            <a:pt x="34985" y="63295"/>
                            <a:pt x="35131" y="62521"/>
                          </a:cubicBezTo>
                          <a:cubicBezTo>
                            <a:pt x="35173" y="62186"/>
                            <a:pt x="35194" y="61830"/>
                            <a:pt x="35236" y="61433"/>
                          </a:cubicBezTo>
                          <a:cubicBezTo>
                            <a:pt x="34943" y="61328"/>
                            <a:pt x="34671" y="61244"/>
                            <a:pt x="34441" y="61119"/>
                          </a:cubicBezTo>
                          <a:cubicBezTo>
                            <a:pt x="33981" y="60847"/>
                            <a:pt x="33520" y="60575"/>
                            <a:pt x="33499" y="59884"/>
                          </a:cubicBezTo>
                          <a:cubicBezTo>
                            <a:pt x="33478" y="59382"/>
                            <a:pt x="33269" y="58901"/>
                            <a:pt x="33102" y="58378"/>
                          </a:cubicBezTo>
                          <a:cubicBezTo>
                            <a:pt x="32976" y="58420"/>
                            <a:pt x="32851" y="58440"/>
                            <a:pt x="32725" y="58524"/>
                          </a:cubicBezTo>
                          <a:cubicBezTo>
                            <a:pt x="32411" y="58692"/>
                            <a:pt x="32097" y="58901"/>
                            <a:pt x="31784" y="59047"/>
                          </a:cubicBezTo>
                          <a:cubicBezTo>
                            <a:pt x="31616" y="59131"/>
                            <a:pt x="31407" y="59173"/>
                            <a:pt x="31302" y="59319"/>
                          </a:cubicBezTo>
                          <a:cubicBezTo>
                            <a:pt x="30842" y="59905"/>
                            <a:pt x="30172" y="59905"/>
                            <a:pt x="29503" y="59905"/>
                          </a:cubicBezTo>
                          <a:lnTo>
                            <a:pt x="28499" y="59905"/>
                          </a:lnTo>
                          <a:cubicBezTo>
                            <a:pt x="28185" y="59905"/>
                            <a:pt x="27913" y="59842"/>
                            <a:pt x="27662" y="59633"/>
                          </a:cubicBezTo>
                          <a:cubicBezTo>
                            <a:pt x="27515" y="59487"/>
                            <a:pt x="27348" y="59319"/>
                            <a:pt x="27327" y="59131"/>
                          </a:cubicBezTo>
                          <a:cubicBezTo>
                            <a:pt x="27243" y="58587"/>
                            <a:pt x="27243" y="58064"/>
                            <a:pt x="27515" y="57541"/>
                          </a:cubicBezTo>
                          <a:cubicBezTo>
                            <a:pt x="27934" y="56725"/>
                            <a:pt x="28436" y="55971"/>
                            <a:pt x="29105" y="55365"/>
                          </a:cubicBezTo>
                          <a:lnTo>
                            <a:pt x="29440" y="55030"/>
                          </a:lnTo>
                          <a:cubicBezTo>
                            <a:pt x="29315" y="54235"/>
                            <a:pt x="29336" y="53461"/>
                            <a:pt x="29545" y="52686"/>
                          </a:cubicBezTo>
                          <a:cubicBezTo>
                            <a:pt x="29649" y="52352"/>
                            <a:pt x="29754" y="52017"/>
                            <a:pt x="29900" y="51682"/>
                          </a:cubicBezTo>
                          <a:cubicBezTo>
                            <a:pt x="30235" y="50845"/>
                            <a:pt x="30591" y="50008"/>
                            <a:pt x="30905" y="49171"/>
                          </a:cubicBezTo>
                          <a:cubicBezTo>
                            <a:pt x="31177" y="48439"/>
                            <a:pt x="31470" y="47707"/>
                            <a:pt x="31825" y="46995"/>
                          </a:cubicBezTo>
                          <a:cubicBezTo>
                            <a:pt x="33311" y="44212"/>
                            <a:pt x="34441" y="41262"/>
                            <a:pt x="35675" y="38396"/>
                          </a:cubicBezTo>
                          <a:cubicBezTo>
                            <a:pt x="35487" y="38207"/>
                            <a:pt x="35382" y="38354"/>
                            <a:pt x="35257" y="38417"/>
                          </a:cubicBezTo>
                          <a:cubicBezTo>
                            <a:pt x="34022" y="38981"/>
                            <a:pt x="32788" y="39588"/>
                            <a:pt x="31574" y="40174"/>
                          </a:cubicBezTo>
                          <a:cubicBezTo>
                            <a:pt x="31428" y="40216"/>
                            <a:pt x="31281" y="40300"/>
                            <a:pt x="31156" y="40321"/>
                          </a:cubicBezTo>
                          <a:cubicBezTo>
                            <a:pt x="29817" y="40593"/>
                            <a:pt x="28478" y="40906"/>
                            <a:pt x="27118" y="40948"/>
                          </a:cubicBezTo>
                          <a:cubicBezTo>
                            <a:pt x="26511" y="40969"/>
                            <a:pt x="25925" y="40927"/>
                            <a:pt x="25318" y="40948"/>
                          </a:cubicBezTo>
                          <a:cubicBezTo>
                            <a:pt x="24251" y="41011"/>
                            <a:pt x="23310" y="40593"/>
                            <a:pt x="22431" y="40007"/>
                          </a:cubicBezTo>
                          <a:cubicBezTo>
                            <a:pt x="22263" y="39902"/>
                            <a:pt x="22096" y="39777"/>
                            <a:pt x="21908" y="39672"/>
                          </a:cubicBezTo>
                          <a:cubicBezTo>
                            <a:pt x="21887" y="39672"/>
                            <a:pt x="21866" y="39672"/>
                            <a:pt x="21761" y="39693"/>
                          </a:cubicBezTo>
                          <a:cubicBezTo>
                            <a:pt x="21740" y="39881"/>
                            <a:pt x="21698" y="40070"/>
                            <a:pt x="21698" y="40279"/>
                          </a:cubicBezTo>
                          <a:lnTo>
                            <a:pt x="21698" y="43794"/>
                          </a:lnTo>
                          <a:cubicBezTo>
                            <a:pt x="21698" y="44171"/>
                            <a:pt x="21678" y="44505"/>
                            <a:pt x="21489" y="44840"/>
                          </a:cubicBezTo>
                          <a:cubicBezTo>
                            <a:pt x="21322" y="45196"/>
                            <a:pt x="21259" y="45572"/>
                            <a:pt x="21154" y="45949"/>
                          </a:cubicBezTo>
                          <a:cubicBezTo>
                            <a:pt x="21113" y="46137"/>
                            <a:pt x="21050" y="46305"/>
                            <a:pt x="20945" y="46451"/>
                          </a:cubicBezTo>
                          <a:cubicBezTo>
                            <a:pt x="20422" y="46974"/>
                            <a:pt x="20108" y="47623"/>
                            <a:pt x="19794" y="48272"/>
                          </a:cubicBezTo>
                          <a:cubicBezTo>
                            <a:pt x="19606" y="48606"/>
                            <a:pt x="19355" y="48753"/>
                            <a:pt x="18978" y="48711"/>
                          </a:cubicBezTo>
                          <a:cubicBezTo>
                            <a:pt x="18727" y="48711"/>
                            <a:pt x="18518" y="48606"/>
                            <a:pt x="18392" y="48376"/>
                          </a:cubicBezTo>
                          <a:cubicBezTo>
                            <a:pt x="18330" y="48292"/>
                            <a:pt x="18309" y="48230"/>
                            <a:pt x="18288" y="48146"/>
                          </a:cubicBezTo>
                          <a:cubicBezTo>
                            <a:pt x="17995" y="47414"/>
                            <a:pt x="17681" y="46702"/>
                            <a:pt x="17200" y="46054"/>
                          </a:cubicBezTo>
                          <a:cubicBezTo>
                            <a:pt x="17095" y="45928"/>
                            <a:pt x="17032" y="45719"/>
                            <a:pt x="17032" y="45551"/>
                          </a:cubicBezTo>
                          <a:cubicBezTo>
                            <a:pt x="17032" y="45154"/>
                            <a:pt x="16844" y="44882"/>
                            <a:pt x="16530" y="44610"/>
                          </a:cubicBezTo>
                          <a:cubicBezTo>
                            <a:pt x="16781" y="43773"/>
                            <a:pt x="16719" y="42936"/>
                            <a:pt x="16509" y="42099"/>
                          </a:cubicBezTo>
                          <a:cubicBezTo>
                            <a:pt x="16447" y="41911"/>
                            <a:pt x="16405" y="41743"/>
                            <a:pt x="16426" y="41576"/>
                          </a:cubicBezTo>
                          <a:cubicBezTo>
                            <a:pt x="16447" y="41053"/>
                            <a:pt x="16363" y="40551"/>
                            <a:pt x="16007" y="40132"/>
                          </a:cubicBezTo>
                          <a:cubicBezTo>
                            <a:pt x="16049" y="40007"/>
                            <a:pt x="16091" y="39881"/>
                            <a:pt x="16133" y="39797"/>
                          </a:cubicBezTo>
                          <a:cubicBezTo>
                            <a:pt x="16509" y="39400"/>
                            <a:pt x="16468" y="38981"/>
                            <a:pt x="16258" y="38542"/>
                          </a:cubicBezTo>
                          <a:cubicBezTo>
                            <a:pt x="16216" y="38417"/>
                            <a:pt x="16154" y="38228"/>
                            <a:pt x="16216" y="38124"/>
                          </a:cubicBezTo>
                          <a:cubicBezTo>
                            <a:pt x="16363" y="37789"/>
                            <a:pt x="16258" y="37475"/>
                            <a:pt x="16237" y="37161"/>
                          </a:cubicBezTo>
                          <a:cubicBezTo>
                            <a:pt x="16196" y="36826"/>
                            <a:pt x="16154" y="36512"/>
                            <a:pt x="16196" y="36157"/>
                          </a:cubicBezTo>
                          <a:cubicBezTo>
                            <a:pt x="16196" y="34964"/>
                            <a:pt x="16216" y="33751"/>
                            <a:pt x="16216" y="32537"/>
                          </a:cubicBezTo>
                          <a:cubicBezTo>
                            <a:pt x="16216" y="32286"/>
                            <a:pt x="16216" y="32056"/>
                            <a:pt x="16091" y="31847"/>
                          </a:cubicBezTo>
                          <a:cubicBezTo>
                            <a:pt x="15903" y="31533"/>
                            <a:pt x="15986" y="31344"/>
                            <a:pt x="16258" y="31177"/>
                          </a:cubicBezTo>
                          <a:cubicBezTo>
                            <a:pt x="16865" y="30800"/>
                            <a:pt x="17493" y="30549"/>
                            <a:pt x="18204" y="30507"/>
                          </a:cubicBezTo>
                          <a:cubicBezTo>
                            <a:pt x="18748" y="30486"/>
                            <a:pt x="19292" y="30507"/>
                            <a:pt x="19815" y="30486"/>
                          </a:cubicBezTo>
                          <a:cubicBezTo>
                            <a:pt x="20338" y="30466"/>
                            <a:pt x="20694" y="30696"/>
                            <a:pt x="20861" y="31177"/>
                          </a:cubicBezTo>
                          <a:cubicBezTo>
                            <a:pt x="21113" y="31826"/>
                            <a:pt x="21531" y="32432"/>
                            <a:pt x="21426" y="33165"/>
                          </a:cubicBezTo>
                          <a:cubicBezTo>
                            <a:pt x="21866" y="34483"/>
                            <a:pt x="21657" y="35843"/>
                            <a:pt x="21698" y="37203"/>
                          </a:cubicBezTo>
                          <a:lnTo>
                            <a:pt x="21698" y="37977"/>
                          </a:lnTo>
                          <a:cubicBezTo>
                            <a:pt x="22117" y="38312"/>
                            <a:pt x="22514" y="38668"/>
                            <a:pt x="22933" y="39023"/>
                          </a:cubicBezTo>
                          <a:cubicBezTo>
                            <a:pt x="23665" y="39588"/>
                            <a:pt x="24502" y="39860"/>
                            <a:pt x="25444" y="39881"/>
                          </a:cubicBezTo>
                          <a:cubicBezTo>
                            <a:pt x="27118" y="39902"/>
                            <a:pt x="28771" y="39756"/>
                            <a:pt x="30382" y="39442"/>
                          </a:cubicBezTo>
                          <a:cubicBezTo>
                            <a:pt x="30696" y="39379"/>
                            <a:pt x="31051" y="39274"/>
                            <a:pt x="31323" y="39149"/>
                          </a:cubicBezTo>
                          <a:lnTo>
                            <a:pt x="34462" y="37726"/>
                          </a:lnTo>
                          <a:cubicBezTo>
                            <a:pt x="35173" y="37391"/>
                            <a:pt x="35822" y="36973"/>
                            <a:pt x="36303" y="36345"/>
                          </a:cubicBezTo>
                          <a:cubicBezTo>
                            <a:pt x="36240" y="36115"/>
                            <a:pt x="36073" y="36136"/>
                            <a:pt x="35926" y="36157"/>
                          </a:cubicBezTo>
                          <a:cubicBezTo>
                            <a:pt x="35027" y="36220"/>
                            <a:pt x="34148" y="35927"/>
                            <a:pt x="33290" y="35676"/>
                          </a:cubicBezTo>
                          <a:cubicBezTo>
                            <a:pt x="31909" y="35278"/>
                            <a:pt x="30654" y="34671"/>
                            <a:pt x="29482" y="33834"/>
                          </a:cubicBezTo>
                          <a:cubicBezTo>
                            <a:pt x="29168" y="33604"/>
                            <a:pt x="28792" y="33416"/>
                            <a:pt x="28478" y="33207"/>
                          </a:cubicBezTo>
                          <a:cubicBezTo>
                            <a:pt x="28164" y="32976"/>
                            <a:pt x="27871" y="32704"/>
                            <a:pt x="27536" y="32453"/>
                          </a:cubicBezTo>
                          <a:cubicBezTo>
                            <a:pt x="26699" y="32997"/>
                            <a:pt x="25779" y="32914"/>
                            <a:pt x="24879" y="32600"/>
                          </a:cubicBezTo>
                          <a:cubicBezTo>
                            <a:pt x="24105" y="32349"/>
                            <a:pt x="23351" y="32035"/>
                            <a:pt x="22577" y="31742"/>
                          </a:cubicBezTo>
                          <a:cubicBezTo>
                            <a:pt x="22473" y="31700"/>
                            <a:pt x="22326" y="31658"/>
                            <a:pt x="22263" y="31595"/>
                          </a:cubicBezTo>
                          <a:cubicBezTo>
                            <a:pt x="21050" y="30654"/>
                            <a:pt x="20317" y="29461"/>
                            <a:pt x="20422" y="27871"/>
                          </a:cubicBezTo>
                          <a:cubicBezTo>
                            <a:pt x="20443" y="27557"/>
                            <a:pt x="20548" y="27306"/>
                            <a:pt x="20799" y="27055"/>
                          </a:cubicBezTo>
                          <a:cubicBezTo>
                            <a:pt x="21154" y="26678"/>
                            <a:pt x="21594" y="26365"/>
                            <a:pt x="22075" y="26176"/>
                          </a:cubicBezTo>
                          <a:cubicBezTo>
                            <a:pt x="22096" y="25360"/>
                            <a:pt x="22180" y="24628"/>
                            <a:pt x="22117" y="23875"/>
                          </a:cubicBezTo>
                          <a:cubicBezTo>
                            <a:pt x="22096" y="23268"/>
                            <a:pt x="21950" y="22661"/>
                            <a:pt x="21866" y="22075"/>
                          </a:cubicBezTo>
                          <a:cubicBezTo>
                            <a:pt x="21782" y="21510"/>
                            <a:pt x="21740" y="20987"/>
                            <a:pt x="21698" y="20443"/>
                          </a:cubicBezTo>
                          <a:cubicBezTo>
                            <a:pt x="21698" y="19146"/>
                            <a:pt x="21678" y="17849"/>
                            <a:pt x="21887" y="16551"/>
                          </a:cubicBezTo>
                          <a:cubicBezTo>
                            <a:pt x="22012" y="15756"/>
                            <a:pt x="22117" y="15003"/>
                            <a:pt x="22494" y="14271"/>
                          </a:cubicBezTo>
                          <a:cubicBezTo>
                            <a:pt x="22703" y="13873"/>
                            <a:pt x="22849" y="13434"/>
                            <a:pt x="23038" y="12994"/>
                          </a:cubicBezTo>
                          <a:cubicBezTo>
                            <a:pt x="22535" y="12764"/>
                            <a:pt x="22096" y="12576"/>
                            <a:pt x="21573" y="12346"/>
                          </a:cubicBezTo>
                          <a:cubicBezTo>
                            <a:pt x="21468" y="12576"/>
                            <a:pt x="21343" y="12806"/>
                            <a:pt x="21238" y="13036"/>
                          </a:cubicBezTo>
                          <a:cubicBezTo>
                            <a:pt x="20589" y="14585"/>
                            <a:pt x="19753" y="16007"/>
                            <a:pt x="18748" y="17367"/>
                          </a:cubicBezTo>
                          <a:cubicBezTo>
                            <a:pt x="18204" y="18121"/>
                            <a:pt x="17681" y="18874"/>
                            <a:pt x="16991" y="19564"/>
                          </a:cubicBezTo>
                          <a:cubicBezTo>
                            <a:pt x="16363" y="20150"/>
                            <a:pt x="15693" y="20715"/>
                            <a:pt x="14961" y="21196"/>
                          </a:cubicBezTo>
                          <a:cubicBezTo>
                            <a:pt x="14229" y="21699"/>
                            <a:pt x="13434" y="21908"/>
                            <a:pt x="12576" y="21929"/>
                          </a:cubicBezTo>
                          <a:cubicBezTo>
                            <a:pt x="11530" y="21971"/>
                            <a:pt x="10462" y="21971"/>
                            <a:pt x="9416" y="21929"/>
                          </a:cubicBezTo>
                          <a:cubicBezTo>
                            <a:pt x="9081" y="21929"/>
                            <a:pt x="8768" y="21887"/>
                            <a:pt x="8412" y="21803"/>
                          </a:cubicBezTo>
                          <a:cubicBezTo>
                            <a:pt x="6780" y="21447"/>
                            <a:pt x="5148" y="20945"/>
                            <a:pt x="3579" y="20255"/>
                          </a:cubicBezTo>
                          <a:cubicBezTo>
                            <a:pt x="3223" y="20108"/>
                            <a:pt x="2846" y="20004"/>
                            <a:pt x="2428" y="20025"/>
                          </a:cubicBezTo>
                          <a:cubicBezTo>
                            <a:pt x="1967" y="20046"/>
                            <a:pt x="1465" y="20025"/>
                            <a:pt x="984" y="20025"/>
                          </a:cubicBezTo>
                          <a:cubicBezTo>
                            <a:pt x="817" y="20025"/>
                            <a:pt x="628" y="20004"/>
                            <a:pt x="440" y="19983"/>
                          </a:cubicBezTo>
                          <a:cubicBezTo>
                            <a:pt x="231" y="19941"/>
                            <a:pt x="126" y="19815"/>
                            <a:pt x="84" y="19627"/>
                          </a:cubicBezTo>
                          <a:cubicBezTo>
                            <a:pt x="1" y="19397"/>
                            <a:pt x="84" y="19209"/>
                            <a:pt x="252" y="19083"/>
                          </a:cubicBezTo>
                          <a:cubicBezTo>
                            <a:pt x="545" y="18874"/>
                            <a:pt x="879" y="18727"/>
                            <a:pt x="1277" y="18727"/>
                          </a:cubicBezTo>
                          <a:cubicBezTo>
                            <a:pt x="1612" y="18727"/>
                            <a:pt x="1967" y="18665"/>
                            <a:pt x="2281" y="18748"/>
                          </a:cubicBezTo>
                          <a:cubicBezTo>
                            <a:pt x="2721" y="18832"/>
                            <a:pt x="3076" y="18686"/>
                            <a:pt x="3474" y="18518"/>
                          </a:cubicBezTo>
                          <a:cubicBezTo>
                            <a:pt x="4081" y="18225"/>
                            <a:pt x="4688" y="17995"/>
                            <a:pt x="5315" y="17723"/>
                          </a:cubicBezTo>
                          <a:cubicBezTo>
                            <a:pt x="5671" y="17577"/>
                            <a:pt x="5985" y="17326"/>
                            <a:pt x="6194" y="16991"/>
                          </a:cubicBezTo>
                          <a:cubicBezTo>
                            <a:pt x="6508" y="16551"/>
                            <a:pt x="6801" y="16070"/>
                            <a:pt x="7136" y="15652"/>
                          </a:cubicBezTo>
                          <a:cubicBezTo>
                            <a:pt x="7742" y="14877"/>
                            <a:pt x="7680" y="14041"/>
                            <a:pt x="7366" y="13183"/>
                          </a:cubicBezTo>
                          <a:cubicBezTo>
                            <a:pt x="7094" y="12450"/>
                            <a:pt x="6738" y="11739"/>
                            <a:pt x="6592" y="10944"/>
                          </a:cubicBezTo>
                          <a:cubicBezTo>
                            <a:pt x="6466" y="10274"/>
                            <a:pt x="6466" y="9647"/>
                            <a:pt x="6717" y="8998"/>
                          </a:cubicBezTo>
                          <a:cubicBezTo>
                            <a:pt x="7010" y="8224"/>
                            <a:pt x="7449" y="7533"/>
                            <a:pt x="8035" y="6926"/>
                          </a:cubicBezTo>
                          <a:cubicBezTo>
                            <a:pt x="8245" y="6717"/>
                            <a:pt x="8496" y="6529"/>
                            <a:pt x="8663" y="6278"/>
                          </a:cubicBezTo>
                          <a:cubicBezTo>
                            <a:pt x="9144" y="5483"/>
                            <a:pt x="9877" y="4960"/>
                            <a:pt x="10693" y="4520"/>
                          </a:cubicBezTo>
                          <a:cubicBezTo>
                            <a:pt x="11048" y="4311"/>
                            <a:pt x="11383" y="3997"/>
                            <a:pt x="11718" y="3767"/>
                          </a:cubicBezTo>
                          <a:cubicBezTo>
                            <a:pt x="12074" y="3495"/>
                            <a:pt x="12471" y="3244"/>
                            <a:pt x="12869" y="3035"/>
                          </a:cubicBezTo>
                          <a:cubicBezTo>
                            <a:pt x="14375" y="2198"/>
                            <a:pt x="16049" y="1905"/>
                            <a:pt x="17744" y="1926"/>
                          </a:cubicBezTo>
                          <a:cubicBezTo>
                            <a:pt x="18999" y="1947"/>
                            <a:pt x="20213" y="2261"/>
                            <a:pt x="21364" y="2742"/>
                          </a:cubicBezTo>
                          <a:cubicBezTo>
                            <a:pt x="22180" y="3077"/>
                            <a:pt x="22807" y="3725"/>
                            <a:pt x="23289" y="4458"/>
                          </a:cubicBezTo>
                          <a:cubicBezTo>
                            <a:pt x="23372" y="4604"/>
                            <a:pt x="23435" y="4730"/>
                            <a:pt x="23498" y="4834"/>
                          </a:cubicBezTo>
                          <a:cubicBezTo>
                            <a:pt x="23707" y="4918"/>
                            <a:pt x="23812" y="4771"/>
                            <a:pt x="23916" y="4667"/>
                          </a:cubicBezTo>
                          <a:lnTo>
                            <a:pt x="25255" y="3579"/>
                          </a:lnTo>
                          <a:cubicBezTo>
                            <a:pt x="25548" y="3349"/>
                            <a:pt x="25883" y="3244"/>
                            <a:pt x="26260" y="3265"/>
                          </a:cubicBezTo>
                          <a:cubicBezTo>
                            <a:pt x="26595" y="3286"/>
                            <a:pt x="26908" y="3286"/>
                            <a:pt x="27243" y="3307"/>
                          </a:cubicBezTo>
                          <a:cubicBezTo>
                            <a:pt x="27662" y="3369"/>
                            <a:pt x="28080" y="3390"/>
                            <a:pt x="28499" y="3307"/>
                          </a:cubicBezTo>
                          <a:cubicBezTo>
                            <a:pt x="28896" y="3244"/>
                            <a:pt x="29294" y="3286"/>
                            <a:pt x="29608" y="3600"/>
                          </a:cubicBezTo>
                          <a:cubicBezTo>
                            <a:pt x="29921" y="3913"/>
                            <a:pt x="30214" y="3893"/>
                            <a:pt x="30570" y="3662"/>
                          </a:cubicBezTo>
                          <a:cubicBezTo>
                            <a:pt x="31533" y="3035"/>
                            <a:pt x="32474" y="2407"/>
                            <a:pt x="33478" y="1821"/>
                          </a:cubicBezTo>
                          <a:cubicBezTo>
                            <a:pt x="34294" y="1361"/>
                            <a:pt x="35090" y="859"/>
                            <a:pt x="35968" y="524"/>
                          </a:cubicBezTo>
                          <a:cubicBezTo>
                            <a:pt x="36659" y="231"/>
                            <a:pt x="37433" y="1"/>
                            <a:pt x="38228" y="1"/>
                          </a:cubicBezTo>
                          <a:cubicBezTo>
                            <a:pt x="39170" y="22"/>
                            <a:pt x="40111" y="1"/>
                            <a:pt x="41053" y="1"/>
                          </a:cubicBezTo>
                          <a:cubicBezTo>
                            <a:pt x="42183" y="1"/>
                            <a:pt x="43292" y="22"/>
                            <a:pt x="44401" y="168"/>
                          </a:cubicBezTo>
                          <a:cubicBezTo>
                            <a:pt x="45489" y="336"/>
                            <a:pt x="46577" y="377"/>
                            <a:pt x="47623" y="566"/>
                          </a:cubicBezTo>
                          <a:cubicBezTo>
                            <a:pt x="48250" y="670"/>
                            <a:pt x="48815" y="942"/>
                            <a:pt x="49422" y="1152"/>
                          </a:cubicBezTo>
                          <a:cubicBezTo>
                            <a:pt x="49694" y="1214"/>
                            <a:pt x="49945" y="1319"/>
                            <a:pt x="50217" y="1382"/>
                          </a:cubicBezTo>
                          <a:cubicBezTo>
                            <a:pt x="50657" y="1424"/>
                            <a:pt x="51012" y="1612"/>
                            <a:pt x="51326" y="1926"/>
                          </a:cubicBezTo>
                          <a:cubicBezTo>
                            <a:pt x="51682" y="2261"/>
                            <a:pt x="52038" y="2470"/>
                            <a:pt x="52477" y="2574"/>
                          </a:cubicBezTo>
                          <a:cubicBezTo>
                            <a:pt x="52540" y="2616"/>
                            <a:pt x="52582" y="2637"/>
                            <a:pt x="52644" y="2637"/>
                          </a:cubicBezTo>
                          <a:cubicBezTo>
                            <a:pt x="53147" y="2742"/>
                            <a:pt x="53398" y="3244"/>
                            <a:pt x="53816" y="3453"/>
                          </a:cubicBezTo>
                          <a:cubicBezTo>
                            <a:pt x="54256" y="3662"/>
                            <a:pt x="54716" y="3809"/>
                            <a:pt x="54946" y="4311"/>
                          </a:cubicBezTo>
                          <a:cubicBezTo>
                            <a:pt x="54988" y="4437"/>
                            <a:pt x="55155" y="4499"/>
                            <a:pt x="55281" y="4604"/>
                          </a:cubicBezTo>
                          <a:cubicBezTo>
                            <a:pt x="56034" y="5169"/>
                            <a:pt x="56662" y="5818"/>
                            <a:pt x="57080" y="6717"/>
                          </a:cubicBezTo>
                          <a:cubicBezTo>
                            <a:pt x="57436" y="7450"/>
                            <a:pt x="57875" y="8119"/>
                            <a:pt x="58273" y="8831"/>
                          </a:cubicBezTo>
                          <a:cubicBezTo>
                            <a:pt x="58629" y="9354"/>
                            <a:pt x="58817" y="10044"/>
                            <a:pt x="59005" y="10797"/>
                          </a:cubicBezTo>
                          <a:close/>
                          <a:moveTo>
                            <a:pt x="25214" y="27683"/>
                          </a:moveTo>
                          <a:cubicBezTo>
                            <a:pt x="25360" y="27955"/>
                            <a:pt x="25444" y="28059"/>
                            <a:pt x="25527" y="28185"/>
                          </a:cubicBezTo>
                          <a:cubicBezTo>
                            <a:pt x="26197" y="29294"/>
                            <a:pt x="27055" y="30173"/>
                            <a:pt x="27976" y="31093"/>
                          </a:cubicBezTo>
                          <a:cubicBezTo>
                            <a:pt x="28582" y="31679"/>
                            <a:pt x="29252" y="32181"/>
                            <a:pt x="29942" y="32683"/>
                          </a:cubicBezTo>
                          <a:cubicBezTo>
                            <a:pt x="31156" y="33520"/>
                            <a:pt x="32453" y="34085"/>
                            <a:pt x="33834" y="34546"/>
                          </a:cubicBezTo>
                          <a:cubicBezTo>
                            <a:pt x="34985" y="34901"/>
                            <a:pt x="36136" y="35048"/>
                            <a:pt x="37307" y="34860"/>
                          </a:cubicBezTo>
                          <a:cubicBezTo>
                            <a:pt x="37391" y="34839"/>
                            <a:pt x="37496" y="34797"/>
                            <a:pt x="37579" y="34839"/>
                          </a:cubicBezTo>
                          <a:cubicBezTo>
                            <a:pt x="38458" y="35111"/>
                            <a:pt x="39379" y="35006"/>
                            <a:pt x="40279" y="35090"/>
                          </a:cubicBezTo>
                          <a:cubicBezTo>
                            <a:pt x="41241" y="35173"/>
                            <a:pt x="42204" y="35111"/>
                            <a:pt x="43145" y="34839"/>
                          </a:cubicBezTo>
                          <a:cubicBezTo>
                            <a:pt x="43417" y="34755"/>
                            <a:pt x="43668" y="34797"/>
                            <a:pt x="43961" y="34839"/>
                          </a:cubicBezTo>
                          <a:cubicBezTo>
                            <a:pt x="45154" y="34964"/>
                            <a:pt x="46367" y="35006"/>
                            <a:pt x="47539" y="34671"/>
                          </a:cubicBezTo>
                          <a:cubicBezTo>
                            <a:pt x="47748" y="34608"/>
                            <a:pt x="47958" y="34608"/>
                            <a:pt x="48167" y="34567"/>
                          </a:cubicBezTo>
                          <a:cubicBezTo>
                            <a:pt x="48460" y="34525"/>
                            <a:pt x="48774" y="34462"/>
                            <a:pt x="49025" y="34378"/>
                          </a:cubicBezTo>
                          <a:cubicBezTo>
                            <a:pt x="49527" y="34232"/>
                            <a:pt x="50008" y="34043"/>
                            <a:pt x="50468" y="33834"/>
                          </a:cubicBezTo>
                          <a:cubicBezTo>
                            <a:pt x="50782" y="33709"/>
                            <a:pt x="51096" y="33562"/>
                            <a:pt x="51368" y="33395"/>
                          </a:cubicBezTo>
                          <a:cubicBezTo>
                            <a:pt x="52059" y="32914"/>
                            <a:pt x="52749" y="32411"/>
                            <a:pt x="53419" y="31930"/>
                          </a:cubicBezTo>
                          <a:cubicBezTo>
                            <a:pt x="53523" y="31847"/>
                            <a:pt x="53628" y="31763"/>
                            <a:pt x="53732" y="31742"/>
                          </a:cubicBezTo>
                          <a:cubicBezTo>
                            <a:pt x="54235" y="31616"/>
                            <a:pt x="54548" y="31219"/>
                            <a:pt x="54862" y="30884"/>
                          </a:cubicBezTo>
                          <a:cubicBezTo>
                            <a:pt x="55072" y="30612"/>
                            <a:pt x="55281" y="30361"/>
                            <a:pt x="55490" y="30110"/>
                          </a:cubicBezTo>
                          <a:cubicBezTo>
                            <a:pt x="56745" y="28750"/>
                            <a:pt x="57813" y="27264"/>
                            <a:pt x="58587" y="25569"/>
                          </a:cubicBezTo>
                          <a:cubicBezTo>
                            <a:pt x="58733" y="25193"/>
                            <a:pt x="58942" y="24858"/>
                            <a:pt x="59110" y="24523"/>
                          </a:cubicBezTo>
                          <a:cubicBezTo>
                            <a:pt x="59214" y="24314"/>
                            <a:pt x="59319" y="24084"/>
                            <a:pt x="59361" y="23833"/>
                          </a:cubicBezTo>
                          <a:cubicBezTo>
                            <a:pt x="59591" y="22996"/>
                            <a:pt x="59800" y="22138"/>
                            <a:pt x="59989" y="21280"/>
                          </a:cubicBezTo>
                          <a:cubicBezTo>
                            <a:pt x="60051" y="21071"/>
                            <a:pt x="60093" y="20841"/>
                            <a:pt x="60051" y="20652"/>
                          </a:cubicBezTo>
                          <a:cubicBezTo>
                            <a:pt x="59884" y="20129"/>
                            <a:pt x="60010" y="19627"/>
                            <a:pt x="60051" y="19146"/>
                          </a:cubicBezTo>
                          <a:cubicBezTo>
                            <a:pt x="60072" y="18581"/>
                            <a:pt x="60156" y="18037"/>
                            <a:pt x="60156" y="17514"/>
                          </a:cubicBezTo>
                          <a:cubicBezTo>
                            <a:pt x="60114" y="17012"/>
                            <a:pt x="60072" y="16468"/>
                            <a:pt x="59905" y="16007"/>
                          </a:cubicBezTo>
                          <a:cubicBezTo>
                            <a:pt x="59654" y="15191"/>
                            <a:pt x="59277" y="14375"/>
                            <a:pt x="58942" y="13517"/>
                          </a:cubicBezTo>
                          <a:cubicBezTo>
                            <a:pt x="58587" y="13748"/>
                            <a:pt x="58273" y="13957"/>
                            <a:pt x="57959" y="14187"/>
                          </a:cubicBezTo>
                          <a:cubicBezTo>
                            <a:pt x="56034" y="14250"/>
                            <a:pt x="56034" y="14271"/>
                            <a:pt x="54507" y="13873"/>
                          </a:cubicBezTo>
                          <a:cubicBezTo>
                            <a:pt x="53732" y="13664"/>
                            <a:pt x="53000" y="13329"/>
                            <a:pt x="52435" y="12785"/>
                          </a:cubicBezTo>
                          <a:cubicBezTo>
                            <a:pt x="51828" y="12220"/>
                            <a:pt x="51222" y="11676"/>
                            <a:pt x="50803" y="10944"/>
                          </a:cubicBezTo>
                          <a:cubicBezTo>
                            <a:pt x="50740" y="10818"/>
                            <a:pt x="50594" y="10735"/>
                            <a:pt x="50468" y="10609"/>
                          </a:cubicBezTo>
                          <a:cubicBezTo>
                            <a:pt x="50343" y="10818"/>
                            <a:pt x="50259" y="10965"/>
                            <a:pt x="50155" y="11111"/>
                          </a:cubicBezTo>
                          <a:cubicBezTo>
                            <a:pt x="49757" y="11760"/>
                            <a:pt x="49213" y="12116"/>
                            <a:pt x="48439" y="11990"/>
                          </a:cubicBezTo>
                          <a:cubicBezTo>
                            <a:pt x="48167" y="11969"/>
                            <a:pt x="47874" y="11927"/>
                            <a:pt x="47623" y="11864"/>
                          </a:cubicBezTo>
                          <a:cubicBezTo>
                            <a:pt x="46723" y="11634"/>
                            <a:pt x="45928" y="11279"/>
                            <a:pt x="45196" y="10693"/>
                          </a:cubicBezTo>
                          <a:cubicBezTo>
                            <a:pt x="44924" y="10484"/>
                            <a:pt x="44631" y="10295"/>
                            <a:pt x="44380" y="10086"/>
                          </a:cubicBezTo>
                          <a:cubicBezTo>
                            <a:pt x="43836" y="9605"/>
                            <a:pt x="43271" y="9144"/>
                            <a:pt x="42999" y="8433"/>
                          </a:cubicBezTo>
                          <a:cubicBezTo>
                            <a:pt x="42936" y="8328"/>
                            <a:pt x="42915" y="8203"/>
                            <a:pt x="42706" y="8203"/>
                          </a:cubicBezTo>
                          <a:cubicBezTo>
                            <a:pt x="42685" y="8307"/>
                            <a:pt x="42622" y="8412"/>
                            <a:pt x="42643" y="8517"/>
                          </a:cubicBezTo>
                          <a:cubicBezTo>
                            <a:pt x="42706" y="9898"/>
                            <a:pt x="42287" y="11132"/>
                            <a:pt x="41660" y="12325"/>
                          </a:cubicBezTo>
                          <a:cubicBezTo>
                            <a:pt x="40592" y="14417"/>
                            <a:pt x="40592" y="14417"/>
                            <a:pt x="38919" y="16133"/>
                          </a:cubicBezTo>
                          <a:cubicBezTo>
                            <a:pt x="37977" y="17095"/>
                            <a:pt x="36889" y="17744"/>
                            <a:pt x="35508" y="17744"/>
                          </a:cubicBezTo>
                          <a:cubicBezTo>
                            <a:pt x="35466" y="17744"/>
                            <a:pt x="35403" y="17807"/>
                            <a:pt x="35278" y="17828"/>
                          </a:cubicBezTo>
                          <a:cubicBezTo>
                            <a:pt x="35173" y="18058"/>
                            <a:pt x="35069" y="18330"/>
                            <a:pt x="34943" y="18602"/>
                          </a:cubicBezTo>
                          <a:cubicBezTo>
                            <a:pt x="34357" y="19857"/>
                            <a:pt x="33834" y="21155"/>
                            <a:pt x="32746" y="22096"/>
                          </a:cubicBezTo>
                          <a:cubicBezTo>
                            <a:pt x="32244" y="22515"/>
                            <a:pt x="31805" y="22933"/>
                            <a:pt x="31177" y="23100"/>
                          </a:cubicBezTo>
                          <a:cubicBezTo>
                            <a:pt x="30800" y="23205"/>
                            <a:pt x="30444" y="23393"/>
                            <a:pt x="30089" y="23519"/>
                          </a:cubicBezTo>
                          <a:cubicBezTo>
                            <a:pt x="30047" y="23875"/>
                            <a:pt x="30068" y="24230"/>
                            <a:pt x="29942" y="24502"/>
                          </a:cubicBezTo>
                          <a:cubicBezTo>
                            <a:pt x="29545" y="25277"/>
                            <a:pt x="29001" y="25988"/>
                            <a:pt x="28206" y="26427"/>
                          </a:cubicBezTo>
                          <a:cubicBezTo>
                            <a:pt x="27327" y="26992"/>
                            <a:pt x="26448" y="27578"/>
                            <a:pt x="25214" y="27683"/>
                          </a:cubicBezTo>
                          <a:close/>
                          <a:moveTo>
                            <a:pt x="34420" y="17618"/>
                          </a:moveTo>
                          <a:cubicBezTo>
                            <a:pt x="33813" y="16991"/>
                            <a:pt x="33583" y="16279"/>
                            <a:pt x="33520" y="15589"/>
                          </a:cubicBezTo>
                          <a:cubicBezTo>
                            <a:pt x="33478" y="14898"/>
                            <a:pt x="33499" y="14187"/>
                            <a:pt x="33520" y="13517"/>
                          </a:cubicBezTo>
                          <a:cubicBezTo>
                            <a:pt x="33520" y="13392"/>
                            <a:pt x="33604" y="13225"/>
                            <a:pt x="33709" y="13120"/>
                          </a:cubicBezTo>
                          <a:cubicBezTo>
                            <a:pt x="34022" y="12827"/>
                            <a:pt x="34818" y="12932"/>
                            <a:pt x="34964" y="13329"/>
                          </a:cubicBezTo>
                          <a:cubicBezTo>
                            <a:pt x="35131" y="13748"/>
                            <a:pt x="35257" y="14187"/>
                            <a:pt x="35341" y="14647"/>
                          </a:cubicBezTo>
                          <a:cubicBezTo>
                            <a:pt x="35466" y="15296"/>
                            <a:pt x="35508" y="15945"/>
                            <a:pt x="35592" y="16572"/>
                          </a:cubicBezTo>
                          <a:cubicBezTo>
                            <a:pt x="35906" y="16740"/>
                            <a:pt x="36178" y="16740"/>
                            <a:pt x="36429" y="16593"/>
                          </a:cubicBezTo>
                          <a:cubicBezTo>
                            <a:pt x="37015" y="16342"/>
                            <a:pt x="37600" y="16133"/>
                            <a:pt x="38082" y="15693"/>
                          </a:cubicBezTo>
                          <a:cubicBezTo>
                            <a:pt x="39839" y="14041"/>
                            <a:pt x="39839" y="14061"/>
                            <a:pt x="41032" y="11948"/>
                          </a:cubicBezTo>
                          <a:cubicBezTo>
                            <a:pt x="41116" y="11823"/>
                            <a:pt x="41199" y="11676"/>
                            <a:pt x="41241" y="11551"/>
                          </a:cubicBezTo>
                          <a:cubicBezTo>
                            <a:pt x="41701" y="10484"/>
                            <a:pt x="42204" y="9416"/>
                            <a:pt x="42120" y="8182"/>
                          </a:cubicBezTo>
                          <a:cubicBezTo>
                            <a:pt x="42099" y="7889"/>
                            <a:pt x="42266" y="7596"/>
                            <a:pt x="42329" y="7261"/>
                          </a:cubicBezTo>
                          <a:cubicBezTo>
                            <a:pt x="42183" y="7010"/>
                            <a:pt x="41994" y="6717"/>
                            <a:pt x="41806" y="6382"/>
                          </a:cubicBezTo>
                          <a:cubicBezTo>
                            <a:pt x="41660" y="6090"/>
                            <a:pt x="41680" y="5797"/>
                            <a:pt x="41890" y="5546"/>
                          </a:cubicBezTo>
                          <a:cubicBezTo>
                            <a:pt x="42057" y="5336"/>
                            <a:pt x="42371" y="5357"/>
                            <a:pt x="42496" y="5587"/>
                          </a:cubicBezTo>
                          <a:cubicBezTo>
                            <a:pt x="42685" y="5922"/>
                            <a:pt x="42852" y="6278"/>
                            <a:pt x="43061" y="6613"/>
                          </a:cubicBezTo>
                          <a:cubicBezTo>
                            <a:pt x="43375" y="7136"/>
                            <a:pt x="43689" y="7638"/>
                            <a:pt x="44003" y="8161"/>
                          </a:cubicBezTo>
                          <a:cubicBezTo>
                            <a:pt x="44170" y="8391"/>
                            <a:pt x="44296" y="8600"/>
                            <a:pt x="44484" y="8810"/>
                          </a:cubicBezTo>
                          <a:cubicBezTo>
                            <a:pt x="45133" y="9479"/>
                            <a:pt x="45928" y="10002"/>
                            <a:pt x="46723" y="10484"/>
                          </a:cubicBezTo>
                          <a:cubicBezTo>
                            <a:pt x="47288" y="10797"/>
                            <a:pt x="47874" y="10986"/>
                            <a:pt x="48543" y="11028"/>
                          </a:cubicBezTo>
                          <a:cubicBezTo>
                            <a:pt x="49171" y="11090"/>
                            <a:pt x="49443" y="10630"/>
                            <a:pt x="49527" y="10191"/>
                          </a:cubicBezTo>
                          <a:cubicBezTo>
                            <a:pt x="49548" y="10044"/>
                            <a:pt x="49527" y="9877"/>
                            <a:pt x="49548" y="9751"/>
                          </a:cubicBezTo>
                          <a:cubicBezTo>
                            <a:pt x="49548" y="9626"/>
                            <a:pt x="49548" y="9521"/>
                            <a:pt x="49590" y="9375"/>
                          </a:cubicBezTo>
                          <a:cubicBezTo>
                            <a:pt x="49694" y="8935"/>
                            <a:pt x="50217" y="8747"/>
                            <a:pt x="50573" y="9040"/>
                          </a:cubicBezTo>
                          <a:cubicBezTo>
                            <a:pt x="50678" y="9144"/>
                            <a:pt x="50761" y="9270"/>
                            <a:pt x="50866" y="9375"/>
                          </a:cubicBezTo>
                          <a:cubicBezTo>
                            <a:pt x="51515" y="10149"/>
                            <a:pt x="52100" y="10944"/>
                            <a:pt x="52770" y="11655"/>
                          </a:cubicBezTo>
                          <a:cubicBezTo>
                            <a:pt x="53670" y="12576"/>
                            <a:pt x="54841" y="12869"/>
                            <a:pt x="55992" y="13183"/>
                          </a:cubicBezTo>
                          <a:cubicBezTo>
                            <a:pt x="56097" y="13204"/>
                            <a:pt x="56222" y="13183"/>
                            <a:pt x="56348" y="13141"/>
                          </a:cubicBezTo>
                          <a:cubicBezTo>
                            <a:pt x="56808" y="13099"/>
                            <a:pt x="57248" y="13015"/>
                            <a:pt x="57708" y="13015"/>
                          </a:cubicBezTo>
                          <a:cubicBezTo>
                            <a:pt x="58315" y="13015"/>
                            <a:pt x="58817" y="12764"/>
                            <a:pt x="59277" y="12304"/>
                          </a:cubicBezTo>
                          <a:cubicBezTo>
                            <a:pt x="59173" y="12095"/>
                            <a:pt x="59110" y="11864"/>
                            <a:pt x="58942" y="11676"/>
                          </a:cubicBezTo>
                          <a:cubicBezTo>
                            <a:pt x="58629" y="11300"/>
                            <a:pt x="58419" y="10881"/>
                            <a:pt x="58273" y="10400"/>
                          </a:cubicBezTo>
                          <a:cubicBezTo>
                            <a:pt x="58126" y="10065"/>
                            <a:pt x="58022" y="9688"/>
                            <a:pt x="57813" y="9416"/>
                          </a:cubicBezTo>
                          <a:cubicBezTo>
                            <a:pt x="57289" y="8684"/>
                            <a:pt x="56976" y="7784"/>
                            <a:pt x="56306" y="7157"/>
                          </a:cubicBezTo>
                          <a:cubicBezTo>
                            <a:pt x="56222" y="7073"/>
                            <a:pt x="56181" y="6947"/>
                            <a:pt x="56118" y="6843"/>
                          </a:cubicBezTo>
                          <a:cubicBezTo>
                            <a:pt x="55804" y="6173"/>
                            <a:pt x="55260" y="5692"/>
                            <a:pt x="54674" y="5253"/>
                          </a:cubicBezTo>
                          <a:cubicBezTo>
                            <a:pt x="54528" y="5148"/>
                            <a:pt x="54339" y="5064"/>
                            <a:pt x="54256" y="4918"/>
                          </a:cubicBezTo>
                          <a:cubicBezTo>
                            <a:pt x="54046" y="4520"/>
                            <a:pt x="53691" y="4311"/>
                            <a:pt x="53293" y="4123"/>
                          </a:cubicBezTo>
                          <a:cubicBezTo>
                            <a:pt x="53147" y="4039"/>
                            <a:pt x="52979" y="3934"/>
                            <a:pt x="52854" y="3809"/>
                          </a:cubicBezTo>
                          <a:cubicBezTo>
                            <a:pt x="52582" y="3558"/>
                            <a:pt x="52310" y="3369"/>
                            <a:pt x="51933" y="3265"/>
                          </a:cubicBezTo>
                          <a:cubicBezTo>
                            <a:pt x="51515" y="3139"/>
                            <a:pt x="51117" y="2888"/>
                            <a:pt x="50782" y="2553"/>
                          </a:cubicBezTo>
                          <a:cubicBezTo>
                            <a:pt x="50636" y="2407"/>
                            <a:pt x="50385" y="2219"/>
                            <a:pt x="50175" y="2198"/>
                          </a:cubicBezTo>
                          <a:cubicBezTo>
                            <a:pt x="49652" y="2114"/>
                            <a:pt x="49213" y="1884"/>
                            <a:pt x="48711" y="1717"/>
                          </a:cubicBezTo>
                          <a:cubicBezTo>
                            <a:pt x="48083" y="1507"/>
                            <a:pt x="47497" y="1256"/>
                            <a:pt x="46786" y="1298"/>
                          </a:cubicBezTo>
                          <a:cubicBezTo>
                            <a:pt x="46598" y="1319"/>
                            <a:pt x="46451" y="1214"/>
                            <a:pt x="46263" y="1193"/>
                          </a:cubicBezTo>
                          <a:cubicBezTo>
                            <a:pt x="45886" y="1152"/>
                            <a:pt x="45551" y="1089"/>
                            <a:pt x="45196" y="1047"/>
                          </a:cubicBezTo>
                          <a:cubicBezTo>
                            <a:pt x="44693" y="984"/>
                            <a:pt x="44170" y="942"/>
                            <a:pt x="43647" y="880"/>
                          </a:cubicBezTo>
                          <a:cubicBezTo>
                            <a:pt x="43250" y="838"/>
                            <a:pt x="42852" y="775"/>
                            <a:pt x="42476" y="775"/>
                          </a:cubicBezTo>
                          <a:cubicBezTo>
                            <a:pt x="41053" y="754"/>
                            <a:pt x="39609" y="775"/>
                            <a:pt x="38207" y="775"/>
                          </a:cubicBezTo>
                          <a:cubicBezTo>
                            <a:pt x="37998" y="775"/>
                            <a:pt x="37768" y="754"/>
                            <a:pt x="37579" y="796"/>
                          </a:cubicBezTo>
                          <a:cubicBezTo>
                            <a:pt x="36847" y="1005"/>
                            <a:pt x="36115" y="1152"/>
                            <a:pt x="35466" y="1528"/>
                          </a:cubicBezTo>
                          <a:cubicBezTo>
                            <a:pt x="34838" y="1905"/>
                            <a:pt x="34211" y="2261"/>
                            <a:pt x="33583" y="2616"/>
                          </a:cubicBezTo>
                          <a:cubicBezTo>
                            <a:pt x="31742" y="3579"/>
                            <a:pt x="30235" y="4981"/>
                            <a:pt x="28520" y="6110"/>
                          </a:cubicBezTo>
                          <a:cubicBezTo>
                            <a:pt x="28415" y="6173"/>
                            <a:pt x="28352" y="6278"/>
                            <a:pt x="28268" y="6341"/>
                          </a:cubicBezTo>
                          <a:cubicBezTo>
                            <a:pt x="28059" y="6613"/>
                            <a:pt x="27787" y="6801"/>
                            <a:pt x="27473" y="6947"/>
                          </a:cubicBezTo>
                          <a:cubicBezTo>
                            <a:pt x="27118" y="7157"/>
                            <a:pt x="26804" y="7450"/>
                            <a:pt x="26574" y="7805"/>
                          </a:cubicBezTo>
                          <a:cubicBezTo>
                            <a:pt x="26427" y="8015"/>
                            <a:pt x="26302" y="8203"/>
                            <a:pt x="26176" y="8391"/>
                          </a:cubicBezTo>
                          <a:cubicBezTo>
                            <a:pt x="26302" y="8893"/>
                            <a:pt x="26302" y="8914"/>
                            <a:pt x="26113" y="9144"/>
                          </a:cubicBezTo>
                          <a:cubicBezTo>
                            <a:pt x="25799" y="9563"/>
                            <a:pt x="25486" y="9960"/>
                            <a:pt x="25172" y="10379"/>
                          </a:cubicBezTo>
                          <a:cubicBezTo>
                            <a:pt x="24921" y="10714"/>
                            <a:pt x="24691" y="11048"/>
                            <a:pt x="24586" y="11467"/>
                          </a:cubicBezTo>
                          <a:cubicBezTo>
                            <a:pt x="24398" y="12157"/>
                            <a:pt x="24105" y="12743"/>
                            <a:pt x="23812" y="13371"/>
                          </a:cubicBezTo>
                          <a:cubicBezTo>
                            <a:pt x="23247" y="14605"/>
                            <a:pt x="22912" y="15861"/>
                            <a:pt x="22912" y="17221"/>
                          </a:cubicBezTo>
                          <a:cubicBezTo>
                            <a:pt x="22912" y="18455"/>
                            <a:pt x="22766" y="19711"/>
                            <a:pt x="22912" y="20945"/>
                          </a:cubicBezTo>
                          <a:cubicBezTo>
                            <a:pt x="23058" y="22452"/>
                            <a:pt x="23330" y="24000"/>
                            <a:pt x="24063" y="25381"/>
                          </a:cubicBezTo>
                          <a:cubicBezTo>
                            <a:pt x="24230" y="25758"/>
                            <a:pt x="24335" y="26176"/>
                            <a:pt x="24586" y="26511"/>
                          </a:cubicBezTo>
                          <a:cubicBezTo>
                            <a:pt x="25276" y="26574"/>
                            <a:pt x="25946" y="26448"/>
                            <a:pt x="26532" y="26113"/>
                          </a:cubicBezTo>
                          <a:cubicBezTo>
                            <a:pt x="26825" y="25967"/>
                            <a:pt x="27118" y="25800"/>
                            <a:pt x="27431" y="25674"/>
                          </a:cubicBezTo>
                          <a:cubicBezTo>
                            <a:pt x="27996" y="25444"/>
                            <a:pt x="28415" y="25025"/>
                            <a:pt x="28812" y="24523"/>
                          </a:cubicBezTo>
                          <a:cubicBezTo>
                            <a:pt x="29189" y="24063"/>
                            <a:pt x="29315" y="23582"/>
                            <a:pt x="28896" y="23059"/>
                          </a:cubicBezTo>
                          <a:cubicBezTo>
                            <a:pt x="28687" y="22787"/>
                            <a:pt x="28582" y="22473"/>
                            <a:pt x="28603" y="22117"/>
                          </a:cubicBezTo>
                          <a:cubicBezTo>
                            <a:pt x="28624" y="21782"/>
                            <a:pt x="28875" y="21573"/>
                            <a:pt x="29210" y="21573"/>
                          </a:cubicBezTo>
                          <a:cubicBezTo>
                            <a:pt x="29461" y="21573"/>
                            <a:pt x="29670" y="21636"/>
                            <a:pt x="29859" y="21824"/>
                          </a:cubicBezTo>
                          <a:lnTo>
                            <a:pt x="30256" y="22305"/>
                          </a:lnTo>
                          <a:cubicBezTo>
                            <a:pt x="30696" y="22117"/>
                            <a:pt x="31198" y="22033"/>
                            <a:pt x="31533" y="21782"/>
                          </a:cubicBezTo>
                          <a:cubicBezTo>
                            <a:pt x="32118" y="21301"/>
                            <a:pt x="32683" y="20778"/>
                            <a:pt x="33102" y="20150"/>
                          </a:cubicBezTo>
                          <a:cubicBezTo>
                            <a:pt x="33583" y="19439"/>
                            <a:pt x="33939" y="18539"/>
                            <a:pt x="34420" y="17618"/>
                          </a:cubicBezTo>
                          <a:close/>
                          <a:moveTo>
                            <a:pt x="51849" y="54235"/>
                          </a:moveTo>
                          <a:cubicBezTo>
                            <a:pt x="51849" y="54005"/>
                            <a:pt x="51912" y="53795"/>
                            <a:pt x="51849" y="53649"/>
                          </a:cubicBezTo>
                          <a:cubicBezTo>
                            <a:pt x="51619" y="53210"/>
                            <a:pt x="51661" y="52707"/>
                            <a:pt x="51661" y="52247"/>
                          </a:cubicBezTo>
                          <a:cubicBezTo>
                            <a:pt x="51619" y="51661"/>
                            <a:pt x="51619" y="51096"/>
                            <a:pt x="51577" y="50510"/>
                          </a:cubicBezTo>
                          <a:cubicBezTo>
                            <a:pt x="51368" y="48669"/>
                            <a:pt x="51452" y="46786"/>
                            <a:pt x="51159" y="44924"/>
                          </a:cubicBezTo>
                          <a:lnTo>
                            <a:pt x="51159" y="44735"/>
                          </a:lnTo>
                          <a:cubicBezTo>
                            <a:pt x="51201" y="43041"/>
                            <a:pt x="50845" y="41388"/>
                            <a:pt x="50510" y="39714"/>
                          </a:cubicBezTo>
                          <a:cubicBezTo>
                            <a:pt x="50217" y="38207"/>
                            <a:pt x="49715" y="36743"/>
                            <a:pt x="49631" y="35194"/>
                          </a:cubicBezTo>
                          <a:cubicBezTo>
                            <a:pt x="49631" y="35111"/>
                            <a:pt x="49527" y="35069"/>
                            <a:pt x="49464" y="34964"/>
                          </a:cubicBezTo>
                          <a:cubicBezTo>
                            <a:pt x="48585" y="35320"/>
                            <a:pt x="47623" y="35111"/>
                            <a:pt x="46807" y="35613"/>
                          </a:cubicBezTo>
                          <a:cubicBezTo>
                            <a:pt x="46870" y="35822"/>
                            <a:pt x="46911" y="36031"/>
                            <a:pt x="46911" y="36240"/>
                          </a:cubicBezTo>
                          <a:cubicBezTo>
                            <a:pt x="46953" y="36680"/>
                            <a:pt x="46807" y="37161"/>
                            <a:pt x="46493" y="37391"/>
                          </a:cubicBezTo>
                          <a:cubicBezTo>
                            <a:pt x="45970" y="37747"/>
                            <a:pt x="45551" y="38228"/>
                            <a:pt x="45091" y="38647"/>
                          </a:cubicBezTo>
                          <a:cubicBezTo>
                            <a:pt x="44631" y="39044"/>
                            <a:pt x="44087" y="39065"/>
                            <a:pt x="43647" y="38835"/>
                          </a:cubicBezTo>
                          <a:cubicBezTo>
                            <a:pt x="42999" y="38479"/>
                            <a:pt x="42308" y="38103"/>
                            <a:pt x="41952" y="37391"/>
                          </a:cubicBezTo>
                          <a:cubicBezTo>
                            <a:pt x="41743" y="36994"/>
                            <a:pt x="41492" y="36638"/>
                            <a:pt x="41262" y="36240"/>
                          </a:cubicBezTo>
                          <a:cubicBezTo>
                            <a:pt x="40111" y="36220"/>
                            <a:pt x="39023" y="36178"/>
                            <a:pt x="37893" y="36157"/>
                          </a:cubicBezTo>
                          <a:cubicBezTo>
                            <a:pt x="37810" y="36157"/>
                            <a:pt x="37705" y="36220"/>
                            <a:pt x="37600" y="36240"/>
                          </a:cubicBezTo>
                          <a:cubicBezTo>
                            <a:pt x="37559" y="36366"/>
                            <a:pt x="37475" y="36492"/>
                            <a:pt x="37412" y="36638"/>
                          </a:cubicBezTo>
                          <a:cubicBezTo>
                            <a:pt x="36010" y="40446"/>
                            <a:pt x="34525" y="44233"/>
                            <a:pt x="32662" y="47874"/>
                          </a:cubicBezTo>
                          <a:cubicBezTo>
                            <a:pt x="32495" y="48167"/>
                            <a:pt x="32369" y="48481"/>
                            <a:pt x="32265" y="48795"/>
                          </a:cubicBezTo>
                          <a:cubicBezTo>
                            <a:pt x="31867" y="49966"/>
                            <a:pt x="31428" y="51117"/>
                            <a:pt x="30905" y="52247"/>
                          </a:cubicBezTo>
                          <a:cubicBezTo>
                            <a:pt x="30675" y="52749"/>
                            <a:pt x="30612" y="53356"/>
                            <a:pt x="30507" y="53921"/>
                          </a:cubicBezTo>
                          <a:cubicBezTo>
                            <a:pt x="30465" y="54151"/>
                            <a:pt x="30612" y="54318"/>
                            <a:pt x="30821" y="54381"/>
                          </a:cubicBezTo>
                          <a:cubicBezTo>
                            <a:pt x="30905" y="54423"/>
                            <a:pt x="31009" y="54444"/>
                            <a:pt x="31093" y="54444"/>
                          </a:cubicBezTo>
                          <a:cubicBezTo>
                            <a:pt x="33269" y="54758"/>
                            <a:pt x="35466" y="55051"/>
                            <a:pt x="37684" y="54988"/>
                          </a:cubicBezTo>
                          <a:cubicBezTo>
                            <a:pt x="38626" y="54967"/>
                            <a:pt x="39567" y="54988"/>
                            <a:pt x="40488" y="55135"/>
                          </a:cubicBezTo>
                          <a:cubicBezTo>
                            <a:pt x="41429" y="55260"/>
                            <a:pt x="42350" y="55260"/>
                            <a:pt x="43292" y="55260"/>
                          </a:cubicBezTo>
                          <a:lnTo>
                            <a:pt x="45447" y="55260"/>
                          </a:lnTo>
                          <a:cubicBezTo>
                            <a:pt x="45782" y="55260"/>
                            <a:pt x="46137" y="55281"/>
                            <a:pt x="46451" y="55218"/>
                          </a:cubicBezTo>
                          <a:cubicBezTo>
                            <a:pt x="47560" y="55072"/>
                            <a:pt x="48711" y="54883"/>
                            <a:pt x="49841" y="54674"/>
                          </a:cubicBezTo>
                          <a:cubicBezTo>
                            <a:pt x="50510" y="54570"/>
                            <a:pt x="51159" y="54402"/>
                            <a:pt x="51849" y="54235"/>
                          </a:cubicBezTo>
                          <a:close/>
                          <a:moveTo>
                            <a:pt x="69718" y="29942"/>
                          </a:moveTo>
                          <a:cubicBezTo>
                            <a:pt x="69718" y="30047"/>
                            <a:pt x="69697" y="30131"/>
                            <a:pt x="69718" y="30194"/>
                          </a:cubicBezTo>
                          <a:cubicBezTo>
                            <a:pt x="69906" y="31051"/>
                            <a:pt x="70095" y="31909"/>
                            <a:pt x="70283" y="32767"/>
                          </a:cubicBezTo>
                          <a:cubicBezTo>
                            <a:pt x="70430" y="33562"/>
                            <a:pt x="70597" y="34357"/>
                            <a:pt x="70932" y="35111"/>
                          </a:cubicBezTo>
                          <a:cubicBezTo>
                            <a:pt x="71036" y="35341"/>
                            <a:pt x="71057" y="35634"/>
                            <a:pt x="71036" y="35906"/>
                          </a:cubicBezTo>
                          <a:cubicBezTo>
                            <a:pt x="70953" y="36680"/>
                            <a:pt x="71266" y="37287"/>
                            <a:pt x="71706" y="37914"/>
                          </a:cubicBezTo>
                          <a:cubicBezTo>
                            <a:pt x="72124" y="37684"/>
                            <a:pt x="72522" y="37621"/>
                            <a:pt x="72961" y="37663"/>
                          </a:cubicBezTo>
                          <a:cubicBezTo>
                            <a:pt x="73422" y="37684"/>
                            <a:pt x="73798" y="37601"/>
                            <a:pt x="74196" y="37454"/>
                          </a:cubicBezTo>
                          <a:cubicBezTo>
                            <a:pt x="74698" y="37266"/>
                            <a:pt x="75158" y="37140"/>
                            <a:pt x="75577" y="36826"/>
                          </a:cubicBezTo>
                          <a:cubicBezTo>
                            <a:pt x="75786" y="36659"/>
                            <a:pt x="76079" y="36575"/>
                            <a:pt x="76309" y="36450"/>
                          </a:cubicBezTo>
                          <a:cubicBezTo>
                            <a:pt x="76916" y="36157"/>
                            <a:pt x="77523" y="35906"/>
                            <a:pt x="78088" y="35571"/>
                          </a:cubicBezTo>
                          <a:cubicBezTo>
                            <a:pt x="78464" y="35362"/>
                            <a:pt x="78820" y="35173"/>
                            <a:pt x="79238" y="35069"/>
                          </a:cubicBezTo>
                          <a:cubicBezTo>
                            <a:pt x="80703" y="34671"/>
                            <a:pt x="82147" y="34253"/>
                            <a:pt x="83611" y="33834"/>
                          </a:cubicBezTo>
                          <a:cubicBezTo>
                            <a:pt x="84344" y="33625"/>
                            <a:pt x="85055" y="33374"/>
                            <a:pt x="85767" y="33102"/>
                          </a:cubicBezTo>
                          <a:cubicBezTo>
                            <a:pt x="86018" y="32997"/>
                            <a:pt x="86248" y="32809"/>
                            <a:pt x="86541" y="32642"/>
                          </a:cubicBezTo>
                          <a:cubicBezTo>
                            <a:pt x="86185" y="31533"/>
                            <a:pt x="86101" y="30403"/>
                            <a:pt x="85662" y="29357"/>
                          </a:cubicBezTo>
                          <a:cubicBezTo>
                            <a:pt x="85285" y="28478"/>
                            <a:pt x="85034" y="27536"/>
                            <a:pt x="84867" y="26595"/>
                          </a:cubicBezTo>
                          <a:cubicBezTo>
                            <a:pt x="84762" y="26093"/>
                            <a:pt x="84637" y="25590"/>
                            <a:pt x="84406" y="25130"/>
                          </a:cubicBezTo>
                          <a:cubicBezTo>
                            <a:pt x="84239" y="24816"/>
                            <a:pt x="84114" y="24440"/>
                            <a:pt x="84009" y="24105"/>
                          </a:cubicBezTo>
                          <a:cubicBezTo>
                            <a:pt x="83716" y="23121"/>
                            <a:pt x="83214" y="22222"/>
                            <a:pt x="83005" y="21196"/>
                          </a:cubicBezTo>
                          <a:cubicBezTo>
                            <a:pt x="82377" y="20025"/>
                            <a:pt x="82042" y="18748"/>
                            <a:pt x="81728" y="17430"/>
                          </a:cubicBezTo>
                          <a:cubicBezTo>
                            <a:pt x="81393" y="16070"/>
                            <a:pt x="80954" y="14773"/>
                            <a:pt x="80013" y="13643"/>
                          </a:cubicBezTo>
                          <a:cubicBezTo>
                            <a:pt x="79448" y="13601"/>
                            <a:pt x="78904" y="13601"/>
                            <a:pt x="78339" y="13810"/>
                          </a:cubicBezTo>
                          <a:cubicBezTo>
                            <a:pt x="77774" y="14020"/>
                            <a:pt x="77230" y="14145"/>
                            <a:pt x="76686" y="14292"/>
                          </a:cubicBezTo>
                          <a:cubicBezTo>
                            <a:pt x="76456" y="14375"/>
                            <a:pt x="76204" y="14459"/>
                            <a:pt x="75995" y="14543"/>
                          </a:cubicBezTo>
                          <a:cubicBezTo>
                            <a:pt x="75137" y="14919"/>
                            <a:pt x="74300" y="15317"/>
                            <a:pt x="73463" y="15714"/>
                          </a:cubicBezTo>
                          <a:cubicBezTo>
                            <a:pt x="73066" y="15903"/>
                            <a:pt x="72710" y="16070"/>
                            <a:pt x="72396" y="16363"/>
                          </a:cubicBezTo>
                          <a:cubicBezTo>
                            <a:pt x="72229" y="16530"/>
                            <a:pt x="71999" y="16677"/>
                            <a:pt x="71769" y="16698"/>
                          </a:cubicBezTo>
                          <a:cubicBezTo>
                            <a:pt x="71057" y="16844"/>
                            <a:pt x="70450" y="17179"/>
                            <a:pt x="69823" y="17472"/>
                          </a:cubicBezTo>
                          <a:cubicBezTo>
                            <a:pt x="69341" y="17702"/>
                            <a:pt x="68777" y="17807"/>
                            <a:pt x="68337" y="18058"/>
                          </a:cubicBezTo>
                          <a:cubicBezTo>
                            <a:pt x="67835" y="18351"/>
                            <a:pt x="67417" y="18748"/>
                            <a:pt x="66977" y="19104"/>
                          </a:cubicBezTo>
                          <a:lnTo>
                            <a:pt x="66349" y="19585"/>
                          </a:lnTo>
                          <a:cubicBezTo>
                            <a:pt x="66998" y="21364"/>
                            <a:pt x="67207" y="23205"/>
                            <a:pt x="68002" y="24921"/>
                          </a:cubicBezTo>
                          <a:cubicBezTo>
                            <a:pt x="68253" y="24837"/>
                            <a:pt x="68505" y="24753"/>
                            <a:pt x="68735" y="24732"/>
                          </a:cubicBezTo>
                          <a:cubicBezTo>
                            <a:pt x="68860" y="24732"/>
                            <a:pt x="69049" y="24816"/>
                            <a:pt x="69090" y="24879"/>
                          </a:cubicBezTo>
                          <a:cubicBezTo>
                            <a:pt x="69153" y="24984"/>
                            <a:pt x="69111" y="25172"/>
                            <a:pt x="69090" y="25297"/>
                          </a:cubicBezTo>
                          <a:cubicBezTo>
                            <a:pt x="69069" y="25381"/>
                            <a:pt x="69028" y="25465"/>
                            <a:pt x="68944" y="25507"/>
                          </a:cubicBezTo>
                          <a:cubicBezTo>
                            <a:pt x="68421" y="25988"/>
                            <a:pt x="68358" y="26532"/>
                            <a:pt x="68651" y="27160"/>
                          </a:cubicBezTo>
                          <a:cubicBezTo>
                            <a:pt x="68672" y="27243"/>
                            <a:pt x="68693" y="27348"/>
                            <a:pt x="68735" y="27432"/>
                          </a:cubicBezTo>
                          <a:cubicBezTo>
                            <a:pt x="68777" y="27683"/>
                            <a:pt x="68965" y="27808"/>
                            <a:pt x="69216" y="27913"/>
                          </a:cubicBezTo>
                          <a:cubicBezTo>
                            <a:pt x="69300" y="27871"/>
                            <a:pt x="69425" y="27808"/>
                            <a:pt x="69530" y="27766"/>
                          </a:cubicBezTo>
                          <a:cubicBezTo>
                            <a:pt x="69676" y="27683"/>
                            <a:pt x="69802" y="27557"/>
                            <a:pt x="69927" y="27704"/>
                          </a:cubicBezTo>
                          <a:cubicBezTo>
                            <a:pt x="70095" y="27892"/>
                            <a:pt x="69948" y="28059"/>
                            <a:pt x="69823" y="28185"/>
                          </a:cubicBezTo>
                          <a:cubicBezTo>
                            <a:pt x="69697" y="28331"/>
                            <a:pt x="69530" y="28499"/>
                            <a:pt x="69404" y="28645"/>
                          </a:cubicBezTo>
                          <a:cubicBezTo>
                            <a:pt x="69362" y="28729"/>
                            <a:pt x="69321" y="28834"/>
                            <a:pt x="69258" y="29022"/>
                          </a:cubicBezTo>
                          <a:cubicBezTo>
                            <a:pt x="69593" y="29043"/>
                            <a:pt x="69844" y="29043"/>
                            <a:pt x="70116" y="29064"/>
                          </a:cubicBezTo>
                          <a:cubicBezTo>
                            <a:pt x="70304" y="29106"/>
                            <a:pt x="70471" y="29106"/>
                            <a:pt x="70639" y="29168"/>
                          </a:cubicBezTo>
                          <a:cubicBezTo>
                            <a:pt x="70722" y="29210"/>
                            <a:pt x="70785" y="29357"/>
                            <a:pt x="70827" y="29461"/>
                          </a:cubicBezTo>
                          <a:cubicBezTo>
                            <a:pt x="70827" y="29524"/>
                            <a:pt x="70743" y="29650"/>
                            <a:pt x="70681" y="29670"/>
                          </a:cubicBezTo>
                          <a:cubicBezTo>
                            <a:pt x="70388" y="29775"/>
                            <a:pt x="70074" y="29859"/>
                            <a:pt x="69718" y="29942"/>
                          </a:cubicBezTo>
                          <a:close/>
                          <a:moveTo>
                            <a:pt x="4311" y="19271"/>
                          </a:moveTo>
                          <a:cubicBezTo>
                            <a:pt x="4478" y="19376"/>
                            <a:pt x="4541" y="19481"/>
                            <a:pt x="4646" y="19502"/>
                          </a:cubicBezTo>
                          <a:cubicBezTo>
                            <a:pt x="6006" y="20004"/>
                            <a:pt x="7408" y="20422"/>
                            <a:pt x="8809" y="20736"/>
                          </a:cubicBezTo>
                          <a:cubicBezTo>
                            <a:pt x="8977" y="20757"/>
                            <a:pt x="9102" y="20778"/>
                            <a:pt x="9249" y="20778"/>
                          </a:cubicBezTo>
                          <a:cubicBezTo>
                            <a:pt x="10400" y="20778"/>
                            <a:pt x="11550" y="20820"/>
                            <a:pt x="12701" y="20778"/>
                          </a:cubicBezTo>
                          <a:cubicBezTo>
                            <a:pt x="13224" y="20778"/>
                            <a:pt x="13727" y="20652"/>
                            <a:pt x="14166" y="20359"/>
                          </a:cubicBezTo>
                          <a:cubicBezTo>
                            <a:pt x="14856" y="19920"/>
                            <a:pt x="15505" y="19460"/>
                            <a:pt x="16112" y="18874"/>
                          </a:cubicBezTo>
                          <a:cubicBezTo>
                            <a:pt x="16760" y="18246"/>
                            <a:pt x="17284" y="17493"/>
                            <a:pt x="17828" y="16782"/>
                          </a:cubicBezTo>
                          <a:cubicBezTo>
                            <a:pt x="18727" y="15631"/>
                            <a:pt x="19439" y="14375"/>
                            <a:pt x="20087" y="13078"/>
                          </a:cubicBezTo>
                          <a:cubicBezTo>
                            <a:pt x="20736" y="11760"/>
                            <a:pt x="21029" y="10358"/>
                            <a:pt x="21385" y="8956"/>
                          </a:cubicBezTo>
                          <a:cubicBezTo>
                            <a:pt x="21594" y="8182"/>
                            <a:pt x="21803" y="7387"/>
                            <a:pt x="22368" y="6738"/>
                          </a:cubicBezTo>
                          <a:cubicBezTo>
                            <a:pt x="22619" y="6424"/>
                            <a:pt x="22807" y="6027"/>
                            <a:pt x="23017" y="5671"/>
                          </a:cubicBezTo>
                          <a:cubicBezTo>
                            <a:pt x="23268" y="5148"/>
                            <a:pt x="23226" y="4855"/>
                            <a:pt x="22745" y="4499"/>
                          </a:cubicBezTo>
                          <a:cubicBezTo>
                            <a:pt x="21908" y="3872"/>
                            <a:pt x="21071" y="3181"/>
                            <a:pt x="19962" y="3097"/>
                          </a:cubicBezTo>
                          <a:cubicBezTo>
                            <a:pt x="19564" y="3077"/>
                            <a:pt x="19188" y="2930"/>
                            <a:pt x="18811" y="2867"/>
                          </a:cubicBezTo>
                          <a:cubicBezTo>
                            <a:pt x="18497" y="2825"/>
                            <a:pt x="18141" y="2742"/>
                            <a:pt x="17807" y="2742"/>
                          </a:cubicBezTo>
                          <a:cubicBezTo>
                            <a:pt x="16216" y="2825"/>
                            <a:pt x="14626" y="3035"/>
                            <a:pt x="13183" y="3809"/>
                          </a:cubicBezTo>
                          <a:cubicBezTo>
                            <a:pt x="12869" y="3997"/>
                            <a:pt x="12576" y="4206"/>
                            <a:pt x="12262" y="4416"/>
                          </a:cubicBezTo>
                          <a:cubicBezTo>
                            <a:pt x="11697" y="4813"/>
                            <a:pt x="11132" y="5232"/>
                            <a:pt x="10567" y="5608"/>
                          </a:cubicBezTo>
                          <a:cubicBezTo>
                            <a:pt x="10253" y="5818"/>
                            <a:pt x="9981" y="6027"/>
                            <a:pt x="9751" y="6320"/>
                          </a:cubicBezTo>
                          <a:cubicBezTo>
                            <a:pt x="9437" y="6738"/>
                            <a:pt x="9102" y="7115"/>
                            <a:pt x="8768" y="7491"/>
                          </a:cubicBezTo>
                          <a:cubicBezTo>
                            <a:pt x="8286" y="8015"/>
                            <a:pt x="7931" y="8600"/>
                            <a:pt x="7680" y="9270"/>
                          </a:cubicBezTo>
                          <a:cubicBezTo>
                            <a:pt x="7533" y="9751"/>
                            <a:pt x="7470" y="10212"/>
                            <a:pt x="7617" y="10693"/>
                          </a:cubicBezTo>
                          <a:cubicBezTo>
                            <a:pt x="7763" y="11216"/>
                            <a:pt x="7910" y="11739"/>
                            <a:pt x="8161" y="12199"/>
                          </a:cubicBezTo>
                          <a:cubicBezTo>
                            <a:pt x="8558" y="12994"/>
                            <a:pt x="8684" y="13810"/>
                            <a:pt x="8621" y="14668"/>
                          </a:cubicBezTo>
                          <a:cubicBezTo>
                            <a:pt x="8600" y="15024"/>
                            <a:pt x="8517" y="15380"/>
                            <a:pt x="8307" y="15693"/>
                          </a:cubicBezTo>
                          <a:cubicBezTo>
                            <a:pt x="7868" y="16342"/>
                            <a:pt x="7429" y="16970"/>
                            <a:pt x="6989" y="17618"/>
                          </a:cubicBezTo>
                          <a:cubicBezTo>
                            <a:pt x="6696" y="18037"/>
                            <a:pt x="6361" y="18330"/>
                            <a:pt x="5880" y="18539"/>
                          </a:cubicBezTo>
                          <a:cubicBezTo>
                            <a:pt x="5420" y="18769"/>
                            <a:pt x="4918" y="18999"/>
                            <a:pt x="4311" y="19271"/>
                          </a:cubicBezTo>
                          <a:close/>
                          <a:moveTo>
                            <a:pt x="52603" y="55281"/>
                          </a:moveTo>
                          <a:cubicBezTo>
                            <a:pt x="52561" y="55281"/>
                            <a:pt x="52519" y="55260"/>
                            <a:pt x="52498" y="55260"/>
                          </a:cubicBezTo>
                          <a:cubicBezTo>
                            <a:pt x="52038" y="55365"/>
                            <a:pt x="51598" y="55448"/>
                            <a:pt x="51159" y="55553"/>
                          </a:cubicBezTo>
                          <a:cubicBezTo>
                            <a:pt x="48774" y="56097"/>
                            <a:pt x="46367" y="56495"/>
                            <a:pt x="43877" y="56390"/>
                          </a:cubicBezTo>
                          <a:cubicBezTo>
                            <a:pt x="43292" y="56348"/>
                            <a:pt x="42685" y="56390"/>
                            <a:pt x="42078" y="56390"/>
                          </a:cubicBezTo>
                          <a:cubicBezTo>
                            <a:pt x="41743" y="56390"/>
                            <a:pt x="41408" y="56411"/>
                            <a:pt x="41095" y="56327"/>
                          </a:cubicBezTo>
                          <a:cubicBezTo>
                            <a:pt x="39525" y="56076"/>
                            <a:pt x="37956" y="56139"/>
                            <a:pt x="36387" y="56118"/>
                          </a:cubicBezTo>
                          <a:cubicBezTo>
                            <a:pt x="35989" y="56118"/>
                            <a:pt x="35592" y="56118"/>
                            <a:pt x="35194" y="56076"/>
                          </a:cubicBezTo>
                          <a:cubicBezTo>
                            <a:pt x="33478" y="55867"/>
                            <a:pt x="31721" y="55658"/>
                            <a:pt x="29963" y="55448"/>
                          </a:cubicBezTo>
                          <a:cubicBezTo>
                            <a:pt x="29294" y="56076"/>
                            <a:pt x="28812" y="56850"/>
                            <a:pt x="28373" y="57687"/>
                          </a:cubicBezTo>
                          <a:cubicBezTo>
                            <a:pt x="28185" y="58064"/>
                            <a:pt x="28122" y="58420"/>
                            <a:pt x="28289" y="58838"/>
                          </a:cubicBezTo>
                          <a:lnTo>
                            <a:pt x="30214" y="58838"/>
                          </a:lnTo>
                          <a:cubicBezTo>
                            <a:pt x="30444" y="58650"/>
                            <a:pt x="30675" y="58440"/>
                            <a:pt x="30947" y="58315"/>
                          </a:cubicBezTo>
                          <a:cubicBezTo>
                            <a:pt x="31574" y="57980"/>
                            <a:pt x="32223" y="57645"/>
                            <a:pt x="32788" y="57185"/>
                          </a:cubicBezTo>
                          <a:cubicBezTo>
                            <a:pt x="33269" y="56829"/>
                            <a:pt x="33709" y="57018"/>
                            <a:pt x="33876" y="57603"/>
                          </a:cubicBezTo>
                          <a:cubicBezTo>
                            <a:pt x="34043" y="58273"/>
                            <a:pt x="34211" y="58943"/>
                            <a:pt x="34420" y="59633"/>
                          </a:cubicBezTo>
                          <a:cubicBezTo>
                            <a:pt x="34546" y="60093"/>
                            <a:pt x="34818" y="60282"/>
                            <a:pt x="35257" y="60261"/>
                          </a:cubicBezTo>
                          <a:cubicBezTo>
                            <a:pt x="35654" y="60219"/>
                            <a:pt x="36031" y="60156"/>
                            <a:pt x="36324" y="59863"/>
                          </a:cubicBezTo>
                          <a:cubicBezTo>
                            <a:pt x="36722" y="59487"/>
                            <a:pt x="37224" y="59256"/>
                            <a:pt x="37496" y="58754"/>
                          </a:cubicBezTo>
                          <a:cubicBezTo>
                            <a:pt x="37579" y="58608"/>
                            <a:pt x="37768" y="58503"/>
                            <a:pt x="37914" y="58420"/>
                          </a:cubicBezTo>
                          <a:cubicBezTo>
                            <a:pt x="38228" y="58231"/>
                            <a:pt x="38584" y="58106"/>
                            <a:pt x="38898" y="57959"/>
                          </a:cubicBezTo>
                          <a:cubicBezTo>
                            <a:pt x="39421" y="57708"/>
                            <a:pt x="39944" y="57855"/>
                            <a:pt x="40258" y="58315"/>
                          </a:cubicBezTo>
                          <a:cubicBezTo>
                            <a:pt x="40383" y="58524"/>
                            <a:pt x="40488" y="58733"/>
                            <a:pt x="40613" y="58943"/>
                          </a:cubicBezTo>
                          <a:cubicBezTo>
                            <a:pt x="40906" y="59466"/>
                            <a:pt x="41367" y="59780"/>
                            <a:pt x="41890" y="60052"/>
                          </a:cubicBezTo>
                          <a:cubicBezTo>
                            <a:pt x="42789" y="60470"/>
                            <a:pt x="42978" y="60407"/>
                            <a:pt x="43522" y="59591"/>
                          </a:cubicBezTo>
                          <a:cubicBezTo>
                            <a:pt x="43919" y="59047"/>
                            <a:pt x="44359" y="58587"/>
                            <a:pt x="44986" y="58315"/>
                          </a:cubicBezTo>
                          <a:cubicBezTo>
                            <a:pt x="45489" y="58106"/>
                            <a:pt x="45865" y="58127"/>
                            <a:pt x="46179" y="58524"/>
                          </a:cubicBezTo>
                          <a:cubicBezTo>
                            <a:pt x="46639" y="59110"/>
                            <a:pt x="47267" y="59277"/>
                            <a:pt x="47895" y="59487"/>
                          </a:cubicBezTo>
                          <a:cubicBezTo>
                            <a:pt x="48041" y="59549"/>
                            <a:pt x="48230" y="59591"/>
                            <a:pt x="48418" y="59654"/>
                          </a:cubicBezTo>
                          <a:cubicBezTo>
                            <a:pt x="48795" y="59780"/>
                            <a:pt x="48941" y="59738"/>
                            <a:pt x="49192" y="59445"/>
                          </a:cubicBezTo>
                          <a:cubicBezTo>
                            <a:pt x="49422" y="59152"/>
                            <a:pt x="49673" y="58901"/>
                            <a:pt x="49924" y="58629"/>
                          </a:cubicBezTo>
                          <a:cubicBezTo>
                            <a:pt x="50155" y="58399"/>
                            <a:pt x="50447" y="58399"/>
                            <a:pt x="50761" y="58503"/>
                          </a:cubicBezTo>
                          <a:cubicBezTo>
                            <a:pt x="51243" y="58692"/>
                            <a:pt x="51598" y="59005"/>
                            <a:pt x="51912" y="59340"/>
                          </a:cubicBezTo>
                          <a:cubicBezTo>
                            <a:pt x="52393" y="59842"/>
                            <a:pt x="52937" y="59884"/>
                            <a:pt x="53586" y="59654"/>
                          </a:cubicBezTo>
                          <a:lnTo>
                            <a:pt x="53586" y="57290"/>
                          </a:lnTo>
                          <a:cubicBezTo>
                            <a:pt x="53251" y="56557"/>
                            <a:pt x="52896" y="55909"/>
                            <a:pt x="52603" y="55281"/>
                          </a:cubicBezTo>
                          <a:close/>
                          <a:moveTo>
                            <a:pt x="20652" y="43899"/>
                          </a:moveTo>
                          <a:cubicBezTo>
                            <a:pt x="20715" y="42978"/>
                            <a:pt x="20715" y="42183"/>
                            <a:pt x="20694" y="41367"/>
                          </a:cubicBezTo>
                          <a:cubicBezTo>
                            <a:pt x="20652" y="40530"/>
                            <a:pt x="20799" y="39693"/>
                            <a:pt x="20610" y="38835"/>
                          </a:cubicBezTo>
                          <a:cubicBezTo>
                            <a:pt x="20297" y="38793"/>
                            <a:pt x="20025" y="38793"/>
                            <a:pt x="19773" y="38730"/>
                          </a:cubicBezTo>
                          <a:cubicBezTo>
                            <a:pt x="19669" y="38689"/>
                            <a:pt x="19501" y="38542"/>
                            <a:pt x="19501" y="38437"/>
                          </a:cubicBezTo>
                          <a:cubicBezTo>
                            <a:pt x="19501" y="38333"/>
                            <a:pt x="19648" y="38145"/>
                            <a:pt x="19753" y="38124"/>
                          </a:cubicBezTo>
                          <a:cubicBezTo>
                            <a:pt x="20025" y="38040"/>
                            <a:pt x="20317" y="38019"/>
                            <a:pt x="20652" y="37956"/>
                          </a:cubicBezTo>
                          <a:cubicBezTo>
                            <a:pt x="20736" y="37287"/>
                            <a:pt x="20715" y="36638"/>
                            <a:pt x="20694" y="35968"/>
                          </a:cubicBezTo>
                          <a:cubicBezTo>
                            <a:pt x="20694" y="35111"/>
                            <a:pt x="20799" y="34232"/>
                            <a:pt x="20485" y="33395"/>
                          </a:cubicBezTo>
                          <a:cubicBezTo>
                            <a:pt x="20422" y="33290"/>
                            <a:pt x="20443" y="33144"/>
                            <a:pt x="20443" y="33018"/>
                          </a:cubicBezTo>
                          <a:cubicBezTo>
                            <a:pt x="20443" y="32370"/>
                            <a:pt x="20129" y="31826"/>
                            <a:pt x="19815" y="31219"/>
                          </a:cubicBezTo>
                          <a:cubicBezTo>
                            <a:pt x="19167" y="31219"/>
                            <a:pt x="18539" y="31198"/>
                            <a:pt x="17911" y="31219"/>
                          </a:cubicBezTo>
                          <a:cubicBezTo>
                            <a:pt x="17556" y="31219"/>
                            <a:pt x="17242" y="31365"/>
                            <a:pt x="16991" y="31575"/>
                          </a:cubicBezTo>
                          <a:cubicBezTo>
                            <a:pt x="16991" y="33290"/>
                            <a:pt x="16970" y="34901"/>
                            <a:pt x="16991" y="36554"/>
                          </a:cubicBezTo>
                          <a:cubicBezTo>
                            <a:pt x="16991" y="37015"/>
                            <a:pt x="17137" y="37496"/>
                            <a:pt x="17200" y="37998"/>
                          </a:cubicBezTo>
                          <a:cubicBezTo>
                            <a:pt x="17556" y="38124"/>
                            <a:pt x="17869" y="38228"/>
                            <a:pt x="18183" y="38333"/>
                          </a:cubicBezTo>
                          <a:cubicBezTo>
                            <a:pt x="18246" y="38354"/>
                            <a:pt x="18351" y="38375"/>
                            <a:pt x="18434" y="38417"/>
                          </a:cubicBezTo>
                          <a:cubicBezTo>
                            <a:pt x="18623" y="38479"/>
                            <a:pt x="18727" y="38584"/>
                            <a:pt x="18727" y="38793"/>
                          </a:cubicBezTo>
                          <a:cubicBezTo>
                            <a:pt x="18727" y="39002"/>
                            <a:pt x="18539" y="39149"/>
                            <a:pt x="18288" y="39149"/>
                          </a:cubicBezTo>
                          <a:lnTo>
                            <a:pt x="17828" y="39149"/>
                          </a:lnTo>
                          <a:cubicBezTo>
                            <a:pt x="17660" y="39149"/>
                            <a:pt x="17493" y="39170"/>
                            <a:pt x="17304" y="39191"/>
                          </a:cubicBezTo>
                          <a:cubicBezTo>
                            <a:pt x="17263" y="39567"/>
                            <a:pt x="17179" y="39902"/>
                            <a:pt x="17388" y="40195"/>
                          </a:cubicBezTo>
                          <a:cubicBezTo>
                            <a:pt x="17681" y="40237"/>
                            <a:pt x="17932" y="40258"/>
                            <a:pt x="18204" y="40342"/>
                          </a:cubicBezTo>
                          <a:cubicBezTo>
                            <a:pt x="18309" y="40362"/>
                            <a:pt x="18413" y="40551"/>
                            <a:pt x="18434" y="40676"/>
                          </a:cubicBezTo>
                          <a:cubicBezTo>
                            <a:pt x="18434" y="40739"/>
                            <a:pt x="18309" y="40886"/>
                            <a:pt x="18204" y="40927"/>
                          </a:cubicBezTo>
                          <a:cubicBezTo>
                            <a:pt x="17911" y="40990"/>
                            <a:pt x="17618" y="41032"/>
                            <a:pt x="17367" y="41074"/>
                          </a:cubicBezTo>
                          <a:cubicBezTo>
                            <a:pt x="17200" y="41597"/>
                            <a:pt x="17409" y="42015"/>
                            <a:pt x="17493" y="42455"/>
                          </a:cubicBezTo>
                          <a:cubicBezTo>
                            <a:pt x="17576" y="42915"/>
                            <a:pt x="17576" y="43355"/>
                            <a:pt x="17618" y="43794"/>
                          </a:cubicBezTo>
                          <a:cubicBezTo>
                            <a:pt x="17786" y="43857"/>
                            <a:pt x="17890" y="43919"/>
                            <a:pt x="17995" y="43919"/>
                          </a:cubicBezTo>
                          <a:cubicBezTo>
                            <a:pt x="18853" y="43940"/>
                            <a:pt x="19690" y="43961"/>
                            <a:pt x="20652" y="43899"/>
                          </a:cubicBezTo>
                          <a:close/>
                          <a:moveTo>
                            <a:pt x="29294" y="4604"/>
                          </a:moveTo>
                          <a:cubicBezTo>
                            <a:pt x="29168" y="4248"/>
                            <a:pt x="28980" y="4102"/>
                            <a:pt x="28687" y="4039"/>
                          </a:cubicBezTo>
                          <a:cubicBezTo>
                            <a:pt x="28143" y="3934"/>
                            <a:pt x="27620" y="4039"/>
                            <a:pt x="27076" y="4018"/>
                          </a:cubicBezTo>
                          <a:cubicBezTo>
                            <a:pt x="26155" y="3976"/>
                            <a:pt x="25527" y="4416"/>
                            <a:pt x="24921" y="4960"/>
                          </a:cubicBezTo>
                          <a:cubicBezTo>
                            <a:pt x="24711" y="5169"/>
                            <a:pt x="24481" y="5378"/>
                            <a:pt x="24272" y="5587"/>
                          </a:cubicBezTo>
                          <a:cubicBezTo>
                            <a:pt x="24146" y="5755"/>
                            <a:pt x="24000" y="5922"/>
                            <a:pt x="23895" y="6090"/>
                          </a:cubicBezTo>
                          <a:cubicBezTo>
                            <a:pt x="23582" y="6571"/>
                            <a:pt x="23268" y="7094"/>
                            <a:pt x="22954" y="7617"/>
                          </a:cubicBezTo>
                          <a:cubicBezTo>
                            <a:pt x="22891" y="7763"/>
                            <a:pt x="22786" y="7868"/>
                            <a:pt x="22724" y="8015"/>
                          </a:cubicBezTo>
                          <a:cubicBezTo>
                            <a:pt x="22473" y="8977"/>
                            <a:pt x="22159" y="9919"/>
                            <a:pt x="22222" y="10944"/>
                          </a:cubicBezTo>
                          <a:cubicBezTo>
                            <a:pt x="22263" y="11237"/>
                            <a:pt x="22326" y="11467"/>
                            <a:pt x="22577" y="11655"/>
                          </a:cubicBezTo>
                          <a:cubicBezTo>
                            <a:pt x="22828" y="11864"/>
                            <a:pt x="23121" y="12053"/>
                            <a:pt x="23477" y="11844"/>
                          </a:cubicBezTo>
                          <a:cubicBezTo>
                            <a:pt x="23791" y="11153"/>
                            <a:pt x="24063" y="10400"/>
                            <a:pt x="24691" y="9814"/>
                          </a:cubicBezTo>
                          <a:cubicBezTo>
                            <a:pt x="24460" y="9647"/>
                            <a:pt x="24272" y="9458"/>
                            <a:pt x="24063" y="9333"/>
                          </a:cubicBezTo>
                          <a:cubicBezTo>
                            <a:pt x="24063" y="9270"/>
                            <a:pt x="24042" y="9249"/>
                            <a:pt x="24063" y="9228"/>
                          </a:cubicBezTo>
                          <a:cubicBezTo>
                            <a:pt x="24084" y="9144"/>
                            <a:pt x="24105" y="9040"/>
                            <a:pt x="24146" y="8956"/>
                          </a:cubicBezTo>
                          <a:cubicBezTo>
                            <a:pt x="24691" y="7763"/>
                            <a:pt x="25569" y="6864"/>
                            <a:pt x="26762" y="6320"/>
                          </a:cubicBezTo>
                          <a:cubicBezTo>
                            <a:pt x="27704" y="5859"/>
                            <a:pt x="28394" y="5085"/>
                            <a:pt x="29294" y="4604"/>
                          </a:cubicBezTo>
                          <a:close/>
                          <a:moveTo>
                            <a:pt x="22389" y="27097"/>
                          </a:moveTo>
                          <a:cubicBezTo>
                            <a:pt x="21552" y="27473"/>
                            <a:pt x="21280" y="27808"/>
                            <a:pt x="21447" y="28457"/>
                          </a:cubicBezTo>
                          <a:cubicBezTo>
                            <a:pt x="21552" y="28896"/>
                            <a:pt x="21698" y="29336"/>
                            <a:pt x="21950" y="29712"/>
                          </a:cubicBezTo>
                          <a:cubicBezTo>
                            <a:pt x="22222" y="30131"/>
                            <a:pt x="22556" y="30507"/>
                            <a:pt x="23058" y="30717"/>
                          </a:cubicBezTo>
                          <a:cubicBezTo>
                            <a:pt x="23791" y="31010"/>
                            <a:pt x="24523" y="31282"/>
                            <a:pt x="25255" y="31533"/>
                          </a:cubicBezTo>
                          <a:cubicBezTo>
                            <a:pt x="25779" y="31721"/>
                            <a:pt x="25988" y="31721"/>
                            <a:pt x="26678" y="31533"/>
                          </a:cubicBezTo>
                          <a:cubicBezTo>
                            <a:pt x="26595" y="31428"/>
                            <a:pt x="26532" y="31323"/>
                            <a:pt x="26469" y="31240"/>
                          </a:cubicBezTo>
                          <a:cubicBezTo>
                            <a:pt x="25758" y="30612"/>
                            <a:pt x="25235" y="29838"/>
                            <a:pt x="24691" y="29085"/>
                          </a:cubicBezTo>
                          <a:cubicBezTo>
                            <a:pt x="24481" y="28792"/>
                            <a:pt x="24272" y="28478"/>
                            <a:pt x="24063" y="28185"/>
                          </a:cubicBezTo>
                          <a:cubicBezTo>
                            <a:pt x="23916" y="27976"/>
                            <a:pt x="23749" y="27829"/>
                            <a:pt x="23498" y="27745"/>
                          </a:cubicBezTo>
                          <a:cubicBezTo>
                            <a:pt x="23058" y="27641"/>
                            <a:pt x="22703" y="27411"/>
                            <a:pt x="22389" y="27097"/>
                          </a:cubicBezTo>
                          <a:close/>
                          <a:moveTo>
                            <a:pt x="53168" y="69530"/>
                          </a:moveTo>
                          <a:cubicBezTo>
                            <a:pt x="52979" y="69321"/>
                            <a:pt x="52896" y="69216"/>
                            <a:pt x="52770" y="69111"/>
                          </a:cubicBezTo>
                          <a:cubicBezTo>
                            <a:pt x="52540" y="68902"/>
                            <a:pt x="52310" y="68756"/>
                            <a:pt x="52059" y="68547"/>
                          </a:cubicBezTo>
                          <a:cubicBezTo>
                            <a:pt x="51305" y="67877"/>
                            <a:pt x="50364" y="67856"/>
                            <a:pt x="49422" y="67751"/>
                          </a:cubicBezTo>
                          <a:cubicBezTo>
                            <a:pt x="49276" y="67731"/>
                            <a:pt x="49108" y="67772"/>
                            <a:pt x="48983" y="67835"/>
                          </a:cubicBezTo>
                          <a:cubicBezTo>
                            <a:pt x="48543" y="68023"/>
                            <a:pt x="48083" y="67982"/>
                            <a:pt x="47644" y="67982"/>
                          </a:cubicBezTo>
                          <a:lnTo>
                            <a:pt x="46723" y="67982"/>
                          </a:lnTo>
                          <a:cubicBezTo>
                            <a:pt x="46786" y="68819"/>
                            <a:pt x="46828" y="68923"/>
                            <a:pt x="47393" y="69300"/>
                          </a:cubicBezTo>
                          <a:cubicBezTo>
                            <a:pt x="47623" y="69446"/>
                            <a:pt x="47853" y="69551"/>
                            <a:pt x="48062" y="69760"/>
                          </a:cubicBezTo>
                          <a:cubicBezTo>
                            <a:pt x="48397" y="70116"/>
                            <a:pt x="48815" y="70220"/>
                            <a:pt x="49297" y="70262"/>
                          </a:cubicBezTo>
                          <a:cubicBezTo>
                            <a:pt x="50364" y="70388"/>
                            <a:pt x="51389" y="70011"/>
                            <a:pt x="52435" y="69907"/>
                          </a:cubicBezTo>
                          <a:cubicBezTo>
                            <a:pt x="52665" y="69907"/>
                            <a:pt x="52875" y="69697"/>
                            <a:pt x="53168" y="69530"/>
                          </a:cubicBezTo>
                          <a:close/>
                          <a:moveTo>
                            <a:pt x="61139" y="17911"/>
                          </a:moveTo>
                          <a:cubicBezTo>
                            <a:pt x="61558" y="17326"/>
                            <a:pt x="61893" y="16886"/>
                            <a:pt x="62248" y="16447"/>
                          </a:cubicBezTo>
                          <a:cubicBezTo>
                            <a:pt x="62813" y="15693"/>
                            <a:pt x="62960" y="14877"/>
                            <a:pt x="62897" y="13978"/>
                          </a:cubicBezTo>
                          <a:cubicBezTo>
                            <a:pt x="62876" y="13434"/>
                            <a:pt x="62646" y="12994"/>
                            <a:pt x="62353" y="12576"/>
                          </a:cubicBezTo>
                          <a:cubicBezTo>
                            <a:pt x="62248" y="12408"/>
                            <a:pt x="62018" y="12283"/>
                            <a:pt x="61830" y="12262"/>
                          </a:cubicBezTo>
                          <a:cubicBezTo>
                            <a:pt x="61537" y="12178"/>
                            <a:pt x="61223" y="12178"/>
                            <a:pt x="60930" y="12178"/>
                          </a:cubicBezTo>
                          <a:cubicBezTo>
                            <a:pt x="60700" y="12178"/>
                            <a:pt x="60470" y="12304"/>
                            <a:pt x="60449" y="12513"/>
                          </a:cubicBezTo>
                          <a:cubicBezTo>
                            <a:pt x="60365" y="13036"/>
                            <a:pt x="60156" y="13601"/>
                            <a:pt x="60344" y="14124"/>
                          </a:cubicBezTo>
                          <a:cubicBezTo>
                            <a:pt x="60658" y="15003"/>
                            <a:pt x="60763" y="15924"/>
                            <a:pt x="60888" y="16865"/>
                          </a:cubicBezTo>
                          <a:cubicBezTo>
                            <a:pt x="60972" y="17158"/>
                            <a:pt x="61035" y="17472"/>
                            <a:pt x="61139" y="17911"/>
                          </a:cubicBezTo>
                          <a:close/>
                          <a:moveTo>
                            <a:pt x="33185" y="67898"/>
                          </a:moveTo>
                          <a:cubicBezTo>
                            <a:pt x="33060" y="67835"/>
                            <a:pt x="32976" y="67814"/>
                            <a:pt x="32893" y="67814"/>
                          </a:cubicBezTo>
                          <a:cubicBezTo>
                            <a:pt x="32265" y="67814"/>
                            <a:pt x="31637" y="67856"/>
                            <a:pt x="31009" y="67961"/>
                          </a:cubicBezTo>
                          <a:cubicBezTo>
                            <a:pt x="30110" y="68128"/>
                            <a:pt x="29189" y="68358"/>
                            <a:pt x="28289" y="68526"/>
                          </a:cubicBezTo>
                          <a:cubicBezTo>
                            <a:pt x="27871" y="68588"/>
                            <a:pt x="27515" y="68735"/>
                            <a:pt x="27180" y="69049"/>
                          </a:cubicBezTo>
                          <a:cubicBezTo>
                            <a:pt x="27390" y="69530"/>
                            <a:pt x="27724" y="69697"/>
                            <a:pt x="28164" y="69718"/>
                          </a:cubicBezTo>
                          <a:cubicBezTo>
                            <a:pt x="28645" y="69739"/>
                            <a:pt x="29126" y="69718"/>
                            <a:pt x="29608" y="69718"/>
                          </a:cubicBezTo>
                          <a:cubicBezTo>
                            <a:pt x="31051" y="69781"/>
                            <a:pt x="32118" y="69049"/>
                            <a:pt x="33102" y="68128"/>
                          </a:cubicBezTo>
                          <a:cubicBezTo>
                            <a:pt x="33144" y="68107"/>
                            <a:pt x="33144" y="68023"/>
                            <a:pt x="33185" y="67898"/>
                          </a:cubicBezTo>
                          <a:close/>
                          <a:moveTo>
                            <a:pt x="46221" y="35634"/>
                          </a:moveTo>
                          <a:cubicBezTo>
                            <a:pt x="45719" y="35676"/>
                            <a:pt x="45300" y="35717"/>
                            <a:pt x="44882" y="35717"/>
                          </a:cubicBezTo>
                          <a:cubicBezTo>
                            <a:pt x="44045" y="35696"/>
                            <a:pt x="43292" y="35948"/>
                            <a:pt x="42496" y="36157"/>
                          </a:cubicBezTo>
                          <a:cubicBezTo>
                            <a:pt x="42434" y="36157"/>
                            <a:pt x="42413" y="36240"/>
                            <a:pt x="42371" y="36303"/>
                          </a:cubicBezTo>
                          <a:cubicBezTo>
                            <a:pt x="42601" y="37056"/>
                            <a:pt x="43187" y="37517"/>
                            <a:pt x="43857" y="37873"/>
                          </a:cubicBezTo>
                          <a:cubicBezTo>
                            <a:pt x="44066" y="37977"/>
                            <a:pt x="44275" y="37977"/>
                            <a:pt x="44442" y="37810"/>
                          </a:cubicBezTo>
                          <a:cubicBezTo>
                            <a:pt x="45133" y="37182"/>
                            <a:pt x="45865" y="36575"/>
                            <a:pt x="46221" y="35634"/>
                          </a:cubicBezTo>
                          <a:close/>
                          <a:moveTo>
                            <a:pt x="17828" y="44924"/>
                          </a:moveTo>
                          <a:cubicBezTo>
                            <a:pt x="17869" y="45154"/>
                            <a:pt x="17807" y="45321"/>
                            <a:pt x="17890" y="45447"/>
                          </a:cubicBezTo>
                          <a:cubicBezTo>
                            <a:pt x="18204" y="45991"/>
                            <a:pt x="18539" y="46514"/>
                            <a:pt x="18853" y="47016"/>
                          </a:cubicBezTo>
                          <a:cubicBezTo>
                            <a:pt x="19543" y="46974"/>
                            <a:pt x="19669" y="46368"/>
                            <a:pt x="20004" y="46033"/>
                          </a:cubicBezTo>
                          <a:cubicBezTo>
                            <a:pt x="20255" y="45740"/>
                            <a:pt x="20401" y="45363"/>
                            <a:pt x="20422" y="44945"/>
                          </a:cubicBezTo>
                          <a:cubicBezTo>
                            <a:pt x="19564" y="44924"/>
                            <a:pt x="18748" y="44924"/>
                            <a:pt x="17828" y="44924"/>
                          </a:cubicBezTo>
                          <a:close/>
                          <a:moveTo>
                            <a:pt x="67898" y="27473"/>
                          </a:moveTo>
                          <a:cubicBezTo>
                            <a:pt x="67458" y="28562"/>
                            <a:pt x="67458" y="28562"/>
                            <a:pt x="67563" y="28854"/>
                          </a:cubicBezTo>
                          <a:cubicBezTo>
                            <a:pt x="67730" y="28687"/>
                            <a:pt x="67919" y="28499"/>
                            <a:pt x="68149" y="28290"/>
                          </a:cubicBezTo>
                          <a:cubicBezTo>
                            <a:pt x="68065" y="28038"/>
                            <a:pt x="67981" y="27745"/>
                            <a:pt x="67898" y="2747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3"/>
                    <p:cNvSpPr/>
                    <p:nvPr/>
                  </p:nvSpPr>
                  <p:spPr>
                    <a:xfrm>
                      <a:off x="-1791625" y="3746875"/>
                      <a:ext cx="319125" cy="232275"/>
                    </a:xfrm>
                    <a:custGeom>
                      <a:avLst/>
                      <a:gdLst/>
                      <a:ahLst/>
                      <a:cxnLst/>
                      <a:rect l="l" t="t" r="r" b="b"/>
                      <a:pathLst>
                        <a:path w="12765" h="9291" extrusionOk="0">
                          <a:moveTo>
                            <a:pt x="4939" y="9206"/>
                          </a:moveTo>
                          <a:cubicBezTo>
                            <a:pt x="4562" y="9206"/>
                            <a:pt x="4165" y="9248"/>
                            <a:pt x="3767" y="9206"/>
                          </a:cubicBezTo>
                          <a:cubicBezTo>
                            <a:pt x="3077" y="9165"/>
                            <a:pt x="2470" y="8976"/>
                            <a:pt x="1989" y="8432"/>
                          </a:cubicBezTo>
                          <a:cubicBezTo>
                            <a:pt x="1758" y="8160"/>
                            <a:pt x="1486" y="7909"/>
                            <a:pt x="1235" y="7679"/>
                          </a:cubicBezTo>
                          <a:cubicBezTo>
                            <a:pt x="482" y="7009"/>
                            <a:pt x="189" y="6131"/>
                            <a:pt x="105" y="5189"/>
                          </a:cubicBezTo>
                          <a:cubicBezTo>
                            <a:pt x="64" y="4541"/>
                            <a:pt x="1" y="3871"/>
                            <a:pt x="273" y="3222"/>
                          </a:cubicBezTo>
                          <a:cubicBezTo>
                            <a:pt x="377" y="2992"/>
                            <a:pt x="294" y="2678"/>
                            <a:pt x="315" y="2406"/>
                          </a:cubicBezTo>
                          <a:cubicBezTo>
                            <a:pt x="377" y="1841"/>
                            <a:pt x="649" y="1674"/>
                            <a:pt x="1256" y="1820"/>
                          </a:cubicBezTo>
                          <a:cubicBezTo>
                            <a:pt x="1486" y="1862"/>
                            <a:pt x="1737" y="1883"/>
                            <a:pt x="1968" y="1883"/>
                          </a:cubicBezTo>
                          <a:cubicBezTo>
                            <a:pt x="2595" y="1883"/>
                            <a:pt x="3244" y="1862"/>
                            <a:pt x="3872" y="1841"/>
                          </a:cubicBezTo>
                          <a:cubicBezTo>
                            <a:pt x="4478" y="1800"/>
                            <a:pt x="5043" y="1779"/>
                            <a:pt x="5629" y="1507"/>
                          </a:cubicBezTo>
                          <a:cubicBezTo>
                            <a:pt x="5985" y="1318"/>
                            <a:pt x="6445" y="1339"/>
                            <a:pt x="6864" y="1297"/>
                          </a:cubicBezTo>
                          <a:cubicBezTo>
                            <a:pt x="7136" y="1256"/>
                            <a:pt x="7450" y="1297"/>
                            <a:pt x="7763" y="1297"/>
                          </a:cubicBezTo>
                          <a:cubicBezTo>
                            <a:pt x="8140" y="1297"/>
                            <a:pt x="8475" y="1193"/>
                            <a:pt x="8810" y="1109"/>
                          </a:cubicBezTo>
                          <a:cubicBezTo>
                            <a:pt x="9542" y="921"/>
                            <a:pt x="10232" y="628"/>
                            <a:pt x="10902" y="314"/>
                          </a:cubicBezTo>
                          <a:cubicBezTo>
                            <a:pt x="11300" y="126"/>
                            <a:pt x="11781" y="105"/>
                            <a:pt x="12220" y="42"/>
                          </a:cubicBezTo>
                          <a:cubicBezTo>
                            <a:pt x="12304" y="0"/>
                            <a:pt x="12429" y="126"/>
                            <a:pt x="12513" y="188"/>
                          </a:cubicBezTo>
                          <a:cubicBezTo>
                            <a:pt x="12555" y="209"/>
                            <a:pt x="12576" y="293"/>
                            <a:pt x="12576" y="356"/>
                          </a:cubicBezTo>
                          <a:cubicBezTo>
                            <a:pt x="12576" y="1318"/>
                            <a:pt x="12764" y="2281"/>
                            <a:pt x="12450" y="3222"/>
                          </a:cubicBezTo>
                          <a:cubicBezTo>
                            <a:pt x="12408" y="3432"/>
                            <a:pt x="12346" y="3641"/>
                            <a:pt x="12367" y="3850"/>
                          </a:cubicBezTo>
                          <a:cubicBezTo>
                            <a:pt x="12450" y="4708"/>
                            <a:pt x="12116" y="5419"/>
                            <a:pt x="11718" y="6152"/>
                          </a:cubicBezTo>
                          <a:cubicBezTo>
                            <a:pt x="11425" y="6675"/>
                            <a:pt x="11069" y="7093"/>
                            <a:pt x="10546" y="7386"/>
                          </a:cubicBezTo>
                          <a:cubicBezTo>
                            <a:pt x="10358" y="7491"/>
                            <a:pt x="10170" y="7595"/>
                            <a:pt x="10023" y="7721"/>
                          </a:cubicBezTo>
                          <a:cubicBezTo>
                            <a:pt x="9123" y="8453"/>
                            <a:pt x="8119" y="8893"/>
                            <a:pt x="6989" y="9060"/>
                          </a:cubicBezTo>
                          <a:cubicBezTo>
                            <a:pt x="6299" y="9165"/>
                            <a:pt x="5608" y="9206"/>
                            <a:pt x="4918" y="9290"/>
                          </a:cubicBezTo>
                          <a:cubicBezTo>
                            <a:pt x="4939" y="9269"/>
                            <a:pt x="4939" y="9248"/>
                            <a:pt x="4939" y="9206"/>
                          </a:cubicBezTo>
                          <a:close/>
                          <a:moveTo>
                            <a:pt x="11802" y="1025"/>
                          </a:moveTo>
                          <a:cubicBezTo>
                            <a:pt x="11572" y="879"/>
                            <a:pt x="11383" y="942"/>
                            <a:pt x="11174" y="1025"/>
                          </a:cubicBezTo>
                          <a:cubicBezTo>
                            <a:pt x="10756" y="1214"/>
                            <a:pt x="10358" y="1444"/>
                            <a:pt x="9919" y="1548"/>
                          </a:cubicBezTo>
                          <a:cubicBezTo>
                            <a:pt x="9291" y="1716"/>
                            <a:pt x="8684" y="2072"/>
                            <a:pt x="8015" y="1988"/>
                          </a:cubicBezTo>
                          <a:cubicBezTo>
                            <a:pt x="7408" y="1925"/>
                            <a:pt x="6801" y="2051"/>
                            <a:pt x="6236" y="2239"/>
                          </a:cubicBezTo>
                          <a:cubicBezTo>
                            <a:pt x="5462" y="2490"/>
                            <a:pt x="4709" y="2595"/>
                            <a:pt x="3893" y="2553"/>
                          </a:cubicBezTo>
                          <a:cubicBezTo>
                            <a:pt x="3244" y="2511"/>
                            <a:pt x="2574" y="2490"/>
                            <a:pt x="1905" y="2490"/>
                          </a:cubicBezTo>
                          <a:cubicBezTo>
                            <a:pt x="1737" y="2490"/>
                            <a:pt x="1570" y="2511"/>
                            <a:pt x="1382" y="2553"/>
                          </a:cubicBezTo>
                          <a:cubicBezTo>
                            <a:pt x="1319" y="2971"/>
                            <a:pt x="1235" y="3348"/>
                            <a:pt x="1214" y="3745"/>
                          </a:cubicBezTo>
                          <a:cubicBezTo>
                            <a:pt x="1172" y="4122"/>
                            <a:pt x="1256" y="4478"/>
                            <a:pt x="1277" y="4813"/>
                          </a:cubicBezTo>
                          <a:cubicBezTo>
                            <a:pt x="1319" y="5168"/>
                            <a:pt x="1340" y="5482"/>
                            <a:pt x="1340" y="5817"/>
                          </a:cubicBezTo>
                          <a:cubicBezTo>
                            <a:pt x="1340" y="6131"/>
                            <a:pt x="1445" y="6382"/>
                            <a:pt x="1675" y="6633"/>
                          </a:cubicBezTo>
                          <a:cubicBezTo>
                            <a:pt x="1968" y="6905"/>
                            <a:pt x="2302" y="7198"/>
                            <a:pt x="2574" y="7512"/>
                          </a:cubicBezTo>
                          <a:cubicBezTo>
                            <a:pt x="3014" y="8014"/>
                            <a:pt x="3537" y="8202"/>
                            <a:pt x="4185" y="8160"/>
                          </a:cubicBezTo>
                          <a:cubicBezTo>
                            <a:pt x="4709" y="8139"/>
                            <a:pt x="5211" y="8160"/>
                            <a:pt x="5734" y="8160"/>
                          </a:cubicBezTo>
                          <a:cubicBezTo>
                            <a:pt x="6069" y="8160"/>
                            <a:pt x="6382" y="8098"/>
                            <a:pt x="6717" y="8035"/>
                          </a:cubicBezTo>
                          <a:cubicBezTo>
                            <a:pt x="7805" y="7888"/>
                            <a:pt x="8747" y="7428"/>
                            <a:pt x="9605" y="6779"/>
                          </a:cubicBezTo>
                          <a:cubicBezTo>
                            <a:pt x="9751" y="6654"/>
                            <a:pt x="9939" y="6549"/>
                            <a:pt x="10128" y="6445"/>
                          </a:cubicBezTo>
                          <a:cubicBezTo>
                            <a:pt x="10630" y="6152"/>
                            <a:pt x="10944" y="5712"/>
                            <a:pt x="11111" y="5189"/>
                          </a:cubicBezTo>
                          <a:cubicBezTo>
                            <a:pt x="11320" y="4561"/>
                            <a:pt x="11697" y="3976"/>
                            <a:pt x="11613" y="3285"/>
                          </a:cubicBezTo>
                          <a:cubicBezTo>
                            <a:pt x="11592" y="3180"/>
                            <a:pt x="11676" y="3034"/>
                            <a:pt x="11718" y="2929"/>
                          </a:cubicBezTo>
                          <a:cubicBezTo>
                            <a:pt x="11948" y="2344"/>
                            <a:pt x="11844" y="1674"/>
                            <a:pt x="11802" y="10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3"/>
                    <p:cNvSpPr/>
                    <p:nvPr/>
                  </p:nvSpPr>
                  <p:spPr>
                    <a:xfrm>
                      <a:off x="-1790050" y="3670500"/>
                      <a:ext cx="37700" cy="41350"/>
                    </a:xfrm>
                    <a:custGeom>
                      <a:avLst/>
                      <a:gdLst/>
                      <a:ahLst/>
                      <a:cxnLst/>
                      <a:rect l="l" t="t" r="r" b="b"/>
                      <a:pathLst>
                        <a:path w="1508" h="1654" extrusionOk="0">
                          <a:moveTo>
                            <a:pt x="1507" y="900"/>
                          </a:moveTo>
                          <a:cubicBezTo>
                            <a:pt x="1507" y="1444"/>
                            <a:pt x="1319" y="1653"/>
                            <a:pt x="775" y="1653"/>
                          </a:cubicBezTo>
                          <a:cubicBezTo>
                            <a:pt x="231" y="1653"/>
                            <a:pt x="21" y="1465"/>
                            <a:pt x="1" y="921"/>
                          </a:cubicBezTo>
                          <a:cubicBezTo>
                            <a:pt x="1" y="419"/>
                            <a:pt x="273" y="63"/>
                            <a:pt x="670" y="21"/>
                          </a:cubicBezTo>
                          <a:cubicBezTo>
                            <a:pt x="1109" y="0"/>
                            <a:pt x="1507" y="398"/>
                            <a:pt x="1507" y="9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3"/>
                    <p:cNvSpPr/>
                    <p:nvPr/>
                  </p:nvSpPr>
                  <p:spPr>
                    <a:xfrm>
                      <a:off x="-1485075" y="3602500"/>
                      <a:ext cx="33500" cy="39775"/>
                    </a:xfrm>
                    <a:custGeom>
                      <a:avLst/>
                      <a:gdLst/>
                      <a:ahLst/>
                      <a:cxnLst/>
                      <a:rect l="l" t="t" r="r" b="b"/>
                      <a:pathLst>
                        <a:path w="1340" h="1591" extrusionOk="0">
                          <a:moveTo>
                            <a:pt x="1339" y="900"/>
                          </a:moveTo>
                          <a:cubicBezTo>
                            <a:pt x="1318" y="1025"/>
                            <a:pt x="1318" y="1214"/>
                            <a:pt x="1235" y="1318"/>
                          </a:cubicBezTo>
                          <a:cubicBezTo>
                            <a:pt x="1130" y="1444"/>
                            <a:pt x="942" y="1569"/>
                            <a:pt x="816" y="1569"/>
                          </a:cubicBezTo>
                          <a:cubicBezTo>
                            <a:pt x="481" y="1590"/>
                            <a:pt x="63" y="1172"/>
                            <a:pt x="42" y="837"/>
                          </a:cubicBezTo>
                          <a:cubicBezTo>
                            <a:pt x="0" y="502"/>
                            <a:pt x="167" y="230"/>
                            <a:pt x="565" y="105"/>
                          </a:cubicBezTo>
                          <a:cubicBezTo>
                            <a:pt x="879" y="0"/>
                            <a:pt x="1193" y="126"/>
                            <a:pt x="1276" y="440"/>
                          </a:cubicBezTo>
                          <a:cubicBezTo>
                            <a:pt x="1276" y="586"/>
                            <a:pt x="1318" y="732"/>
                            <a:pt x="1339" y="9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3"/>
                    <p:cNvSpPr/>
                    <p:nvPr/>
                  </p:nvSpPr>
                  <p:spPr>
                    <a:xfrm>
                      <a:off x="-1023725" y="3575300"/>
                      <a:ext cx="262100" cy="173675"/>
                    </a:xfrm>
                    <a:custGeom>
                      <a:avLst/>
                      <a:gdLst/>
                      <a:ahLst/>
                      <a:cxnLst/>
                      <a:rect l="l" t="t" r="r" b="b"/>
                      <a:pathLst>
                        <a:path w="10484" h="6947" extrusionOk="0">
                          <a:moveTo>
                            <a:pt x="587" y="3264"/>
                          </a:moveTo>
                          <a:cubicBezTo>
                            <a:pt x="628" y="2992"/>
                            <a:pt x="733" y="2762"/>
                            <a:pt x="1047" y="2762"/>
                          </a:cubicBezTo>
                          <a:cubicBezTo>
                            <a:pt x="1507" y="2762"/>
                            <a:pt x="1905" y="2553"/>
                            <a:pt x="2323" y="2344"/>
                          </a:cubicBezTo>
                          <a:cubicBezTo>
                            <a:pt x="2658" y="2197"/>
                            <a:pt x="3055" y="2051"/>
                            <a:pt x="3411" y="1925"/>
                          </a:cubicBezTo>
                          <a:cubicBezTo>
                            <a:pt x="4646" y="1486"/>
                            <a:pt x="5880" y="1067"/>
                            <a:pt x="7115" y="649"/>
                          </a:cubicBezTo>
                          <a:cubicBezTo>
                            <a:pt x="7240" y="586"/>
                            <a:pt x="7387" y="544"/>
                            <a:pt x="7554" y="544"/>
                          </a:cubicBezTo>
                          <a:cubicBezTo>
                            <a:pt x="7889" y="544"/>
                            <a:pt x="8203" y="419"/>
                            <a:pt x="8475" y="209"/>
                          </a:cubicBezTo>
                          <a:cubicBezTo>
                            <a:pt x="8642" y="63"/>
                            <a:pt x="8830" y="0"/>
                            <a:pt x="9040" y="0"/>
                          </a:cubicBezTo>
                          <a:cubicBezTo>
                            <a:pt x="9374" y="0"/>
                            <a:pt x="9584" y="105"/>
                            <a:pt x="9626" y="440"/>
                          </a:cubicBezTo>
                          <a:cubicBezTo>
                            <a:pt x="9667" y="942"/>
                            <a:pt x="9939" y="1402"/>
                            <a:pt x="9939" y="1925"/>
                          </a:cubicBezTo>
                          <a:cubicBezTo>
                            <a:pt x="9939" y="2302"/>
                            <a:pt x="10107" y="2678"/>
                            <a:pt x="10295" y="3034"/>
                          </a:cubicBezTo>
                          <a:cubicBezTo>
                            <a:pt x="10462" y="3348"/>
                            <a:pt x="10483" y="3662"/>
                            <a:pt x="10379" y="4017"/>
                          </a:cubicBezTo>
                          <a:cubicBezTo>
                            <a:pt x="9835" y="4436"/>
                            <a:pt x="9144" y="4603"/>
                            <a:pt x="8496" y="4750"/>
                          </a:cubicBezTo>
                          <a:cubicBezTo>
                            <a:pt x="8203" y="4833"/>
                            <a:pt x="7889" y="4875"/>
                            <a:pt x="7638" y="4980"/>
                          </a:cubicBezTo>
                          <a:cubicBezTo>
                            <a:pt x="6550" y="5378"/>
                            <a:pt x="5462" y="5775"/>
                            <a:pt x="4395" y="6131"/>
                          </a:cubicBezTo>
                          <a:cubicBezTo>
                            <a:pt x="4144" y="6214"/>
                            <a:pt x="3913" y="6277"/>
                            <a:pt x="3704" y="6382"/>
                          </a:cubicBezTo>
                          <a:cubicBezTo>
                            <a:pt x="3076" y="6717"/>
                            <a:pt x="2344" y="6654"/>
                            <a:pt x="1695" y="6905"/>
                          </a:cubicBezTo>
                          <a:cubicBezTo>
                            <a:pt x="1528" y="6947"/>
                            <a:pt x="1319" y="6926"/>
                            <a:pt x="1151" y="6905"/>
                          </a:cubicBezTo>
                          <a:cubicBezTo>
                            <a:pt x="942" y="6863"/>
                            <a:pt x="838" y="6738"/>
                            <a:pt x="796" y="6528"/>
                          </a:cubicBezTo>
                          <a:cubicBezTo>
                            <a:pt x="775" y="6403"/>
                            <a:pt x="775" y="6298"/>
                            <a:pt x="775" y="6173"/>
                          </a:cubicBezTo>
                          <a:cubicBezTo>
                            <a:pt x="796" y="5691"/>
                            <a:pt x="754" y="5294"/>
                            <a:pt x="377" y="4938"/>
                          </a:cubicBezTo>
                          <a:cubicBezTo>
                            <a:pt x="105" y="4645"/>
                            <a:pt x="1" y="4185"/>
                            <a:pt x="1" y="3766"/>
                          </a:cubicBezTo>
                          <a:cubicBezTo>
                            <a:pt x="1" y="3599"/>
                            <a:pt x="63" y="3390"/>
                            <a:pt x="210" y="3285"/>
                          </a:cubicBezTo>
                          <a:cubicBezTo>
                            <a:pt x="273" y="3201"/>
                            <a:pt x="461" y="3264"/>
                            <a:pt x="587" y="3264"/>
                          </a:cubicBezTo>
                          <a:cubicBezTo>
                            <a:pt x="545" y="3725"/>
                            <a:pt x="649" y="4206"/>
                            <a:pt x="963" y="4520"/>
                          </a:cubicBezTo>
                          <a:cubicBezTo>
                            <a:pt x="1382" y="4959"/>
                            <a:pt x="1507" y="5419"/>
                            <a:pt x="1507" y="5984"/>
                          </a:cubicBezTo>
                          <a:cubicBezTo>
                            <a:pt x="1507" y="6026"/>
                            <a:pt x="1570" y="6089"/>
                            <a:pt x="1612" y="6173"/>
                          </a:cubicBezTo>
                          <a:cubicBezTo>
                            <a:pt x="2302" y="5984"/>
                            <a:pt x="2993" y="5901"/>
                            <a:pt x="3683" y="5650"/>
                          </a:cubicBezTo>
                          <a:cubicBezTo>
                            <a:pt x="4939" y="5147"/>
                            <a:pt x="6236" y="4729"/>
                            <a:pt x="7491" y="4248"/>
                          </a:cubicBezTo>
                          <a:cubicBezTo>
                            <a:pt x="7701" y="4185"/>
                            <a:pt x="7889" y="4122"/>
                            <a:pt x="8098" y="4080"/>
                          </a:cubicBezTo>
                          <a:cubicBezTo>
                            <a:pt x="8537" y="3934"/>
                            <a:pt x="9019" y="3808"/>
                            <a:pt x="9479" y="3662"/>
                          </a:cubicBezTo>
                          <a:cubicBezTo>
                            <a:pt x="9458" y="3390"/>
                            <a:pt x="9521" y="3181"/>
                            <a:pt x="9437" y="2971"/>
                          </a:cubicBezTo>
                          <a:cubicBezTo>
                            <a:pt x="9270" y="2469"/>
                            <a:pt x="9144" y="2009"/>
                            <a:pt x="9123" y="1486"/>
                          </a:cubicBezTo>
                          <a:cubicBezTo>
                            <a:pt x="9123" y="1235"/>
                            <a:pt x="9019" y="1004"/>
                            <a:pt x="8747" y="900"/>
                          </a:cubicBezTo>
                          <a:cubicBezTo>
                            <a:pt x="8224" y="1025"/>
                            <a:pt x="7680" y="1130"/>
                            <a:pt x="7177" y="1318"/>
                          </a:cubicBezTo>
                          <a:cubicBezTo>
                            <a:pt x="6340" y="1590"/>
                            <a:pt x="5524" y="1904"/>
                            <a:pt x="4688" y="2176"/>
                          </a:cubicBezTo>
                          <a:cubicBezTo>
                            <a:pt x="3955" y="2448"/>
                            <a:pt x="3202" y="2657"/>
                            <a:pt x="2491" y="2992"/>
                          </a:cubicBezTo>
                          <a:cubicBezTo>
                            <a:pt x="1884" y="3327"/>
                            <a:pt x="1277" y="3411"/>
                            <a:pt x="587" y="32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59" name="Google Shape;259;p33"/>
              <p:cNvSpPr/>
              <p:nvPr/>
            </p:nvSpPr>
            <p:spPr>
              <a:xfrm>
                <a:off x="6388825" y="4580688"/>
                <a:ext cx="131850" cy="225475"/>
              </a:xfrm>
              <a:custGeom>
                <a:avLst/>
                <a:gdLst/>
                <a:ahLst/>
                <a:cxnLst/>
                <a:rect l="l" t="t" r="r" b="b"/>
                <a:pathLst>
                  <a:path w="5274" h="9019" extrusionOk="0">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3"/>
              <p:cNvSpPr/>
              <p:nvPr/>
            </p:nvSpPr>
            <p:spPr>
              <a:xfrm>
                <a:off x="6501800" y="4539363"/>
                <a:ext cx="29325" cy="35075"/>
              </a:xfrm>
              <a:custGeom>
                <a:avLst/>
                <a:gdLst/>
                <a:ahLst/>
                <a:cxnLst/>
                <a:rect l="l" t="t" r="r" b="b"/>
                <a:pathLst>
                  <a:path w="1173" h="1403" extrusionOk="0">
                    <a:moveTo>
                      <a:pt x="942" y="1403"/>
                    </a:moveTo>
                    <a:cubicBezTo>
                      <a:pt x="608" y="1277"/>
                      <a:pt x="294" y="1152"/>
                      <a:pt x="1" y="1047"/>
                    </a:cubicBezTo>
                    <a:cubicBezTo>
                      <a:pt x="482" y="231"/>
                      <a:pt x="587" y="126"/>
                      <a:pt x="1068" y="1"/>
                    </a:cubicBezTo>
                    <a:cubicBezTo>
                      <a:pt x="1173" y="461"/>
                      <a:pt x="1026" y="921"/>
                      <a:pt x="942" y="14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3"/>
              <p:cNvSpPr/>
              <p:nvPr/>
            </p:nvSpPr>
            <p:spPr>
              <a:xfrm>
                <a:off x="6368425" y="4496988"/>
                <a:ext cx="182575" cy="327500"/>
              </a:xfrm>
              <a:custGeom>
                <a:avLst/>
                <a:gdLst/>
                <a:ahLst/>
                <a:cxnLst/>
                <a:rect l="l" t="t" r="r" b="b"/>
                <a:pathLst>
                  <a:path w="7303" h="13100" extrusionOk="0">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2" name="Google Shape;262;p33"/>
          <p:cNvSpPr/>
          <p:nvPr/>
        </p:nvSpPr>
        <p:spPr>
          <a:xfrm>
            <a:off x="2567004" y="3077175"/>
            <a:ext cx="4009992" cy="128704"/>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 name="Google Shape;263;p33"/>
          <p:cNvGrpSpPr/>
          <p:nvPr/>
        </p:nvGrpSpPr>
        <p:grpSpPr>
          <a:xfrm>
            <a:off x="41963" y="249125"/>
            <a:ext cx="608900" cy="407500"/>
            <a:chOff x="4137713" y="525925"/>
            <a:chExt cx="608900" cy="407500"/>
          </a:xfrm>
        </p:grpSpPr>
        <p:sp>
          <p:nvSpPr>
            <p:cNvPr id="264" name="Google Shape;264;p33"/>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3"/>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33"/>
          <p:cNvGrpSpPr/>
          <p:nvPr/>
        </p:nvGrpSpPr>
        <p:grpSpPr>
          <a:xfrm>
            <a:off x="482238" y="720825"/>
            <a:ext cx="475525" cy="287725"/>
            <a:chOff x="622013" y="907250"/>
            <a:chExt cx="475525" cy="287725"/>
          </a:xfrm>
        </p:grpSpPr>
        <p:sp>
          <p:nvSpPr>
            <p:cNvPr id="267" name="Google Shape;267;p33"/>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3"/>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33"/>
          <p:cNvGrpSpPr/>
          <p:nvPr/>
        </p:nvGrpSpPr>
        <p:grpSpPr>
          <a:xfrm>
            <a:off x="4250013" y="4709350"/>
            <a:ext cx="643950" cy="195675"/>
            <a:chOff x="806663" y="3241275"/>
            <a:chExt cx="643950" cy="195675"/>
          </a:xfrm>
        </p:grpSpPr>
        <p:sp>
          <p:nvSpPr>
            <p:cNvPr id="270" name="Google Shape;270;p33"/>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3"/>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3707" y="185575"/>
            <a:ext cx="914400" cy="561702"/>
          </a:xfrm>
          <a:prstGeom prst="ellipse">
            <a:avLst/>
          </a:prstGeom>
        </p:spPr>
      </p:pic>
      <p:sp>
        <p:nvSpPr>
          <p:cNvPr id="6" name="Rectangle 5"/>
          <p:cNvSpPr/>
          <p:nvPr/>
        </p:nvSpPr>
        <p:spPr>
          <a:xfrm>
            <a:off x="1258107" y="235593"/>
            <a:ext cx="5463355" cy="461665"/>
          </a:xfrm>
          <a:prstGeom prst="rect">
            <a:avLst/>
          </a:prstGeom>
        </p:spPr>
        <p:txBody>
          <a:bodyPr wrap="none">
            <a:spAutoFit/>
          </a:bodyPr>
          <a:lstStyle/>
          <a:p>
            <a:r>
              <a:rPr lang="en-GB" sz="2400">
                <a:solidFill>
                  <a:schemeClr val="accent3"/>
                </a:solidFill>
                <a:latin typeface="Patrick Hand" panose="020B0604020202020204" charset="0"/>
              </a:rPr>
              <a:t>1.</a:t>
            </a:r>
            <a:r>
              <a:rPr lang="en-GB" sz="2400">
                <a:latin typeface="Patrick Hand" panose="020B0604020202020204" charset="0"/>
              </a:rPr>
              <a:t> Nói về sự khác nhau giữa 2 bức tranh dưới đây:</a:t>
            </a:r>
            <a:endParaRPr lang="en-US" sz="2400">
              <a:latin typeface="Patrick Hand" panose="020B0604020202020204" charset="0"/>
            </a:endParaRPr>
          </a:p>
        </p:txBody>
      </p:sp>
      <p:pic>
        <p:nvPicPr>
          <p:cNvPr id="7" name="Picture 6"/>
          <p:cNvPicPr>
            <a:picLocks noChangeAspect="1"/>
          </p:cNvPicPr>
          <p:nvPr/>
        </p:nvPicPr>
        <p:blipFill>
          <a:blip r:embed="rId3"/>
          <a:stretch>
            <a:fillRect/>
          </a:stretch>
        </p:blipFill>
        <p:spPr>
          <a:xfrm>
            <a:off x="4551451" y="740993"/>
            <a:ext cx="3681676" cy="3529214"/>
          </a:xfrm>
          <a:prstGeom prst="roundRect">
            <a:avLst/>
          </a:prstGeom>
        </p:spPr>
      </p:pic>
      <p:pic>
        <p:nvPicPr>
          <p:cNvPr id="8" name="Picture 7"/>
          <p:cNvPicPr>
            <a:picLocks noChangeAspect="1"/>
          </p:cNvPicPr>
          <p:nvPr/>
        </p:nvPicPr>
        <p:blipFill>
          <a:blip r:embed="rId4"/>
          <a:stretch>
            <a:fillRect/>
          </a:stretch>
        </p:blipFill>
        <p:spPr>
          <a:xfrm>
            <a:off x="800907" y="697258"/>
            <a:ext cx="3610888" cy="3616684"/>
          </a:xfrm>
          <a:prstGeom prst="roundRect">
            <a:avLst/>
          </a:prstGeom>
        </p:spPr>
      </p:pic>
      <p:sp>
        <p:nvSpPr>
          <p:cNvPr id="9" name="Rectangle 8"/>
          <p:cNvSpPr/>
          <p:nvPr/>
        </p:nvSpPr>
        <p:spPr>
          <a:xfrm>
            <a:off x="800907" y="4363960"/>
            <a:ext cx="7064755" cy="461665"/>
          </a:xfrm>
          <a:prstGeom prst="rect">
            <a:avLst/>
          </a:prstGeom>
        </p:spPr>
        <p:txBody>
          <a:bodyPr wrap="none">
            <a:spAutoFit/>
          </a:bodyPr>
          <a:lstStyle/>
          <a:p>
            <a:r>
              <a:rPr lang="en-GB" sz="2400">
                <a:solidFill>
                  <a:schemeClr val="accent3"/>
                </a:solidFill>
                <a:latin typeface="Patrick Hand" panose="020B0604020202020204" charset="0"/>
              </a:rPr>
              <a:t>2.</a:t>
            </a:r>
            <a:r>
              <a:rPr lang="en-GB" sz="2400">
                <a:latin typeface="Patrick Hand" panose="020B0604020202020204" charset="0"/>
              </a:rPr>
              <a:t> Theo em, chúng ta nên làm gì để giữ cho biển luôn sạch đẹp?</a:t>
            </a:r>
            <a:endParaRPr lang="en-US" sz="2400">
              <a:latin typeface="Patrick Hand" panose="020B0604020202020204" charset="0"/>
            </a:endParaRPr>
          </a:p>
        </p:txBody>
      </p:sp>
    </p:spTree>
    <p:extLst>
      <p:ext uri="{BB962C8B-B14F-4D97-AF65-F5344CB8AC3E}">
        <p14:creationId xmlns:p14="http://schemas.microsoft.com/office/powerpoint/2010/main" val="343306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327542" y="398998"/>
            <a:ext cx="6684580" cy="4229714"/>
          </a:xfrm>
          <a:prstGeom prst="roundRect">
            <a:avLst>
              <a:gd name="adj" fmla="val 13706"/>
            </a:avLst>
          </a:prstGeom>
        </p:spPr>
      </p:pic>
    </p:spTree>
    <p:extLst>
      <p:ext uri="{BB962C8B-B14F-4D97-AF65-F5344CB8AC3E}">
        <p14:creationId xmlns:p14="http://schemas.microsoft.com/office/powerpoint/2010/main" val="3031903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961" y="185267"/>
            <a:ext cx="8873647" cy="5286062"/>
          </a:xfrm>
          <a:prstGeom prst="rect">
            <a:avLst/>
          </a:prstGeom>
          <a:noFill/>
        </p:spPr>
        <p:txBody>
          <a:bodyPr wrap="square" rtlCol="0">
            <a:spAutoFit/>
          </a:bodyPr>
          <a:lstStyle/>
          <a:p>
            <a:pPr algn="ctr"/>
            <a:r>
              <a:rPr lang="en-US" sz="2400">
                <a:solidFill>
                  <a:schemeClr val="accent3"/>
                </a:solidFill>
                <a:latin typeface="Patrick Hand" panose="020B0604020202020204" charset="0"/>
                <a:ea typeface="Cambria" panose="02040503050406030204" pitchFamily="18" charset="0"/>
              </a:rPr>
              <a:t>NHỮNG CON SAO BIỂN</a:t>
            </a:r>
          </a:p>
          <a:p>
            <a:pPr algn="just">
              <a:spcBef>
                <a:spcPts val="300"/>
              </a:spcBef>
            </a:pPr>
            <a:r>
              <a:rPr lang="en-US" sz="2200">
                <a:latin typeface="Patrick Hand" panose="020B0604020202020204" charset="0"/>
                <a:ea typeface="Cambria" panose="02040503050406030204" pitchFamily="18" charset="0"/>
              </a:rPr>
              <a:t>       </a:t>
            </a:r>
            <a:r>
              <a:rPr lang="en-US" sz="2200" spc="-60">
                <a:latin typeface="Patrick Hand" panose="020B0604020202020204" charset="0"/>
                <a:ea typeface="Cambria" panose="02040503050406030204" pitchFamily="18" charset="0"/>
              </a:rPr>
              <a:t>Một người đàn ông đang dạo bộ trên bãi biển khi chiều xuống. Biển đông người, nhưng ông lại chú ý đến một cậu bé cứ liên tục cúi xuống nhặt thứ gì đó lên rồi thả xuống biển.</a:t>
            </a:r>
          </a:p>
          <a:p>
            <a:pPr algn="just">
              <a:spcBef>
                <a:spcPts val="300"/>
              </a:spcBef>
            </a:pPr>
            <a:r>
              <a:rPr lang="en-US" sz="2200" spc="-60">
                <a:latin typeface="Patrick Hand" panose="020B0604020202020204" charset="0"/>
                <a:ea typeface="Cambria" panose="02040503050406030204" pitchFamily="18" charset="0"/>
              </a:rPr>
              <a:t>     Tiến lại gần hơn, ông thấy cậu bé đang nhặt những con sao biển bị thủy triều đánh dạt lên bờ và thả chúng trở về với đại dương.</a:t>
            </a:r>
          </a:p>
          <a:p>
            <a:pPr algn="just">
              <a:spcBef>
                <a:spcPts val="300"/>
              </a:spcBef>
            </a:pPr>
            <a:r>
              <a:rPr lang="en-US" sz="2200" spc="-60">
                <a:latin typeface="Patrick Hand" panose="020B0604020202020204" charset="0"/>
                <a:ea typeface="Cambria" panose="02040503050406030204" pitchFamily="18" charset="0"/>
              </a:rPr>
              <a:t>     - Cháu đang làm gì vậy? – Người đàn ông hỏi.</a:t>
            </a:r>
          </a:p>
          <a:p>
            <a:pPr algn="just">
              <a:spcBef>
                <a:spcPts val="300"/>
              </a:spcBef>
            </a:pPr>
            <a:r>
              <a:rPr lang="en-US" sz="2200" spc="-60">
                <a:latin typeface="Patrick Hand" panose="020B0604020202020204" charset="0"/>
                <a:ea typeface="Cambria" panose="02040503050406030204" pitchFamily="18" charset="0"/>
              </a:rPr>
              <a:t>     Cậu bé trả lời:</a:t>
            </a:r>
          </a:p>
          <a:p>
            <a:pPr algn="just">
              <a:spcBef>
                <a:spcPts val="300"/>
              </a:spcBef>
            </a:pPr>
            <a:r>
              <a:rPr lang="en-US" sz="2200" spc="-60">
                <a:latin typeface="Patrick Hand" panose="020B0604020202020204" charset="0"/>
                <a:ea typeface="Cambria" panose="02040503050406030204" pitchFamily="18" charset="0"/>
              </a:rPr>
              <a:t>     - Những con sao biển này sắp chết vì thiếu nước, cháu muốn giúp chúng.</a:t>
            </a:r>
          </a:p>
          <a:p>
            <a:pPr algn="just">
              <a:spcBef>
                <a:spcPts val="300"/>
              </a:spcBef>
            </a:pPr>
            <a:r>
              <a:rPr lang="en-US" sz="2200" spc="-60">
                <a:latin typeface="Patrick Hand" panose="020B0604020202020204" charset="0"/>
                <a:ea typeface="Cambria" panose="02040503050406030204" pitchFamily="18" charset="0"/>
              </a:rPr>
              <a:t>     - Có hàng ngàn con sao biển như vậy, liệu cháu có thể giúp được tất cả chúng không?</a:t>
            </a:r>
          </a:p>
          <a:p>
            <a:pPr algn="just">
              <a:spcBef>
                <a:spcPts val="300"/>
              </a:spcBef>
            </a:pPr>
            <a:r>
              <a:rPr lang="en-US" sz="2200" spc="-60">
                <a:latin typeface="Patrick Hand" panose="020B0604020202020204" charset="0"/>
                <a:ea typeface="Cambria" panose="02040503050406030204" pitchFamily="18" charset="0"/>
              </a:rPr>
              <a:t>     </a:t>
            </a:r>
            <a:r>
              <a:rPr lang="en-US" sz="2200" spc="-50">
                <a:latin typeface="Patrick Hand" panose="020B0604020202020204" charset="0"/>
                <a:ea typeface="Cambria" panose="02040503050406030204" pitchFamily="18" charset="0"/>
              </a:rPr>
              <a:t>Cậu bé vẫn tiếp tục nhặt những con sao biển khác thả xuống biển và nói với người đàn ông:</a:t>
            </a:r>
          </a:p>
          <a:p>
            <a:pPr algn="just">
              <a:spcBef>
                <a:spcPts val="300"/>
              </a:spcBef>
            </a:pPr>
            <a:r>
              <a:rPr lang="en-US" sz="2200" spc="-60">
                <a:latin typeface="Patrick Hand" panose="020B0604020202020204" charset="0"/>
                <a:ea typeface="Cambria" panose="02040503050406030204" pitchFamily="18" charset="0"/>
              </a:rPr>
              <a:t>     - Cháu cũng biết như vậy, nhưng ít nhất thì cháu cũng cứu được những con sao biển này.</a:t>
            </a:r>
          </a:p>
          <a:p>
            <a:pPr algn="just">
              <a:spcBef>
                <a:spcPts val="300"/>
              </a:spcBef>
            </a:pPr>
            <a:r>
              <a:rPr lang="en-US" sz="2200" spc="-60">
                <a:latin typeface="Patrick Hand" panose="020B0604020202020204" charset="0"/>
                <a:ea typeface="Cambria" panose="02040503050406030204" pitchFamily="18" charset="0"/>
              </a:rPr>
              <a:t>     Người đàn ông trìu mến nhìn cậu bé và cùng cậu cứu những con sao biển.</a:t>
            </a:r>
          </a:p>
          <a:p>
            <a:pPr algn="r">
              <a:spcBef>
                <a:spcPts val="300"/>
              </a:spcBef>
            </a:pPr>
            <a:r>
              <a:rPr lang="en-US" sz="2200" spc="-60">
                <a:latin typeface="Patrick Hand" panose="020B0604020202020204" charset="0"/>
                <a:ea typeface="Cambria" panose="02040503050406030204" pitchFamily="18" charset="0"/>
              </a:rPr>
              <a:t>Theo </a:t>
            </a:r>
            <a:r>
              <a:rPr lang="en-US" sz="2200" i="1" spc="-60">
                <a:latin typeface="Patrick Hand" panose="020B0604020202020204" charset="0"/>
                <a:ea typeface="Cambria" panose="02040503050406030204" pitchFamily="18" charset="0"/>
              </a:rPr>
              <a:t>Hạt giống tâm hồn – Phép màu có giá bao nhiêu?</a:t>
            </a:r>
          </a:p>
          <a:p>
            <a:pPr marL="285750" indent="-285750" algn="just">
              <a:spcBef>
                <a:spcPts val="300"/>
              </a:spcBef>
              <a:buFontTx/>
              <a:buChar char="-"/>
            </a:pPr>
            <a:endParaRPr lang="en-US" sz="2200">
              <a:latin typeface="Patrick Hand" panose="020B0604020202020204" charset="0"/>
              <a:ea typeface="Cambria" panose="02040503050406030204" pitchFamily="18" charset="0"/>
            </a:endParaRPr>
          </a:p>
        </p:txBody>
      </p:sp>
    </p:spTree>
    <p:extLst>
      <p:ext uri="{BB962C8B-B14F-4D97-AF65-F5344CB8AC3E}">
        <p14:creationId xmlns:p14="http://schemas.microsoft.com/office/powerpoint/2010/main" val="1157707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5" name="Google Shape;395;p38"/>
          <p:cNvSpPr txBox="1">
            <a:spLocks noGrp="1"/>
          </p:cNvSpPr>
          <p:nvPr>
            <p:ph type="title"/>
          </p:nvPr>
        </p:nvSpPr>
        <p:spPr>
          <a:xfrm>
            <a:off x="1400356" y="339975"/>
            <a:ext cx="59412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400">
                <a:latin typeface="Cambria" panose="02040503050406030204" pitchFamily="18" charset="0"/>
                <a:ea typeface="Cambria" panose="02040503050406030204" pitchFamily="18" charset="0"/>
              </a:rPr>
              <a:t>Luyện đọc từ khó</a:t>
            </a:r>
            <a:endParaRPr sz="4400">
              <a:latin typeface="Cambria" panose="02040503050406030204" pitchFamily="18" charset="0"/>
              <a:ea typeface="Cambria" panose="02040503050406030204" pitchFamily="18" charset="0"/>
            </a:endParaRPr>
          </a:p>
        </p:txBody>
      </p:sp>
      <p:grpSp>
        <p:nvGrpSpPr>
          <p:cNvPr id="398" name="Google Shape;398;p38"/>
          <p:cNvGrpSpPr/>
          <p:nvPr/>
        </p:nvGrpSpPr>
        <p:grpSpPr>
          <a:xfrm flipH="1">
            <a:off x="6762612" y="393608"/>
            <a:ext cx="1653550" cy="1152165"/>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478125" y="325325"/>
            <a:ext cx="741250" cy="792000"/>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ounded Rectangle 1"/>
          <p:cNvSpPr/>
          <p:nvPr/>
        </p:nvSpPr>
        <p:spPr>
          <a:xfrm>
            <a:off x="3244241" y="1540701"/>
            <a:ext cx="2373800" cy="71398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spcAft>
                <a:spcPts val="1600"/>
              </a:spcAft>
            </a:pPr>
            <a:r>
              <a:rPr lang="en-US" sz="3600" b="1">
                <a:solidFill>
                  <a:schemeClr val="tx1"/>
                </a:solidFill>
                <a:latin typeface="Cambria" panose="02040503050406030204" pitchFamily="18" charset="0"/>
                <a:ea typeface="Cambria" panose="02040503050406030204" pitchFamily="18" charset="0"/>
                <a:cs typeface="Calibri" panose="020F0502020204030204" pitchFamily="34" charset="0"/>
              </a:rPr>
              <a:t>cứu</a:t>
            </a:r>
          </a:p>
        </p:txBody>
      </p:sp>
      <p:sp>
        <p:nvSpPr>
          <p:cNvPr id="41" name="Rounded Rectangle 40"/>
          <p:cNvSpPr/>
          <p:nvPr/>
        </p:nvSpPr>
        <p:spPr>
          <a:xfrm>
            <a:off x="3244241" y="2494767"/>
            <a:ext cx="2373800" cy="71398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spcAft>
                <a:spcPts val="1600"/>
              </a:spcAft>
            </a:pPr>
            <a:r>
              <a:rPr lang="en-US" sz="3600" b="1">
                <a:solidFill>
                  <a:schemeClr val="tx1"/>
                </a:solidFill>
                <a:latin typeface="Cambria" panose="02040503050406030204" pitchFamily="18" charset="0"/>
                <a:ea typeface="Cambria" panose="02040503050406030204" pitchFamily="18" charset="0"/>
                <a:cs typeface="Calibri" panose="020F0502020204030204" pitchFamily="34" charset="0"/>
              </a:rPr>
              <a:t>liên tục</a:t>
            </a:r>
          </a:p>
        </p:txBody>
      </p:sp>
      <p:sp>
        <p:nvSpPr>
          <p:cNvPr id="43" name="Rounded Rectangle 42"/>
          <p:cNvSpPr/>
          <p:nvPr/>
        </p:nvSpPr>
        <p:spPr>
          <a:xfrm>
            <a:off x="3244241" y="3602058"/>
            <a:ext cx="2373800" cy="713984"/>
          </a:xfrm>
          <a:prstGeom prst="roundRect">
            <a:avLst/>
          </a:prstGeom>
          <a:solidFill>
            <a:srgbClr val="98DF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spcAft>
                <a:spcPts val="1600"/>
              </a:spcAft>
            </a:pPr>
            <a:r>
              <a:rPr lang="en-US" sz="3600" b="1">
                <a:solidFill>
                  <a:schemeClr val="tx1"/>
                </a:solidFill>
                <a:latin typeface="Cambria" panose="02040503050406030204" pitchFamily="18" charset="0"/>
                <a:ea typeface="Cambria" panose="02040503050406030204" pitchFamily="18" charset="0"/>
                <a:cs typeface="Calibri" panose="020F0502020204030204" pitchFamily="34" charset="0"/>
              </a:rPr>
              <a:t>trìu mến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1"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 name="Rounded Rectangle 2"/>
          <p:cNvSpPr/>
          <p:nvPr/>
        </p:nvSpPr>
        <p:spPr>
          <a:xfrm>
            <a:off x="275573" y="1469559"/>
            <a:ext cx="8530224" cy="11001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Google Shape;395;p38"/>
          <p:cNvSpPr txBox="1">
            <a:spLocks noGrp="1"/>
          </p:cNvSpPr>
          <p:nvPr>
            <p:ph type="title"/>
          </p:nvPr>
        </p:nvSpPr>
        <p:spPr>
          <a:xfrm>
            <a:off x="1418894" y="347090"/>
            <a:ext cx="59412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mbria" panose="02040503050406030204" pitchFamily="18" charset="0"/>
                <a:ea typeface="Cambria" panose="02040503050406030204" pitchFamily="18" charset="0"/>
              </a:rPr>
              <a:t>Luyện đọc câu dài</a:t>
            </a:r>
            <a:endParaRPr>
              <a:latin typeface="Cambria" panose="02040503050406030204" pitchFamily="18" charset="0"/>
              <a:ea typeface="Cambria" panose="02040503050406030204" pitchFamily="18" charset="0"/>
            </a:endParaRPr>
          </a:p>
        </p:txBody>
      </p:sp>
      <p:grpSp>
        <p:nvGrpSpPr>
          <p:cNvPr id="398" name="Google Shape;398;p38"/>
          <p:cNvGrpSpPr/>
          <p:nvPr/>
        </p:nvGrpSpPr>
        <p:grpSpPr>
          <a:xfrm flipH="1">
            <a:off x="6762612" y="393608"/>
            <a:ext cx="1653550" cy="1152165"/>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478125" y="325325"/>
            <a:ext cx="741250" cy="792000"/>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TextBox 37"/>
          <p:cNvSpPr txBox="1"/>
          <p:nvPr/>
        </p:nvSpPr>
        <p:spPr>
          <a:xfrm>
            <a:off x="478125" y="1568461"/>
            <a:ext cx="8327672" cy="892552"/>
          </a:xfrm>
          <a:prstGeom prst="rect">
            <a:avLst/>
          </a:prstGeom>
          <a:noFill/>
        </p:spPr>
        <p:txBody>
          <a:bodyPr wrap="square" rtlCol="0">
            <a:spAutoFit/>
          </a:bodyPr>
          <a:lstStyle/>
          <a:p>
            <a:pPr algn="just"/>
            <a:r>
              <a:rPr lang="en-US" sz="2600">
                <a:latin typeface="Cambria" panose="02040503050406030204" pitchFamily="18" charset="0"/>
                <a:ea typeface="Cambria" panose="02040503050406030204" pitchFamily="18" charset="0"/>
              </a:rPr>
              <a:t>   </a:t>
            </a:r>
            <a:r>
              <a:rPr lang="vi-VN" sz="2600">
                <a:latin typeface="Cambria" panose="02040503050406030204" pitchFamily="18" charset="0"/>
                <a:ea typeface="Cambria" panose="02040503050406030204" pitchFamily="18" charset="0"/>
              </a:rPr>
              <a:t>Biển đông người, nhưng ông lại chú ý đến một cậu bé cứ liên tục cúi xuống nhặt thứ gì đó lên rồi thả xuống biển.</a:t>
            </a:r>
          </a:p>
        </p:txBody>
      </p:sp>
      <p:sp>
        <p:nvSpPr>
          <p:cNvPr id="44" name="Rounded Rectangle 43"/>
          <p:cNvSpPr/>
          <p:nvPr/>
        </p:nvSpPr>
        <p:spPr>
          <a:xfrm>
            <a:off x="275572" y="2892911"/>
            <a:ext cx="8530223" cy="1375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08152" y="2951933"/>
            <a:ext cx="8327671" cy="1292662"/>
          </a:xfrm>
          <a:prstGeom prst="rect">
            <a:avLst/>
          </a:prstGeom>
        </p:spPr>
        <p:txBody>
          <a:bodyPr wrap="square">
            <a:spAutoFit/>
          </a:bodyPr>
          <a:lstStyle/>
          <a:p>
            <a:pPr algn="just"/>
            <a:r>
              <a:rPr lang="vi-VN" sz="2600">
                <a:latin typeface="Cambria" panose="02040503050406030204" pitchFamily="18" charset="0"/>
                <a:ea typeface="Cambria" panose="02040503050406030204" pitchFamily="18" charset="0"/>
              </a:rPr>
              <a:t> </a:t>
            </a:r>
            <a:r>
              <a:rPr lang="en-US" sz="2600">
                <a:latin typeface="Cambria" panose="02040503050406030204" pitchFamily="18" charset="0"/>
                <a:ea typeface="Cambria" panose="02040503050406030204" pitchFamily="18" charset="0"/>
              </a:rPr>
              <a:t>   </a:t>
            </a:r>
            <a:r>
              <a:rPr lang="vi-VN" sz="2600">
                <a:latin typeface="Cambria" panose="02040503050406030204" pitchFamily="18" charset="0"/>
                <a:ea typeface="Cambria" panose="02040503050406030204" pitchFamily="18" charset="0"/>
              </a:rPr>
              <a:t>Tiến lại gần hơn, ông thấy cậu bé đang nhặt những con sao biển bị thủy triều đánh dạt lên bờ và thả chúng trở về với đại dương.</a:t>
            </a:r>
            <a:endParaRPr lang="en-US" sz="2600">
              <a:latin typeface="Cambria" panose="02040503050406030204" pitchFamily="18" charset="0"/>
              <a:ea typeface="Cambria" panose="02040503050406030204" pitchFamily="18" charset="0"/>
            </a:endParaRPr>
          </a:p>
        </p:txBody>
      </p:sp>
      <p:cxnSp>
        <p:nvCxnSpPr>
          <p:cNvPr id="5" name="Straight Connector 4"/>
          <p:cNvCxnSpPr/>
          <p:nvPr/>
        </p:nvCxnSpPr>
        <p:spPr>
          <a:xfrm flipH="1">
            <a:off x="3190434" y="1629278"/>
            <a:ext cx="100208" cy="3855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8282758" y="1636221"/>
            <a:ext cx="100208" cy="3855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5565334" y="2032324"/>
            <a:ext cx="100208" cy="3855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3175920" y="3021191"/>
            <a:ext cx="100208" cy="3855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5826635" y="3392710"/>
            <a:ext cx="100208" cy="3855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51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par>
                                <p:cTn id="19" presetID="16" presetClass="entr" presetSubtype="21"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barn(inVertical)">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barn(inVertical)">
                                      <p:cBhvr>
                                        <p:cTn id="29" dur="5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barn(inVertical)">
                                      <p:cBhvr>
                                        <p:cTn id="34" dur="500"/>
                                        <p:tgtEl>
                                          <p:spTgt spid="43"/>
                                        </p:tgtEl>
                                      </p:cBhvr>
                                    </p:animEffect>
                                  </p:childTnLst>
                                </p:cTn>
                              </p:par>
                              <p:par>
                                <p:cTn id="35" presetID="16" presetClass="entr" presetSubtype="21"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barn(inVertical)">
                                      <p:cBhvr>
                                        <p:cTn id="3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8" grpId="0"/>
      <p:bldP spid="44"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 name="Rounded Rectangle 2"/>
          <p:cNvSpPr/>
          <p:nvPr/>
        </p:nvSpPr>
        <p:spPr>
          <a:xfrm>
            <a:off x="547975" y="1571282"/>
            <a:ext cx="8147406" cy="11001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Google Shape;395;p38"/>
          <p:cNvSpPr txBox="1">
            <a:spLocks noGrp="1"/>
          </p:cNvSpPr>
          <p:nvPr>
            <p:ph type="title"/>
          </p:nvPr>
        </p:nvSpPr>
        <p:spPr>
          <a:xfrm>
            <a:off x="1418894" y="347090"/>
            <a:ext cx="59412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mbria" panose="02040503050406030204" pitchFamily="18" charset="0"/>
                <a:ea typeface="Cambria" panose="02040503050406030204" pitchFamily="18" charset="0"/>
              </a:rPr>
              <a:t>Giải nghĩa từ</a:t>
            </a:r>
            <a:endParaRPr>
              <a:latin typeface="Cambria" panose="02040503050406030204" pitchFamily="18" charset="0"/>
              <a:ea typeface="Cambria" panose="02040503050406030204" pitchFamily="18" charset="0"/>
            </a:endParaRPr>
          </a:p>
        </p:txBody>
      </p:sp>
      <p:grpSp>
        <p:nvGrpSpPr>
          <p:cNvPr id="398" name="Google Shape;398;p38"/>
          <p:cNvGrpSpPr/>
          <p:nvPr/>
        </p:nvGrpSpPr>
        <p:grpSpPr>
          <a:xfrm flipH="1">
            <a:off x="6762612" y="393608"/>
            <a:ext cx="1653550" cy="1152165"/>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478125" y="325325"/>
            <a:ext cx="741250" cy="792000"/>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TextBox 37"/>
          <p:cNvSpPr txBox="1"/>
          <p:nvPr/>
        </p:nvSpPr>
        <p:spPr>
          <a:xfrm>
            <a:off x="494350" y="1644288"/>
            <a:ext cx="7556518" cy="954107"/>
          </a:xfrm>
          <a:prstGeom prst="rect">
            <a:avLst/>
          </a:prstGeom>
          <a:noFill/>
        </p:spPr>
        <p:txBody>
          <a:bodyPr wrap="square" rtlCol="0">
            <a:spAutoFit/>
          </a:bodyPr>
          <a:lstStyle/>
          <a:p>
            <a:pPr algn="ctr"/>
            <a:r>
              <a:rPr lang="en-US" sz="2800" b="1">
                <a:latin typeface="Cambria" panose="02040503050406030204" pitchFamily="18" charset="0"/>
                <a:ea typeface="Cambria" panose="02040503050406030204" pitchFamily="18" charset="0"/>
              </a:rPr>
              <a:t>- Thủy triều: </a:t>
            </a:r>
            <a:r>
              <a:rPr lang="en-US" sz="2800">
                <a:latin typeface="Cambria" panose="02040503050406030204" pitchFamily="18" charset="0"/>
                <a:ea typeface="Cambria" panose="02040503050406030204" pitchFamily="18" charset="0"/>
              </a:rPr>
              <a:t>hiện tượng nước biển dâng lên, rút xuống một vài lần trong ngày.</a:t>
            </a:r>
          </a:p>
        </p:txBody>
      </p:sp>
      <p:sp>
        <p:nvSpPr>
          <p:cNvPr id="44" name="Rounded Rectangle 43"/>
          <p:cNvSpPr/>
          <p:nvPr/>
        </p:nvSpPr>
        <p:spPr>
          <a:xfrm>
            <a:off x="547975" y="3074238"/>
            <a:ext cx="8147406" cy="8404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566550" y="3204459"/>
            <a:ext cx="5891743" cy="523220"/>
          </a:xfrm>
          <a:prstGeom prst="rect">
            <a:avLst/>
          </a:prstGeom>
          <a:noFill/>
        </p:spPr>
        <p:txBody>
          <a:bodyPr wrap="square" rtlCol="0">
            <a:spAutoFit/>
          </a:bodyPr>
          <a:lstStyle/>
          <a:p>
            <a:r>
              <a:rPr lang="en-US" sz="2800" b="1">
                <a:latin typeface="Cambria" panose="02040503050406030204" pitchFamily="18" charset="0"/>
                <a:ea typeface="Cambria" panose="02040503050406030204" pitchFamily="18" charset="0"/>
              </a:rPr>
              <a:t>- Dạt </a:t>
            </a:r>
            <a:r>
              <a:rPr lang="en-US" sz="2800">
                <a:latin typeface="Cambria" panose="02040503050406030204" pitchFamily="18" charset="0"/>
                <a:ea typeface="Cambria" panose="02040503050406030204" pitchFamily="18" charset="0"/>
              </a:rPr>
              <a:t>(lên bờ): bị sóng đẩy lên bờ.</a:t>
            </a:r>
          </a:p>
        </p:txBody>
      </p:sp>
    </p:spTree>
    <p:extLst>
      <p:ext uri="{BB962C8B-B14F-4D97-AF65-F5344CB8AC3E}">
        <p14:creationId xmlns:p14="http://schemas.microsoft.com/office/powerpoint/2010/main" val="284167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barn(inVertical)">
                                      <p:cBhvr>
                                        <p:cTn id="1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8" grpId="0"/>
      <p:bldP spid="44" grpId="0" animBg="1"/>
      <p:bldP spid="40" grpId="0"/>
    </p:bldLst>
  </p:timing>
</p:sld>
</file>

<file path=ppt/theme/theme1.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583</TotalTime>
  <Words>1436</Words>
  <Application>Microsoft Office PowerPoint</Application>
  <PresentationFormat>On-screen Show (16:9)</PresentationFormat>
  <Paragraphs>132</Paragraphs>
  <Slides>38</Slides>
  <Notes>23</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Times New Roman</vt:lpstr>
      <vt:lpstr>Patrick Hand</vt:lpstr>
      <vt:lpstr>Patrick Hand SC</vt:lpstr>
      <vt:lpstr>Calibri</vt:lpstr>
      <vt:lpstr>Cambria</vt:lpstr>
      <vt:lpstr>HP001 4 hàng</vt:lpstr>
      <vt:lpstr>English Language Grammar Rules by Slidesgo</vt:lpstr>
      <vt:lpstr>Bài 15:  NHỮNG CON SAO BIỂN</vt:lpstr>
      <vt:lpstr>TIẾT 1 + 2</vt:lpstr>
      <vt:lpstr>PowerPoint Presentation</vt:lpstr>
      <vt:lpstr>PowerPoint Presentation</vt:lpstr>
      <vt:lpstr>PowerPoint Presentation</vt:lpstr>
      <vt:lpstr>PowerPoint Presentation</vt:lpstr>
      <vt:lpstr>Luyện đọc từ khó</vt:lpstr>
      <vt:lpstr>Luyện đọc câu dài</vt:lpstr>
      <vt:lpstr>Giải nghĩa từ</vt:lpstr>
      <vt:lpstr>PowerPoint Presentation</vt:lpstr>
      <vt:lpstr>PowerPoint Presentation</vt:lpstr>
      <vt:lpstr>Trả lời câu hỏi</vt:lpstr>
      <vt:lpstr>Trả lời câu hỏi</vt:lpstr>
      <vt:lpstr>Trả lời câu hỏi</vt:lpstr>
      <vt:lpstr>Trả lời câu hỏi</vt:lpstr>
      <vt:lpstr>Trả lời câu hỏi</vt:lpstr>
      <vt:lpstr>Luyện tập theo văn bản đọc</vt:lpstr>
      <vt:lpstr>Luyện tập theo văn bản đọc</vt:lpstr>
      <vt:lpstr>PowerPoint Presentation</vt:lpstr>
      <vt:lpstr>PowerPoint Presentation</vt:lpstr>
      <vt:lpstr>Tập viết</vt:lpstr>
      <vt:lpstr>Tập viết</vt:lpstr>
      <vt:lpstr>Tập viết</vt:lpstr>
      <vt:lpstr>Tập viết</vt:lpstr>
      <vt:lpstr>PowerPoint Presentation</vt:lpstr>
      <vt:lpstr>Tập viết</vt:lpstr>
      <vt:lpstr>Tập viết</vt:lpstr>
      <vt:lpstr>Tập viết</vt:lpstr>
      <vt:lpstr>Tập viết</vt:lpstr>
      <vt:lpstr>Tập viết</vt:lpstr>
      <vt:lpstr>PowerPoint Presentation</vt:lpstr>
      <vt:lpstr>Tập viết</vt:lpstr>
      <vt:lpstr>TIẾT 4 Bảo vệ môi trường</vt:lpstr>
      <vt:lpstr>PowerPoint Presentation</vt:lpstr>
      <vt:lpstr>PowerPoint Presentation</vt:lpstr>
      <vt:lpstr>PowerPoint Presentation</vt:lpstr>
      <vt:lpstr>CỦNG CỐ  BÀI HỌC</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Language Grammar Rules</dc:title>
  <dc:creator>Adminstrator</dc:creator>
  <cp:lastModifiedBy>Techsi.vn</cp:lastModifiedBy>
  <cp:revision>46</cp:revision>
  <dcterms:modified xsi:type="dcterms:W3CDTF">2023-03-14T01:48:47Z</dcterms:modified>
</cp:coreProperties>
</file>