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84" r:id="rId2"/>
    <p:sldId id="267" r:id="rId3"/>
    <p:sldId id="286" r:id="rId4"/>
    <p:sldId id="277" r:id="rId5"/>
    <p:sldId id="278" r:id="rId6"/>
    <p:sldId id="264" r:id="rId7"/>
    <p:sldId id="279" r:id="rId8"/>
    <p:sldId id="280" r:id="rId9"/>
    <p:sldId id="270" r:id="rId10"/>
    <p:sldId id="281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33562"/>
    <a:srgbClr val="FF6600"/>
    <a:srgbClr val="F78411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299B2-EA42-4C39-915F-16066A5F85B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97057-7579-4EDA-917B-2270C59E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2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87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76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8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3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57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07216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4743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0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9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3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3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0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8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8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C51F5-DEA2-4DF3-8F1D-8765398098D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5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0.jpe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721612" y="1145569"/>
            <a:ext cx="5319081" cy="4307251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99151" y="3611206"/>
            <a:ext cx="3305865" cy="1177199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vi-VN" sz="7200" b="1" dirty="0" smtClean="0">
                <a:solidFill>
                  <a:srgbClr val="0000FF"/>
                </a:solidFill>
                <a:latin typeface="HP001 4 hàng" panose="020B0603050302020204" pitchFamily="34" charset="-93"/>
                <a:ea typeface="Arial-Rounded" panose="020B0604020202020204" pitchFamily="34" charset="0"/>
                <a:cs typeface="Arial-Rounded" panose="020B0604020202020204" pitchFamily="34" charset="0"/>
              </a:rPr>
              <a:t>Đạo đức</a:t>
            </a:r>
            <a:endParaRPr lang="en-US" sz="7200" b="1" dirty="0">
              <a:solidFill>
                <a:srgbClr val="0000FF"/>
              </a:solidFill>
              <a:latin typeface="HP001 4 hàng" panose="020B0603050302020204" pitchFamily="34" charset="-93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80" y="2879776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510299" y="406683"/>
            <a:ext cx="10869817" cy="143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767" tIns="53883" rIns="107767" bIns="53883">
            <a:prstTxWarp prst="textTriangle">
              <a:avLst>
                <a:gd name="adj" fmla="val 27737"/>
              </a:avLst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Chào</a:t>
            </a:r>
            <a:r>
              <a:rPr lang="en-US" altLang="en-US" sz="5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sz="5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endParaRPr lang="en-US" altLang="en-US" sz="5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43"/>
          <a:stretch/>
        </p:blipFill>
        <p:spPr>
          <a:xfrm>
            <a:off x="-43924" y="1565604"/>
            <a:ext cx="12280224" cy="5072804"/>
          </a:xfrm>
          <a:prstGeom prst="rect">
            <a:avLst/>
          </a:prstGeom>
        </p:spPr>
      </p:pic>
      <p:grpSp>
        <p:nvGrpSpPr>
          <p:cNvPr id="7" name="组合 567">
            <a:extLst>
              <a:ext uri="{FF2B5EF4-FFF2-40B4-BE49-F238E27FC236}">
                <a16:creationId xmlns:a16="http://schemas.microsoft.com/office/drawing/2014/main" xmlns="" id="{02593ED1-FFFA-40DB-97E2-C222486C357D}"/>
              </a:ext>
            </a:extLst>
          </p:cNvPr>
          <p:cNvGrpSpPr/>
          <p:nvPr/>
        </p:nvGrpSpPr>
        <p:grpSpPr>
          <a:xfrm flipH="1">
            <a:off x="6593086" y="0"/>
            <a:ext cx="4506713" cy="1810448"/>
            <a:chOff x="1330899" y="1678703"/>
            <a:chExt cx="4506713" cy="1298546"/>
          </a:xfrm>
        </p:grpSpPr>
        <p:grpSp>
          <p:nvGrpSpPr>
            <p:cNvPr id="8" name="组合 376">
              <a:extLst>
                <a:ext uri="{FF2B5EF4-FFF2-40B4-BE49-F238E27FC236}">
                  <a16:creationId xmlns:a16="http://schemas.microsoft.com/office/drawing/2014/main" xmlns="" id="{17075F78-CFAD-42E1-B81F-22BF82BE32AE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xmlns="" id="{40DB562D-DE12-4524-A632-A81C6420D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xmlns="" id="{A7115DCD-A4B1-459A-A7D1-60D0E333A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grpSp>
            <p:nvGrpSpPr>
              <p:cNvPr id="12" name="组合 375">
                <a:extLst>
                  <a:ext uri="{FF2B5EF4-FFF2-40B4-BE49-F238E27FC236}">
                    <a16:creationId xmlns:a16="http://schemas.microsoft.com/office/drawing/2014/main" xmlns="" id="{6F572B46-CA3A-47C1-95BE-206CB6EDAD96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3" name="Freeform 15">
                  <a:extLst>
                    <a:ext uri="{FF2B5EF4-FFF2-40B4-BE49-F238E27FC236}">
                      <a16:creationId xmlns:a16="http://schemas.microsoft.com/office/drawing/2014/main" xmlns="" id="{8AB632E7-705E-4A98-940D-18B3293D7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4" name="Freeform 16">
                  <a:extLst>
                    <a:ext uri="{FF2B5EF4-FFF2-40B4-BE49-F238E27FC236}">
                      <a16:creationId xmlns:a16="http://schemas.microsoft.com/office/drawing/2014/main" xmlns="" id="{23DFE8A7-DC04-4733-8584-36B556FCD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xmlns="" id="{12BD374F-7589-4F0E-AB66-71903951B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xmlns="" id="{74A7CE17-397C-4719-87A3-D9B940D78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7" name="Freeform 19">
                  <a:extLst>
                    <a:ext uri="{FF2B5EF4-FFF2-40B4-BE49-F238E27FC236}">
                      <a16:creationId xmlns:a16="http://schemas.microsoft.com/office/drawing/2014/main" xmlns="" id="{9F0EF8AB-DB3C-4DB5-804B-47A68466B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xmlns="" id="{AF42CF5E-AC8D-4912-B1F0-9B5A5B1A4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9" name="Freeform 21">
                  <a:extLst>
                    <a:ext uri="{FF2B5EF4-FFF2-40B4-BE49-F238E27FC236}">
                      <a16:creationId xmlns:a16="http://schemas.microsoft.com/office/drawing/2014/main" xmlns="" id="{CCF0BD19-3CAC-4F1E-99A4-211749EF1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0" name="Freeform 22">
                  <a:extLst>
                    <a:ext uri="{FF2B5EF4-FFF2-40B4-BE49-F238E27FC236}">
                      <a16:creationId xmlns:a16="http://schemas.microsoft.com/office/drawing/2014/main" xmlns="" id="{2753997F-21E0-49F4-B477-CE752131D0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1" name="Freeform 23">
                  <a:extLst>
                    <a:ext uri="{FF2B5EF4-FFF2-40B4-BE49-F238E27FC236}">
                      <a16:creationId xmlns:a16="http://schemas.microsoft.com/office/drawing/2014/main" xmlns="" id="{CF14CD82-8A19-4E89-BFC9-9BE79C63EF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2" name="Freeform 24">
                  <a:extLst>
                    <a:ext uri="{FF2B5EF4-FFF2-40B4-BE49-F238E27FC236}">
                      <a16:creationId xmlns:a16="http://schemas.microsoft.com/office/drawing/2014/main" xmlns="" id="{822E32B7-96CA-494C-8939-0A0D89F3B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3" name="Freeform 25">
                  <a:extLst>
                    <a:ext uri="{FF2B5EF4-FFF2-40B4-BE49-F238E27FC236}">
                      <a16:creationId xmlns:a16="http://schemas.microsoft.com/office/drawing/2014/main" xmlns="" id="{CCABB7BE-2255-49A4-850A-72C11738E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4" name="Freeform 26">
                  <a:extLst>
                    <a:ext uri="{FF2B5EF4-FFF2-40B4-BE49-F238E27FC236}">
                      <a16:creationId xmlns:a16="http://schemas.microsoft.com/office/drawing/2014/main" xmlns="" id="{747C83F6-5211-496C-8639-CEF852EEF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5" name="Freeform 27">
                  <a:extLst>
                    <a:ext uri="{FF2B5EF4-FFF2-40B4-BE49-F238E27FC236}">
                      <a16:creationId xmlns:a16="http://schemas.microsoft.com/office/drawing/2014/main" xmlns="" id="{1C4F63FE-5BFF-4FD7-BDA9-A1C2A7D82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6" name="Freeform 28">
                  <a:extLst>
                    <a:ext uri="{FF2B5EF4-FFF2-40B4-BE49-F238E27FC236}">
                      <a16:creationId xmlns:a16="http://schemas.microsoft.com/office/drawing/2014/main" xmlns="" id="{A912573C-CA67-4B02-98D8-B2FC67018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7" name="Freeform 29">
                  <a:extLst>
                    <a:ext uri="{FF2B5EF4-FFF2-40B4-BE49-F238E27FC236}">
                      <a16:creationId xmlns:a16="http://schemas.microsoft.com/office/drawing/2014/main" xmlns="" id="{AEA2FD9F-F418-4A2E-8138-322C13DF6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8" name="Freeform 30">
                  <a:extLst>
                    <a:ext uri="{FF2B5EF4-FFF2-40B4-BE49-F238E27FC236}">
                      <a16:creationId xmlns:a16="http://schemas.microsoft.com/office/drawing/2014/main" xmlns="" id="{FF9C65A6-C04E-42E4-B6A4-EE2423133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9" name="Freeform 31">
                  <a:extLst>
                    <a:ext uri="{FF2B5EF4-FFF2-40B4-BE49-F238E27FC236}">
                      <a16:creationId xmlns:a16="http://schemas.microsoft.com/office/drawing/2014/main" xmlns="" id="{E67FDE38-F89B-4144-BE12-2D39AF59D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1" name="Freeform 32">
                  <a:extLst>
                    <a:ext uri="{FF2B5EF4-FFF2-40B4-BE49-F238E27FC236}">
                      <a16:creationId xmlns:a16="http://schemas.microsoft.com/office/drawing/2014/main" xmlns="" id="{C31E90ED-E2F9-411F-A4F9-53B288E33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2" name="Freeform 33">
                  <a:extLst>
                    <a:ext uri="{FF2B5EF4-FFF2-40B4-BE49-F238E27FC236}">
                      <a16:creationId xmlns:a16="http://schemas.microsoft.com/office/drawing/2014/main" xmlns="" id="{43FFFD1A-CC06-4E86-8785-4C9D2E297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3" name="Freeform 34">
                  <a:extLst>
                    <a:ext uri="{FF2B5EF4-FFF2-40B4-BE49-F238E27FC236}">
                      <a16:creationId xmlns:a16="http://schemas.microsoft.com/office/drawing/2014/main" xmlns="" id="{7C463F08-D440-4428-BF66-8BCCAF5EF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4" name="Freeform 35">
                  <a:extLst>
                    <a:ext uri="{FF2B5EF4-FFF2-40B4-BE49-F238E27FC236}">
                      <a16:creationId xmlns:a16="http://schemas.microsoft.com/office/drawing/2014/main" xmlns="" id="{329857A0-8736-4CEA-BCF1-C5B089675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xmlns="" id="{F54D48DA-D6B0-4B24-944F-69846E9F3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6" name="Freeform 37">
                  <a:extLst>
                    <a:ext uri="{FF2B5EF4-FFF2-40B4-BE49-F238E27FC236}">
                      <a16:creationId xmlns:a16="http://schemas.microsoft.com/office/drawing/2014/main" xmlns="" id="{420625D0-141F-4867-B960-54FC5D943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7" name="Freeform 38">
                  <a:extLst>
                    <a:ext uri="{FF2B5EF4-FFF2-40B4-BE49-F238E27FC236}">
                      <a16:creationId xmlns:a16="http://schemas.microsoft.com/office/drawing/2014/main" xmlns="" id="{A0929ECC-09C7-4EFA-AE10-B81BC5BFD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8" name="Freeform 39">
                  <a:extLst>
                    <a:ext uri="{FF2B5EF4-FFF2-40B4-BE49-F238E27FC236}">
                      <a16:creationId xmlns:a16="http://schemas.microsoft.com/office/drawing/2014/main" xmlns="" id="{C5CD4BC9-A7D2-4A13-9966-447CCC327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9" name="Freeform 40">
                  <a:extLst>
                    <a:ext uri="{FF2B5EF4-FFF2-40B4-BE49-F238E27FC236}">
                      <a16:creationId xmlns:a16="http://schemas.microsoft.com/office/drawing/2014/main" xmlns="" id="{CC82E316-D3AD-4967-B4D5-6CEF435D8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0" name="Freeform 41">
                  <a:extLst>
                    <a:ext uri="{FF2B5EF4-FFF2-40B4-BE49-F238E27FC236}">
                      <a16:creationId xmlns:a16="http://schemas.microsoft.com/office/drawing/2014/main" xmlns="" id="{6906270F-6F87-4150-9F8E-DC877F858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1" name="Freeform 42">
                  <a:extLst>
                    <a:ext uri="{FF2B5EF4-FFF2-40B4-BE49-F238E27FC236}">
                      <a16:creationId xmlns:a16="http://schemas.microsoft.com/office/drawing/2014/main" xmlns="" id="{BDF3B81B-57A6-4894-9EC9-3EC6D05C9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2" name="Freeform 43">
                  <a:extLst>
                    <a:ext uri="{FF2B5EF4-FFF2-40B4-BE49-F238E27FC236}">
                      <a16:creationId xmlns:a16="http://schemas.microsoft.com/office/drawing/2014/main" xmlns="" id="{F017F46D-F7D3-4B6D-B733-A404B2495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3" name="Freeform 44">
                  <a:extLst>
                    <a:ext uri="{FF2B5EF4-FFF2-40B4-BE49-F238E27FC236}">
                      <a16:creationId xmlns:a16="http://schemas.microsoft.com/office/drawing/2014/main" xmlns="" id="{8A034467-C6FC-420B-8377-1F832A0CC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4" name="Freeform 45">
                  <a:extLst>
                    <a:ext uri="{FF2B5EF4-FFF2-40B4-BE49-F238E27FC236}">
                      <a16:creationId xmlns:a16="http://schemas.microsoft.com/office/drawing/2014/main" xmlns="" id="{EE506ADE-A6E1-455E-8640-CBC969780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5" name="Freeform 46">
                  <a:extLst>
                    <a:ext uri="{FF2B5EF4-FFF2-40B4-BE49-F238E27FC236}">
                      <a16:creationId xmlns:a16="http://schemas.microsoft.com/office/drawing/2014/main" xmlns="" id="{1B4D1678-38C4-4B3C-9922-73940D8D2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6" name="Freeform 47">
                  <a:extLst>
                    <a:ext uri="{FF2B5EF4-FFF2-40B4-BE49-F238E27FC236}">
                      <a16:creationId xmlns:a16="http://schemas.microsoft.com/office/drawing/2014/main" xmlns="" id="{4FCB306C-982D-4139-97BF-7DDDF4273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7" name="Freeform 48">
                  <a:extLst>
                    <a:ext uri="{FF2B5EF4-FFF2-40B4-BE49-F238E27FC236}">
                      <a16:creationId xmlns:a16="http://schemas.microsoft.com/office/drawing/2014/main" xmlns="" id="{933CB58B-36AC-4257-AF06-B3610CE6F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8" name="Freeform 49">
                  <a:extLst>
                    <a:ext uri="{FF2B5EF4-FFF2-40B4-BE49-F238E27FC236}">
                      <a16:creationId xmlns:a16="http://schemas.microsoft.com/office/drawing/2014/main" xmlns="" id="{36E99713-9B04-4CE3-8A59-0E4BD53FB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9" name="Freeform 50">
                  <a:extLst>
                    <a:ext uri="{FF2B5EF4-FFF2-40B4-BE49-F238E27FC236}">
                      <a16:creationId xmlns:a16="http://schemas.microsoft.com/office/drawing/2014/main" xmlns="" id="{1969B6A3-CA75-46D4-8197-A9E912A6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0" name="Freeform 51">
                  <a:extLst>
                    <a:ext uri="{FF2B5EF4-FFF2-40B4-BE49-F238E27FC236}">
                      <a16:creationId xmlns:a16="http://schemas.microsoft.com/office/drawing/2014/main" xmlns="" id="{9AC9B67D-25C3-45AB-A6F6-639A0F8D8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1" name="Freeform 52">
                  <a:extLst>
                    <a:ext uri="{FF2B5EF4-FFF2-40B4-BE49-F238E27FC236}">
                      <a16:creationId xmlns:a16="http://schemas.microsoft.com/office/drawing/2014/main" xmlns="" id="{0C13015E-E4C2-42FD-87D2-4318726C5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2" name="Freeform 53">
                  <a:extLst>
                    <a:ext uri="{FF2B5EF4-FFF2-40B4-BE49-F238E27FC236}">
                      <a16:creationId xmlns:a16="http://schemas.microsoft.com/office/drawing/2014/main" xmlns="" id="{236A4BB1-FB00-4A93-955A-D344FF917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3" name="Freeform 54">
                  <a:extLst>
                    <a:ext uri="{FF2B5EF4-FFF2-40B4-BE49-F238E27FC236}">
                      <a16:creationId xmlns:a16="http://schemas.microsoft.com/office/drawing/2014/main" xmlns="" id="{1D31BE74-4597-483D-AFAD-9BC8BF160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4" name="Freeform 55">
                  <a:extLst>
                    <a:ext uri="{FF2B5EF4-FFF2-40B4-BE49-F238E27FC236}">
                      <a16:creationId xmlns:a16="http://schemas.microsoft.com/office/drawing/2014/main" xmlns="" id="{B41AB588-4368-4CA1-B77C-94268C25F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5" name="Freeform 56">
                  <a:extLst>
                    <a:ext uri="{FF2B5EF4-FFF2-40B4-BE49-F238E27FC236}">
                      <a16:creationId xmlns:a16="http://schemas.microsoft.com/office/drawing/2014/main" xmlns="" id="{E56179C8-5A64-473C-844E-FCB48841A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6" name="Freeform 57">
                  <a:extLst>
                    <a:ext uri="{FF2B5EF4-FFF2-40B4-BE49-F238E27FC236}">
                      <a16:creationId xmlns:a16="http://schemas.microsoft.com/office/drawing/2014/main" xmlns="" id="{73F6706B-A0DE-4088-A024-F9CD8029A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7" name="Freeform 58">
                  <a:extLst>
                    <a:ext uri="{FF2B5EF4-FFF2-40B4-BE49-F238E27FC236}">
                      <a16:creationId xmlns:a16="http://schemas.microsoft.com/office/drawing/2014/main" xmlns="" id="{9C248072-6F4A-4332-8FC2-B6E94999C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8" name="Freeform 59">
                  <a:extLst>
                    <a:ext uri="{FF2B5EF4-FFF2-40B4-BE49-F238E27FC236}">
                      <a16:creationId xmlns:a16="http://schemas.microsoft.com/office/drawing/2014/main" xmlns="" id="{3BFD65D8-0806-48EE-B7A3-2CA9B5042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9" name="Freeform 60">
                  <a:extLst>
                    <a:ext uri="{FF2B5EF4-FFF2-40B4-BE49-F238E27FC236}">
                      <a16:creationId xmlns:a16="http://schemas.microsoft.com/office/drawing/2014/main" xmlns="" id="{F994A636-0580-4AFC-B478-7D55FED39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0" name="Freeform 61">
                  <a:extLst>
                    <a:ext uri="{FF2B5EF4-FFF2-40B4-BE49-F238E27FC236}">
                      <a16:creationId xmlns:a16="http://schemas.microsoft.com/office/drawing/2014/main" xmlns="" id="{D6D71C4F-0C09-41D3-A59C-2ED454098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1" name="Freeform 62">
                  <a:extLst>
                    <a:ext uri="{FF2B5EF4-FFF2-40B4-BE49-F238E27FC236}">
                      <a16:creationId xmlns:a16="http://schemas.microsoft.com/office/drawing/2014/main" xmlns="" id="{5C16CEDB-B362-4FC8-BE75-9229D6999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2" name="Freeform 63">
                  <a:extLst>
                    <a:ext uri="{FF2B5EF4-FFF2-40B4-BE49-F238E27FC236}">
                      <a16:creationId xmlns:a16="http://schemas.microsoft.com/office/drawing/2014/main" xmlns="" id="{21FF4049-5AAA-431F-A6FA-250A481BF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3" name="Freeform 64">
                  <a:extLst>
                    <a:ext uri="{FF2B5EF4-FFF2-40B4-BE49-F238E27FC236}">
                      <a16:creationId xmlns:a16="http://schemas.microsoft.com/office/drawing/2014/main" xmlns="" id="{7533CE0B-4714-4625-86F1-B74C962A8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4" name="Freeform 65">
                  <a:extLst>
                    <a:ext uri="{FF2B5EF4-FFF2-40B4-BE49-F238E27FC236}">
                      <a16:creationId xmlns:a16="http://schemas.microsoft.com/office/drawing/2014/main" xmlns="" id="{1502767E-1DA2-484A-8F3F-538C80615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5" name="Freeform 66">
                  <a:extLst>
                    <a:ext uri="{FF2B5EF4-FFF2-40B4-BE49-F238E27FC236}">
                      <a16:creationId xmlns:a16="http://schemas.microsoft.com/office/drawing/2014/main" xmlns="" id="{418A53AD-C645-44CA-822C-26C5F1A47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6" name="Freeform 67">
                  <a:extLst>
                    <a:ext uri="{FF2B5EF4-FFF2-40B4-BE49-F238E27FC236}">
                      <a16:creationId xmlns:a16="http://schemas.microsoft.com/office/drawing/2014/main" xmlns="" id="{C3B72028-7D93-4BDD-8A20-D77C12EC1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7" name="Freeform 68">
                  <a:extLst>
                    <a:ext uri="{FF2B5EF4-FFF2-40B4-BE49-F238E27FC236}">
                      <a16:creationId xmlns:a16="http://schemas.microsoft.com/office/drawing/2014/main" xmlns="" id="{A99BAB27-1D6C-4AD3-8063-A5DC6A4DD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8" name="Freeform 69">
                  <a:extLst>
                    <a:ext uri="{FF2B5EF4-FFF2-40B4-BE49-F238E27FC236}">
                      <a16:creationId xmlns:a16="http://schemas.microsoft.com/office/drawing/2014/main" xmlns="" id="{702990A7-B441-421E-8A73-C48953220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9" name="Freeform 70">
                  <a:extLst>
                    <a:ext uri="{FF2B5EF4-FFF2-40B4-BE49-F238E27FC236}">
                      <a16:creationId xmlns:a16="http://schemas.microsoft.com/office/drawing/2014/main" xmlns="" id="{303D46D1-D2C0-4D09-AD26-5EEA2A339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sp>
          <p:nvSpPr>
            <p:cNvPr id="9" name="文本框 558">
              <a:extLst>
                <a:ext uri="{FF2B5EF4-FFF2-40B4-BE49-F238E27FC236}">
                  <a16:creationId xmlns:a16="http://schemas.microsoft.com/office/drawing/2014/main" xmlns="" id="{493E842A-D658-4310-B9C4-D4F413975A38}"/>
                </a:ext>
              </a:extLst>
            </p:cNvPr>
            <p:cNvSpPr txBox="1"/>
            <p:nvPr/>
          </p:nvSpPr>
          <p:spPr>
            <a:xfrm>
              <a:off x="2350330" y="2269363"/>
              <a:ext cx="30642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 dirty="0" err="1" smtClean="0">
                  <a:solidFill>
                    <a:srgbClr val="FF0000"/>
                  </a:solidFill>
                  <a:latin typeface="+mj-lt"/>
                  <a:ea typeface="字魂36号-正文宋楷" panose="02000000000000000000" pitchFamily="2" charset="-122"/>
                  <a:cs typeface="Times New Roman" pitchFamily="18" charset="0"/>
                </a:rPr>
                <a:t>Thông</a:t>
              </a:r>
              <a:r>
                <a:rPr lang="en-US" altLang="zh-CN" sz="4000" b="1" dirty="0" smtClean="0">
                  <a:solidFill>
                    <a:srgbClr val="FF0000"/>
                  </a:solidFill>
                  <a:latin typeface="+mj-lt"/>
                  <a:ea typeface="字魂36号-正文宋楷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FF0000"/>
                  </a:solidFill>
                  <a:latin typeface="+mj-lt"/>
                  <a:ea typeface="字魂36号-正文宋楷" panose="02000000000000000000" pitchFamily="2" charset="-122"/>
                  <a:cs typeface="Times New Roman" pitchFamily="18" charset="0"/>
                </a:rPr>
                <a:t>điệp</a:t>
              </a:r>
              <a:endParaRPr lang="zh-CN" altLang="en-US" sz="4000" b="1" dirty="0">
                <a:solidFill>
                  <a:srgbClr val="FF0000"/>
                </a:solidFill>
                <a:latin typeface="+mj-lt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24" y="5791200"/>
            <a:ext cx="12690090" cy="1051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" t="-1906" r="-382" b="1906"/>
          <a:stretch/>
        </p:blipFill>
        <p:spPr>
          <a:xfrm flipH="1">
            <a:off x="9194800" y="2696138"/>
            <a:ext cx="3451366" cy="41467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23" y="4155305"/>
            <a:ext cx="2317224" cy="253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xmlns="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xmlns="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xmlns="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457200" y="1519518"/>
            <a:ext cx="11510681" cy="2109856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Tiết học kết thúc !</a:t>
            </a:r>
          </a:p>
          <a:p>
            <a:pPr algn="ctr"/>
            <a:r>
              <a:rPr lang="vi-VN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7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79" y="3810361"/>
            <a:ext cx="2176461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F4A1CF-F475-451D-8165-DA6383E3006E}"/>
              </a:ext>
            </a:extLst>
          </p:cNvPr>
          <p:cNvSpPr txBox="1"/>
          <p:nvPr/>
        </p:nvSpPr>
        <p:spPr>
          <a:xfrm>
            <a:off x="3214255" y="789708"/>
            <a:ext cx="7955280" cy="914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KIẾM SỰ HỖ TRỢ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CA7976-4743-4009-869B-781CAA035FE4}"/>
              </a:ext>
            </a:extLst>
          </p:cNvPr>
          <p:cNvSpPr txBox="1"/>
          <p:nvPr/>
        </p:nvSpPr>
        <p:spPr>
          <a:xfrm>
            <a:off x="1773382" y="2958124"/>
            <a:ext cx="9016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11.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465F36F-2F1B-4710-B0AA-4C5A603FDCC7}"/>
              </a:ext>
            </a:extLst>
          </p:cNvPr>
          <p:cNvSpPr txBox="1"/>
          <p:nvPr/>
        </p:nvSpPr>
        <p:spPr>
          <a:xfrm>
            <a:off x="10418618" y="2945111"/>
            <a:ext cx="2133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(S: 53)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F8C9A1E-2884-4F02-91F1-4E7FDB11C456}"/>
              </a:ext>
            </a:extLst>
          </p:cNvPr>
          <p:cNvSpPr txBox="1"/>
          <p:nvPr/>
        </p:nvSpPr>
        <p:spPr>
          <a:xfrm>
            <a:off x="887351" y="1302689"/>
            <a:ext cx="15517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784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</a:t>
            </a:r>
          </a:p>
          <a:p>
            <a:pPr algn="ctr"/>
            <a:r>
              <a:rPr lang="en-US" sz="4000" b="1" dirty="0">
                <a:solidFill>
                  <a:srgbClr val="F784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A3F1A88-F1B9-4ADB-8028-982A316FD430}"/>
              </a:ext>
            </a:extLst>
          </p:cNvPr>
          <p:cNvSpPr txBox="1"/>
          <p:nvPr/>
        </p:nvSpPr>
        <p:spPr>
          <a:xfrm>
            <a:off x="4512406" y="3577754"/>
            <a:ext cx="2133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(</a:t>
            </a:r>
            <a:r>
              <a:rPr lang="en-US" dirty="0" err="1"/>
              <a:t>Tiết</a:t>
            </a:r>
            <a:r>
              <a:rPr lang="en-US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52778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1" y="1043492"/>
            <a:ext cx="103072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6597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F83BF0C-C159-4A97-B2B7-ADA8BF9BA9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020" y="1153953"/>
            <a:ext cx="11076087" cy="493868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 r="15797"/>
          <a:stretch/>
        </p:blipFill>
        <p:spPr bwMode="auto">
          <a:xfrm>
            <a:off x="3982205" y="4995511"/>
            <a:ext cx="1485879" cy="165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 r="10911"/>
          <a:stretch/>
        </p:blipFill>
        <p:spPr bwMode="auto">
          <a:xfrm>
            <a:off x="8419863" y="5207267"/>
            <a:ext cx="1088867" cy="159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9D55A436-AC29-4AF1-996B-F86AE52FEFCE}"/>
              </a:ext>
            </a:extLst>
          </p:cNvPr>
          <p:cNvSpPr txBox="1">
            <a:spLocks/>
          </p:cNvSpPr>
          <p:nvPr/>
        </p:nvSpPr>
        <p:spPr>
          <a:xfrm>
            <a:off x="3457724" y="546724"/>
            <a:ext cx="10009029" cy="540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CB430C7-C747-417A-AA0F-BCF91E41D861}"/>
              </a:ext>
            </a:extLst>
          </p:cNvPr>
          <p:cNvSpPr/>
          <p:nvPr/>
        </p:nvSpPr>
        <p:spPr>
          <a:xfrm>
            <a:off x="2442136" y="418866"/>
            <a:ext cx="847549" cy="6678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3EC91DB-C39E-42D2-B9E4-175F4C9B0D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506" t="58309" r="68348" b="32873"/>
          <a:stretch/>
        </p:blipFill>
        <p:spPr>
          <a:xfrm>
            <a:off x="134754" y="26617"/>
            <a:ext cx="2307382" cy="1127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D6002DF-E9B2-41D2-A0B6-F22BA1535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2918" y="1785866"/>
            <a:ext cx="7282157" cy="400574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 r="15797"/>
          <a:stretch/>
        </p:blipFill>
        <p:spPr bwMode="auto">
          <a:xfrm>
            <a:off x="8277726" y="4478121"/>
            <a:ext cx="1819175" cy="18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727A7BAD-4B9D-4568-8247-A2D4F021F62D}"/>
              </a:ext>
            </a:extLst>
          </p:cNvPr>
          <p:cNvSpPr txBox="1">
            <a:spLocks/>
          </p:cNvSpPr>
          <p:nvPr/>
        </p:nvSpPr>
        <p:spPr>
          <a:xfrm>
            <a:off x="3457724" y="546724"/>
            <a:ext cx="10009029" cy="540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A63D204-05F8-4803-8DE3-4B46D539EF9E}"/>
              </a:ext>
            </a:extLst>
          </p:cNvPr>
          <p:cNvSpPr/>
          <p:nvPr/>
        </p:nvSpPr>
        <p:spPr>
          <a:xfrm>
            <a:off x="2442136" y="418866"/>
            <a:ext cx="847549" cy="6678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BEE2AD-5F2F-40A8-8A66-0F32487110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66" t="58309" r="68348" b="32873"/>
          <a:stretch/>
        </p:blipFill>
        <p:spPr>
          <a:xfrm>
            <a:off x="-101600" y="26617"/>
            <a:ext cx="2543736" cy="1127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6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DFF7EDF-80BA-41BC-AE08-65B27381211E}"/>
              </a:ext>
            </a:extLst>
          </p:cNvPr>
          <p:cNvSpPr txBox="1">
            <a:spLocks/>
          </p:cNvSpPr>
          <p:nvPr/>
        </p:nvSpPr>
        <p:spPr>
          <a:xfrm>
            <a:off x="3664835" y="580695"/>
            <a:ext cx="7002201" cy="741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6BC39B7-2226-4B43-A392-686B58366D81}"/>
              </a:ext>
            </a:extLst>
          </p:cNvPr>
          <p:cNvSpPr/>
          <p:nvPr/>
        </p:nvSpPr>
        <p:spPr>
          <a:xfrm>
            <a:off x="2649247" y="395687"/>
            <a:ext cx="847549" cy="6678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B690D1A-B0B7-4B78-A4F0-7CCC33145193}"/>
              </a:ext>
            </a:extLst>
          </p:cNvPr>
          <p:cNvGrpSpPr/>
          <p:nvPr/>
        </p:nvGrpSpPr>
        <p:grpSpPr>
          <a:xfrm>
            <a:off x="343643" y="1896113"/>
            <a:ext cx="5630352" cy="2531508"/>
            <a:chOff x="643989" y="1695175"/>
            <a:chExt cx="5630352" cy="25315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D0449B5-B406-49FE-BB7D-0D10250B3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643989" y="1695175"/>
              <a:ext cx="5630352" cy="253150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504BEE1D-5AF3-4A9F-B9EE-A3D219665B42}"/>
                </a:ext>
              </a:extLst>
            </p:cNvPr>
            <p:cNvGrpSpPr/>
            <p:nvPr/>
          </p:nvGrpSpPr>
          <p:grpSpPr>
            <a:xfrm>
              <a:off x="998806" y="2585185"/>
              <a:ext cx="4685060" cy="751488"/>
              <a:chOff x="771618" y="2302369"/>
              <a:chExt cx="4685060" cy="75148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957F147D-0A51-4DC9-A969-424D16983638}"/>
                  </a:ext>
                </a:extLst>
              </p:cNvPr>
              <p:cNvSpPr txBox="1"/>
              <p:nvPr/>
            </p:nvSpPr>
            <p:spPr>
              <a:xfrm flipH="1">
                <a:off x="1007275" y="2302369"/>
                <a:ext cx="4449403" cy="751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i="1" dirty="0" err="1">
                    <a:solidFill>
                      <a:srgbClr val="0000FF"/>
                    </a:solidFill>
                  </a:rPr>
                  <a:t>Em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trai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em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bị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đứt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tay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.</a:t>
                </a:r>
                <a:endParaRPr lang="vi-VN" sz="3200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Diamond 13">
                <a:extLst>
                  <a:ext uri="{FF2B5EF4-FFF2-40B4-BE49-F238E27FC236}">
                    <a16:creationId xmlns:a16="http://schemas.microsoft.com/office/drawing/2014/main" xmlns="" id="{D43A324F-C85C-43BB-BEE8-F1D1AE7E90A6}"/>
                  </a:ext>
                </a:extLst>
              </p:cNvPr>
              <p:cNvSpPr/>
              <p:nvPr/>
            </p:nvSpPr>
            <p:spPr>
              <a:xfrm>
                <a:off x="771618" y="2302369"/>
                <a:ext cx="471313" cy="421331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rgbClr val="0000FF"/>
                    </a:solidFill>
                  </a:rPr>
                  <a:t>1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CDA9206-782B-4D32-8FA7-D952F4313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7939" y="1422639"/>
            <a:ext cx="5595064" cy="4035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9CF478-16D6-43E3-97E8-A3D0056B6044}"/>
              </a:ext>
            </a:extLst>
          </p:cNvPr>
          <p:cNvSpPr txBox="1"/>
          <p:nvPr/>
        </p:nvSpPr>
        <p:spPr>
          <a:xfrm>
            <a:off x="506122" y="5558971"/>
            <a:ext cx="1088759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3EC91DB-C39E-42D2-B9E4-175F4C9B0D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506" t="58309" r="68348" b="32873"/>
          <a:stretch/>
        </p:blipFill>
        <p:spPr>
          <a:xfrm>
            <a:off x="134754" y="26617"/>
            <a:ext cx="2307382" cy="11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65D3825-FA3F-42BF-90EB-1AAFBD4B6F97}"/>
              </a:ext>
            </a:extLst>
          </p:cNvPr>
          <p:cNvGrpSpPr/>
          <p:nvPr/>
        </p:nvGrpSpPr>
        <p:grpSpPr>
          <a:xfrm>
            <a:off x="6319730" y="2299955"/>
            <a:ext cx="5073984" cy="2281355"/>
            <a:chOff x="804302" y="1728217"/>
            <a:chExt cx="5073984" cy="22813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18DA6C-AABE-493C-8E8A-A62B126FA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804302" y="1728217"/>
              <a:ext cx="5073984" cy="2281355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97904384-FCF9-4318-A831-EB3E2C449B06}"/>
                </a:ext>
              </a:extLst>
            </p:cNvPr>
            <p:cNvGrpSpPr/>
            <p:nvPr/>
          </p:nvGrpSpPr>
          <p:grpSpPr>
            <a:xfrm>
              <a:off x="1199698" y="2330287"/>
              <a:ext cx="3807942" cy="1077218"/>
              <a:chOff x="972510" y="2047471"/>
              <a:chExt cx="3807942" cy="1077218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B244FF1-D5C4-41DE-942D-BD9939046AFF}"/>
                  </a:ext>
                </a:extLst>
              </p:cNvPr>
              <p:cNvSpPr txBox="1"/>
              <p:nvPr/>
            </p:nvSpPr>
            <p:spPr>
              <a:xfrm flipH="1">
                <a:off x="1523715" y="2047471"/>
                <a:ext cx="325673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i="1" dirty="0" err="1">
                    <a:solidFill>
                      <a:srgbClr val="0000FF"/>
                    </a:solidFill>
                  </a:rPr>
                  <a:t>Áo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đồng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phục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em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bị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rách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.</a:t>
                </a:r>
                <a:endParaRPr lang="vi-VN" sz="3200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" name="Diamond 7">
                <a:extLst>
                  <a:ext uri="{FF2B5EF4-FFF2-40B4-BE49-F238E27FC236}">
                    <a16:creationId xmlns:a16="http://schemas.microsoft.com/office/drawing/2014/main" xmlns="" id="{23F104A7-C63A-490E-9EF9-252D0BEFAE5D}"/>
                  </a:ext>
                </a:extLst>
              </p:cNvPr>
              <p:cNvSpPr/>
              <p:nvPr/>
            </p:nvSpPr>
            <p:spPr>
              <a:xfrm>
                <a:off x="972510" y="2312347"/>
                <a:ext cx="551206" cy="538323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00FF"/>
                    </a:solidFill>
                  </a:rPr>
                  <a:t>2</a:t>
                </a:r>
                <a:endParaRPr lang="vi-VN" sz="3200" b="1" dirty="0">
                  <a:solidFill>
                    <a:srgbClr val="0000FF"/>
                  </a:solidFill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B35D659-9802-4183-BB16-C2E3BE6E8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77"/>
          <a:stretch/>
        </p:blipFill>
        <p:spPr>
          <a:xfrm>
            <a:off x="764823" y="1487293"/>
            <a:ext cx="5286375" cy="39066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BB053BC-0BBF-4659-8BBA-DA1467261FB6}"/>
              </a:ext>
            </a:extLst>
          </p:cNvPr>
          <p:cNvSpPr txBox="1"/>
          <p:nvPr/>
        </p:nvSpPr>
        <p:spPr>
          <a:xfrm>
            <a:off x="607402" y="5714157"/>
            <a:ext cx="1088759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3DFF7EDF-80BA-41BC-AE08-65B27381211E}"/>
              </a:ext>
            </a:extLst>
          </p:cNvPr>
          <p:cNvSpPr txBox="1">
            <a:spLocks/>
          </p:cNvSpPr>
          <p:nvPr/>
        </p:nvSpPr>
        <p:spPr>
          <a:xfrm>
            <a:off x="3664835" y="580695"/>
            <a:ext cx="7002201" cy="741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6BC39B7-2226-4B43-A392-686B58366D81}"/>
              </a:ext>
            </a:extLst>
          </p:cNvPr>
          <p:cNvSpPr/>
          <p:nvPr/>
        </p:nvSpPr>
        <p:spPr>
          <a:xfrm>
            <a:off x="2649247" y="395687"/>
            <a:ext cx="847549" cy="6678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3EC91DB-C39E-42D2-B9E4-175F4C9B0D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506" t="58309" r="68348" b="32873"/>
          <a:stretch/>
        </p:blipFill>
        <p:spPr>
          <a:xfrm>
            <a:off x="134754" y="26617"/>
            <a:ext cx="2307382" cy="11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2CB47C1-0A9F-42E7-A451-8CBEAE3526A0}"/>
              </a:ext>
            </a:extLst>
          </p:cNvPr>
          <p:cNvGrpSpPr/>
          <p:nvPr/>
        </p:nvGrpSpPr>
        <p:grpSpPr>
          <a:xfrm>
            <a:off x="369995" y="1266632"/>
            <a:ext cx="5987262" cy="3088886"/>
            <a:chOff x="331300" y="1479083"/>
            <a:chExt cx="6191537" cy="29794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F2D695D8-AC6B-4C0C-8C5C-5541036B9C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331300" y="1479083"/>
              <a:ext cx="6191537" cy="2979487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02351F2-F4DE-4E98-83B0-994F5D7403ED}"/>
                </a:ext>
              </a:extLst>
            </p:cNvPr>
            <p:cNvGrpSpPr/>
            <p:nvPr/>
          </p:nvGrpSpPr>
          <p:grpSpPr>
            <a:xfrm>
              <a:off x="1002628" y="2432727"/>
              <a:ext cx="4728373" cy="1039066"/>
              <a:chOff x="775440" y="2149911"/>
              <a:chExt cx="4728373" cy="103906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EF43CC01-23FC-4280-9297-07523296C17F}"/>
                  </a:ext>
                </a:extLst>
              </p:cNvPr>
              <p:cNvSpPr txBox="1"/>
              <p:nvPr/>
            </p:nvSpPr>
            <p:spPr>
              <a:xfrm flipH="1">
                <a:off x="1121349" y="2149911"/>
                <a:ext cx="4382464" cy="1039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i="1" dirty="0" err="1">
                    <a:solidFill>
                      <a:srgbClr val="0000FF"/>
                    </a:solidFill>
                  </a:rPr>
                  <a:t>Có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người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lạ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gõ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cửa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khi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em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ở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nhà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một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i="1" dirty="0" err="1">
                    <a:solidFill>
                      <a:srgbClr val="0000FF"/>
                    </a:solidFill>
                  </a:rPr>
                  <a:t>mình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.</a:t>
                </a:r>
                <a:endParaRPr lang="vi-VN" sz="3200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" name="Diamond 7">
                <a:extLst>
                  <a:ext uri="{FF2B5EF4-FFF2-40B4-BE49-F238E27FC236}">
                    <a16:creationId xmlns:a16="http://schemas.microsoft.com/office/drawing/2014/main" xmlns="" id="{F2E05619-4564-4E55-B492-6226A5F6B54A}"/>
                  </a:ext>
                </a:extLst>
              </p:cNvPr>
              <p:cNvSpPr/>
              <p:nvPr/>
            </p:nvSpPr>
            <p:spPr>
              <a:xfrm>
                <a:off x="775440" y="2326348"/>
                <a:ext cx="553153" cy="505508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00FF"/>
                    </a:solidFill>
                  </a:rPr>
                  <a:t>3</a:t>
                </a:r>
                <a:endParaRPr lang="vi-VN" sz="2800" b="1" dirty="0">
                  <a:solidFill>
                    <a:srgbClr val="0000FF"/>
                  </a:solidFill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EA72E15-E53E-4AC5-BCE9-E94918815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37384"/>
            <a:ext cx="5410200" cy="3505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B79E27-778F-40C2-9231-6D4F90A4589C}"/>
              </a:ext>
            </a:extLst>
          </p:cNvPr>
          <p:cNvSpPr txBox="1"/>
          <p:nvPr/>
        </p:nvSpPr>
        <p:spPr>
          <a:xfrm>
            <a:off x="506122" y="5558971"/>
            <a:ext cx="1088759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3DFF7EDF-80BA-41BC-AE08-65B27381211E}"/>
              </a:ext>
            </a:extLst>
          </p:cNvPr>
          <p:cNvSpPr txBox="1">
            <a:spLocks/>
          </p:cNvSpPr>
          <p:nvPr/>
        </p:nvSpPr>
        <p:spPr>
          <a:xfrm>
            <a:off x="3664835" y="580695"/>
            <a:ext cx="7002201" cy="741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6BC39B7-2226-4B43-A392-686B58366D81}"/>
              </a:ext>
            </a:extLst>
          </p:cNvPr>
          <p:cNvSpPr/>
          <p:nvPr/>
        </p:nvSpPr>
        <p:spPr>
          <a:xfrm>
            <a:off x="2649247" y="395687"/>
            <a:ext cx="847549" cy="6678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3EC91DB-C39E-42D2-B9E4-175F4C9B0D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506" t="58309" r="68348" b="32873"/>
          <a:stretch/>
        </p:blipFill>
        <p:spPr>
          <a:xfrm>
            <a:off x="134754" y="26617"/>
            <a:ext cx="2307382" cy="11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537988" y="375969"/>
            <a:ext cx="3700183" cy="1305165"/>
            <a:chOff x="479771" y="4186500"/>
            <a:chExt cx="2780653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21114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201941-DBEA-4CE6-89D9-5B45349DBF3A}"/>
              </a:ext>
            </a:extLst>
          </p:cNvPr>
          <p:cNvSpPr txBox="1"/>
          <p:nvPr/>
        </p:nvSpPr>
        <p:spPr>
          <a:xfrm>
            <a:off x="1095367" y="1434393"/>
            <a:ext cx="105586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Chia sẻ </a:t>
            </a:r>
            <a:r>
              <a:rPr lang="en-US" sz="2800" dirty="0" err="1">
                <a:solidFill>
                  <a:srgbClr val="000000"/>
                </a:solidFill>
              </a:rPr>
              <a:t>với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Nhắc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nhở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bè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E826E6AE-8044-4E4B-8DCC-E033A19F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70" y="3552284"/>
            <a:ext cx="4328691" cy="307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260</Words>
  <Application>Microsoft Office PowerPoint</Application>
  <PresentationFormat>Widescreen</PresentationFormat>
  <Paragraphs>39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Calibri Light</vt:lpstr>
      <vt:lpstr>HP001 4 hàng</vt:lpstr>
      <vt:lpstr>Times New Roman</vt:lpstr>
      <vt:lpstr>字魂36号-正文宋楷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Windows 7</cp:lastModifiedBy>
  <cp:revision>35</cp:revision>
  <dcterms:created xsi:type="dcterms:W3CDTF">2021-07-09T02:44:02Z</dcterms:created>
  <dcterms:modified xsi:type="dcterms:W3CDTF">2023-03-12T17:27:33Z</dcterms:modified>
</cp:coreProperties>
</file>