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0"/>
  </p:notesMasterIdLst>
  <p:sldIdLst>
    <p:sldId id="524" r:id="rId4"/>
    <p:sldId id="352" r:id="rId5"/>
    <p:sldId id="353" r:id="rId6"/>
    <p:sldId id="470" r:id="rId7"/>
    <p:sldId id="475" r:id="rId8"/>
    <p:sldId id="480" r:id="rId9"/>
    <p:sldId id="494" r:id="rId10"/>
    <p:sldId id="510" r:id="rId11"/>
    <p:sldId id="474" r:id="rId12"/>
    <p:sldId id="522" r:id="rId13"/>
    <p:sldId id="523" r:id="rId14"/>
    <p:sldId id="512" r:id="rId15"/>
    <p:sldId id="506" r:id="rId16"/>
    <p:sldId id="515" r:id="rId17"/>
    <p:sldId id="473" r:id="rId18"/>
    <p:sldId id="514" r:id="rId19"/>
    <p:sldId id="479" r:id="rId20"/>
    <p:sldId id="495" r:id="rId21"/>
    <p:sldId id="496" r:id="rId22"/>
    <p:sldId id="516" r:id="rId23"/>
    <p:sldId id="517" r:id="rId24"/>
    <p:sldId id="518" r:id="rId25"/>
    <p:sldId id="520" r:id="rId26"/>
    <p:sldId id="497" r:id="rId27"/>
    <p:sldId id="519" r:id="rId28"/>
    <p:sldId id="33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79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859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259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2023/9/5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2023/9/5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04" y="2429164"/>
            <a:ext cx="5157884" cy="4428836"/>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04669" y="1662545"/>
            <a:ext cx="5727424" cy="1200329"/>
          </a:xfrm>
          <a:prstGeom prst="rect">
            <a:avLst/>
          </a:prstGeom>
          <a:noFill/>
        </p:spPr>
        <p:txBody>
          <a:bodyPr wrap="square" rtlCol="0">
            <a:spAutoFit/>
          </a:bodyPr>
          <a:lstStyle/>
          <a:p>
            <a:pPr algn="ctr"/>
            <a:r>
              <a:rPr lang="en-US" sz="7200" b="1" dirty="0" err="1">
                <a:solidFill>
                  <a:srgbClr val="00B050"/>
                </a:solidFill>
                <a:latin typeface="Times New Roman" panose="02020603050405020304" pitchFamily="18" charset="0"/>
                <a:cs typeface="Times New Roman" panose="02020603050405020304" pitchFamily="18" charset="0"/>
              </a:rPr>
              <a:t>Chủ</a:t>
            </a:r>
            <a:r>
              <a:rPr lang="en-US" sz="7200" b="1" dirty="0">
                <a:solidFill>
                  <a:srgbClr val="00B050"/>
                </a:solidFill>
                <a:latin typeface="Times New Roman" panose="02020603050405020304" pitchFamily="18" charset="0"/>
                <a:cs typeface="Times New Roman" panose="02020603050405020304" pitchFamily="18" charset="0"/>
              </a:rPr>
              <a:t> </a:t>
            </a:r>
            <a:r>
              <a:rPr lang="en-US" sz="7200" b="1" dirty="0" err="1">
                <a:solidFill>
                  <a:srgbClr val="00B050"/>
                </a:solidFill>
                <a:latin typeface="Times New Roman" panose="02020603050405020304" pitchFamily="18" charset="0"/>
                <a:cs typeface="Times New Roman" panose="02020603050405020304" pitchFamily="18" charset="0"/>
              </a:rPr>
              <a:t>đề</a:t>
            </a:r>
            <a:endParaRPr lang="en-US" sz="7200" b="1" dirty="0">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6128"/>
          <a:stretch/>
        </p:blipFill>
        <p:spPr>
          <a:xfrm>
            <a:off x="1330035" y="-28795"/>
            <a:ext cx="5153891" cy="6743631"/>
          </a:xfrm>
          <a:prstGeom prst="rect">
            <a:avLst/>
          </a:prstGeom>
        </p:spPr>
      </p:pic>
    </p:spTree>
    <p:extLst>
      <p:ext uri="{BB962C8B-B14F-4D97-AF65-F5344CB8AC3E}">
        <p14:creationId xmlns:p14="http://schemas.microsoft.com/office/powerpoint/2010/main" val="27728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cxnSp>
        <p:nvCxnSpPr>
          <p:cNvPr id="12" name="Straight Connector 11">
            <a:extLst>
              <a:ext uri="{FF2B5EF4-FFF2-40B4-BE49-F238E27FC236}">
                <a16:creationId xmlns:a16="http://schemas.microsoft.com/office/drawing/2014/main" id="{C656946E-C195-4ED7-BBB3-1C16363908D4}"/>
              </a:ext>
            </a:extLst>
          </p:cNvPr>
          <p:cNvCxnSpPr/>
          <p:nvPr/>
        </p:nvCxnSpPr>
        <p:spPr>
          <a:xfrm flipH="1">
            <a:off x="4696532"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56946E-C195-4ED7-BBB3-1C16363908D4}"/>
              </a:ext>
            </a:extLst>
          </p:cNvPr>
          <p:cNvCxnSpPr/>
          <p:nvPr/>
        </p:nvCxnSpPr>
        <p:spPr>
          <a:xfrm flipH="1">
            <a:off x="7237601" y="33153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B3B2E8E-696C-4C13-A48E-3A94799B81CE}"/>
              </a:ext>
            </a:extLst>
          </p:cNvPr>
          <p:cNvGrpSpPr/>
          <p:nvPr/>
        </p:nvGrpSpPr>
        <p:grpSpPr>
          <a:xfrm>
            <a:off x="2179759" y="3734254"/>
            <a:ext cx="181402" cy="539684"/>
            <a:chOff x="7046758" y="4314441"/>
            <a:chExt cx="181402" cy="539684"/>
          </a:xfrm>
        </p:grpSpPr>
        <p:cxnSp>
          <p:nvCxnSpPr>
            <p:cNvPr id="15" name="Straight Connector 14">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4057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bố</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đi xe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Bây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xe bon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bon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quen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bỗng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trở</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nên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mẻ</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Cứ</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thi nhau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nghiệm</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mai đi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sẽ</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theo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106431" y="4039141"/>
              <a:ext cx="3409597"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2" name="Picture 1">
            <a:extLst>
              <a:ext uri="{FF2B5EF4-FFF2-40B4-BE49-F238E27FC236}">
                <a16:creationId xmlns:a16="http://schemas.microsoft.com/office/drawing/2014/main" id="{AD0FA3B8-6F22-C1EB-ADB7-F19E1E559611}"/>
              </a:ext>
            </a:extLst>
          </p:cNvPr>
          <p:cNvPicPr>
            <a:picLocks noChangeAspect="1"/>
          </p:cNvPicPr>
          <p:nvPr/>
        </p:nvPicPr>
        <p:blipFill rotWithShape="1">
          <a:blip r:embed="rId5"/>
          <a:srcRect r="5375" b="20249"/>
          <a:stretch/>
        </p:blipFill>
        <p:spPr>
          <a:xfrm>
            <a:off x="6024534" y="3628103"/>
            <a:ext cx="5804823" cy="2399071"/>
          </a:xfrm>
          <a:prstGeom prst="rect">
            <a:avLst/>
          </a:prstGeom>
        </p:spPr>
      </p:pic>
    </p:spTree>
    <p:extLst>
      <p:ext uri="{BB962C8B-B14F-4D97-AF65-F5344CB8AC3E}">
        <p14:creationId xmlns:p14="http://schemas.microsoft.com/office/powerpoint/2010/main" val="18889657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5445837" y="1740046"/>
            <a:ext cx="6151397" cy="3188484"/>
          </a:xfrm>
          <a:prstGeom prst="rect">
            <a:avLst/>
          </a:prstGeom>
        </p:spPr>
      </p:pic>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1</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Times New Roman" panose="02020603050405020304" pitchFamily="18" charset="0"/>
                <a:cs typeface="Times New Roman" panose="02020603050405020304" pitchFamily="18" charset="0"/>
              </a:rPr>
              <a:t>Khởi</a:t>
            </a:r>
            <a:r>
              <a:rPr lang="en-US" sz="7200" b="1" dirty="0">
                <a:solidFill>
                  <a:schemeClr val="accent6">
                    <a:lumMod val="75000"/>
                  </a:schemeClr>
                </a:solidFill>
                <a:latin typeface="Times New Roman" panose="02020603050405020304" pitchFamily="18" charset="0"/>
                <a:cs typeface="Times New Roman" panose="02020603050405020304" pitchFamily="18" charset="0"/>
              </a:rPr>
              <a:t> </a:t>
            </a:r>
            <a:r>
              <a:rPr lang="en-US" sz="7200" b="1" dirty="0" err="1">
                <a:solidFill>
                  <a:schemeClr val="accent6">
                    <a:lumMod val="75000"/>
                  </a:schemeClr>
                </a:solidFill>
                <a:latin typeface="Times New Roman" panose="02020603050405020304" pitchFamily="18" charset="0"/>
                <a:cs typeface="Times New Roman" panose="02020603050405020304" pitchFamily="18" charset="0"/>
              </a:rPr>
              <a:t>động</a:t>
            </a:r>
            <a:endParaRPr lang="en-US"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4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621763" y="1471027"/>
            <a:ext cx="29484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Coiny" panose="02000903060500060000" pitchFamily="2"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về quê từ đầu hè, giờ gặp lại, hai bạn có bao nhiêu chuyện.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ông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trồng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rau, câu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3310801" y="173771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6946E-C195-4ED7-BBB3-1C16363908D4}"/>
              </a:ext>
            </a:extLst>
          </p:cNvPr>
          <p:cNvCxnSpPr/>
          <p:nvPr/>
        </p:nvCxnSpPr>
        <p:spPr>
          <a:xfrm flipH="1">
            <a:off x="10441719" y="1830573"/>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56946E-C195-4ED7-BBB3-1C16363908D4}"/>
              </a:ext>
            </a:extLst>
          </p:cNvPr>
          <p:cNvCxnSpPr/>
          <p:nvPr/>
        </p:nvCxnSpPr>
        <p:spPr>
          <a:xfrm flipH="1">
            <a:off x="5633744" y="3582837"/>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56946E-C195-4ED7-BBB3-1C16363908D4}"/>
              </a:ext>
            </a:extLst>
          </p:cNvPr>
          <p:cNvCxnSpPr/>
          <p:nvPr/>
        </p:nvCxnSpPr>
        <p:spPr>
          <a:xfrm flipH="1">
            <a:off x="118228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56946E-C195-4ED7-BBB3-1C16363908D4}"/>
              </a:ext>
            </a:extLst>
          </p:cNvPr>
          <p:cNvCxnSpPr/>
          <p:nvPr/>
        </p:nvCxnSpPr>
        <p:spPr>
          <a:xfrm flipH="1">
            <a:off x="9942129" y="3582837"/>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2310</Words>
  <Application>Microsoft Office PowerPoint</Application>
  <PresentationFormat>Widescreen</PresentationFormat>
  <Paragraphs>182</Paragraphs>
  <Slides>26</Slides>
  <Notes>25</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微软雅黑</vt:lpstr>
      <vt:lpstr>Arial</vt:lpstr>
      <vt:lpstr>Arial-Rounded</vt:lpstr>
      <vt:lpstr>Calibri</vt:lpstr>
      <vt:lpstr>Coiny</vt:lpstr>
      <vt:lpstr>等线</vt:lpstr>
      <vt:lpstr>iCiel Cadena</vt:lpstr>
      <vt:lpstr>inpin heiti</vt:lpstr>
      <vt:lpstr>Times New Roman</vt:lpstr>
      <vt:lpstr>UTM Cookies</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69</cp:revision>
  <dcterms:created xsi:type="dcterms:W3CDTF">2022-04-20T14:22:21Z</dcterms:created>
  <dcterms:modified xsi:type="dcterms:W3CDTF">2023-09-05T07:42:55Z</dcterms:modified>
</cp:coreProperties>
</file>