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7" r:id="rId10"/>
    <p:sldId id="269" r:id="rId11"/>
    <p:sldId id="272" r:id="rId12"/>
    <p:sldId id="273" r:id="rId13"/>
    <p:sldId id="266" r:id="rId14"/>
    <p:sldId id="271" r:id="rId15"/>
    <p:sldId id="274" r:id="rId16"/>
  </p:sldIdLst>
  <p:sldSz cx="12192000" cy="6858000"/>
  <p:notesSz cx="6858000" cy="9144000"/>
  <p:embeddedFontLst>
    <p:embeddedFont>
      <p:font typeface="Pattaya" panose="020B0604020202020204" charset="-34"/>
      <p:regular r:id="rId18"/>
    </p:embeddedFont>
    <p:embeddedFont>
      <p:font typeface="Calibri" panose="020F0502020204030204" pitchFamily="34" charset="0"/>
      <p:regular r:id="rId19"/>
      <p:bold r:id="rId20"/>
      <p:italic r:id="rId21"/>
      <p:boldItalic r:id="rId22"/>
    </p:embeddedFont>
    <p:embeddedFont>
      <p:font typeface="Itim" panose="020B0604020202020204" charset="-34"/>
      <p:regular r:id="rId23"/>
    </p:embeddedFont>
    <p:embeddedFont>
      <p:font typeface="Coiny"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j/O/9RjjAXGyehpKrM+x5TB3YK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2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5357B8-FB03-41EA-88F5-C5C9A272C0BF}">
  <a:tblStyle styleId="{DF5357B8-FB03-41EA-88F5-C5C9A272C0BF}" styleName="Table_0">
    <a:wholeTbl>
      <a:tcTxStyle b="off" i="off">
        <a:font>
          <a:latin typeface="Itim"/>
          <a:ea typeface="Itim"/>
          <a:cs typeface="Itim"/>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Itim"/>
          <a:ea typeface="Itim"/>
          <a:cs typeface="Itim"/>
        </a:font>
        <a:schemeClr val="lt1"/>
      </a:tcTxStyle>
      <a:tcStyle>
        <a:tcBdr/>
        <a:fill>
          <a:solidFill>
            <a:schemeClr val="accent1"/>
          </a:solidFill>
        </a:fill>
      </a:tcStyle>
    </a:lastCol>
    <a:firstCol>
      <a:tcTxStyle b="on" i="off">
        <a:font>
          <a:latin typeface="Itim"/>
          <a:ea typeface="Itim"/>
          <a:cs typeface="Itim"/>
        </a:font>
        <a:schemeClr val="lt1"/>
      </a:tcTxStyle>
      <a:tcStyle>
        <a:tcBdr/>
        <a:fill>
          <a:solidFill>
            <a:schemeClr val="accent1"/>
          </a:solidFill>
        </a:fill>
      </a:tcStyle>
    </a:firstCol>
    <a:lastRow>
      <a:tcTxStyle b="on" i="off">
        <a:font>
          <a:latin typeface="Itim"/>
          <a:ea typeface="Itim"/>
          <a:cs typeface="Itim"/>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Itim"/>
          <a:ea typeface="Itim"/>
          <a:cs typeface="Itim"/>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93" autoAdjust="0"/>
  </p:normalViewPr>
  <p:slideViewPr>
    <p:cSldViewPr snapToGrid="0">
      <p:cViewPr varScale="1">
        <p:scale>
          <a:sx n="78" d="100"/>
          <a:sy n="78" d="100"/>
        </p:scale>
        <p:origin x="102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9"/>
        <p:cNvGrpSpPr/>
        <p:nvPr/>
      </p:nvGrpSpPr>
      <p:grpSpPr>
        <a:xfrm>
          <a:off x="0" y="0"/>
          <a:ext cx="0" cy="0"/>
          <a:chOff x="0" y="0"/>
          <a:chExt cx="0" cy="0"/>
        </a:xfrm>
      </p:grpSpPr>
      <p:sp>
        <p:nvSpPr>
          <p:cNvPr id="2050" name="Google Shape;205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1" name="Google Shape;205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1"/>
        <p:cNvGrpSpPr/>
        <p:nvPr/>
      </p:nvGrpSpPr>
      <p:grpSpPr>
        <a:xfrm>
          <a:off x="0" y="0"/>
          <a:ext cx="0" cy="0"/>
          <a:chOff x="0" y="0"/>
          <a:chExt cx="0" cy="0"/>
        </a:xfrm>
      </p:grpSpPr>
      <p:sp>
        <p:nvSpPr>
          <p:cNvPr id="3872" name="Google Shape;387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3" name="Google Shape;387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9"/>
        <p:cNvGrpSpPr/>
        <p:nvPr/>
      </p:nvGrpSpPr>
      <p:grpSpPr>
        <a:xfrm>
          <a:off x="0" y="0"/>
          <a:ext cx="0" cy="0"/>
          <a:chOff x="0" y="0"/>
          <a:chExt cx="0" cy="0"/>
        </a:xfrm>
      </p:grpSpPr>
      <p:sp>
        <p:nvSpPr>
          <p:cNvPr id="4070" name="Google Shape;407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1" name="Google Shape;407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6"/>
        <p:cNvGrpSpPr/>
        <p:nvPr/>
      </p:nvGrpSpPr>
      <p:grpSpPr>
        <a:xfrm>
          <a:off x="0" y="0"/>
          <a:ext cx="0" cy="0"/>
          <a:chOff x="0" y="0"/>
          <a:chExt cx="0" cy="0"/>
        </a:xfrm>
      </p:grpSpPr>
      <p:sp>
        <p:nvSpPr>
          <p:cNvPr id="4087" name="Google Shape;40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8" name="Google Shape;40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2"/>
        <p:cNvGrpSpPr/>
        <p:nvPr/>
      </p:nvGrpSpPr>
      <p:grpSpPr>
        <a:xfrm>
          <a:off x="0" y="0"/>
          <a:ext cx="0" cy="0"/>
          <a:chOff x="0" y="0"/>
          <a:chExt cx="0" cy="0"/>
        </a:xfrm>
      </p:grpSpPr>
      <p:sp>
        <p:nvSpPr>
          <p:cNvPr id="3473" name="Google Shape;347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4" name="Google Shape;347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3"/>
        <p:cNvGrpSpPr/>
        <p:nvPr/>
      </p:nvGrpSpPr>
      <p:grpSpPr>
        <a:xfrm>
          <a:off x="0" y="0"/>
          <a:ext cx="0" cy="0"/>
          <a:chOff x="0" y="0"/>
          <a:chExt cx="0" cy="0"/>
        </a:xfrm>
      </p:grpSpPr>
      <p:sp>
        <p:nvSpPr>
          <p:cNvPr id="4054" name="Google Shape;405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5" name="Google Shape;405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3"/>
        <p:cNvGrpSpPr/>
        <p:nvPr/>
      </p:nvGrpSpPr>
      <p:grpSpPr>
        <a:xfrm>
          <a:off x="0" y="0"/>
          <a:ext cx="0" cy="0"/>
          <a:chOff x="0" y="0"/>
          <a:chExt cx="0" cy="0"/>
        </a:xfrm>
      </p:grpSpPr>
      <p:sp>
        <p:nvSpPr>
          <p:cNvPr id="4104" name="Google Shape;410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5" name="Google Shape;41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7"/>
        <p:cNvGrpSpPr/>
        <p:nvPr/>
      </p:nvGrpSpPr>
      <p:grpSpPr>
        <a:xfrm>
          <a:off x="0" y="0"/>
          <a:ext cx="0" cy="0"/>
          <a:chOff x="0" y="0"/>
          <a:chExt cx="0" cy="0"/>
        </a:xfrm>
      </p:grpSpPr>
      <p:sp>
        <p:nvSpPr>
          <p:cNvPr id="2178" name="Google Shape;217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9" name="Google Shape;217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1"/>
        <p:cNvGrpSpPr/>
        <p:nvPr/>
      </p:nvGrpSpPr>
      <p:grpSpPr>
        <a:xfrm>
          <a:off x="0" y="0"/>
          <a:ext cx="0" cy="0"/>
          <a:chOff x="0" y="0"/>
          <a:chExt cx="0" cy="0"/>
        </a:xfrm>
      </p:grpSpPr>
      <p:sp>
        <p:nvSpPr>
          <p:cNvPr id="2412" name="Google Shape;24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3" name="Google Shape;24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GV CLICK CHUỘT VÀO MỖI HỘP THỨC ĂN 🡪 XUẤT HIỆN CÂU HỎI</a:t>
            </a:r>
            <a:endParaRPr/>
          </a:p>
          <a:p>
            <a:pPr marL="0" lvl="0" indent="0" algn="l" rtl="0">
              <a:spcBef>
                <a:spcPts val="0"/>
              </a:spcBef>
              <a:spcAft>
                <a:spcPts val="0"/>
              </a:spcAft>
              <a:buNone/>
            </a:pPr>
            <a:r>
              <a:rPr lang="en-US" b="1"/>
              <a:t>SAU KHI HS HOÀN THÀNH CÁC THỬ THÁCH, GV CLICK CHUỘT VÀO CON MÈO 🡪 DI CHUYỂN ĐẾN SLIDE KẾT THÚC</a:t>
            </a:r>
            <a:endParaRPr b="1"/>
          </a:p>
        </p:txBody>
      </p:sp>
      <p:sp>
        <p:nvSpPr>
          <p:cNvPr id="2414" name="Google Shape;24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0"/>
        <p:cNvGrpSpPr/>
        <p:nvPr/>
      </p:nvGrpSpPr>
      <p:grpSpPr>
        <a:xfrm>
          <a:off x="0" y="0"/>
          <a:ext cx="0" cy="0"/>
          <a:chOff x="0" y="0"/>
          <a:chExt cx="0" cy="0"/>
        </a:xfrm>
      </p:grpSpPr>
      <p:sp>
        <p:nvSpPr>
          <p:cNvPr id="2531" name="Google Shape;25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2" name="Google Shape;25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GV CLICK CHUỘT VÀO CON MÈO 🡪 TRỞ VỀ SLIDE BAN ĐẦU</a:t>
            </a:r>
            <a:endParaRPr b="1"/>
          </a:p>
        </p:txBody>
      </p:sp>
      <p:sp>
        <p:nvSpPr>
          <p:cNvPr id="2533" name="Google Shape;253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3"/>
        <p:cNvGrpSpPr/>
        <p:nvPr/>
      </p:nvGrpSpPr>
      <p:grpSpPr>
        <a:xfrm>
          <a:off x="0" y="0"/>
          <a:ext cx="0" cy="0"/>
          <a:chOff x="0" y="0"/>
          <a:chExt cx="0" cy="0"/>
        </a:xfrm>
      </p:grpSpPr>
      <p:sp>
        <p:nvSpPr>
          <p:cNvPr id="2684" name="Google Shape;26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5" name="Google Shape;26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GV CLICK CHUỘT VÀO CON MÈO 🡪 TRỞ VỀ SLIDE BAN ĐẦU</a:t>
            </a:r>
            <a:endParaRPr b="1"/>
          </a:p>
          <a:p>
            <a:pPr marL="0" lvl="0" indent="0" algn="l" rtl="0">
              <a:spcBef>
                <a:spcPts val="0"/>
              </a:spcBef>
              <a:spcAft>
                <a:spcPts val="0"/>
              </a:spcAft>
              <a:buNone/>
            </a:pPr>
            <a:endParaRPr/>
          </a:p>
        </p:txBody>
      </p:sp>
      <p:sp>
        <p:nvSpPr>
          <p:cNvPr id="2686" name="Google Shape;268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4" name="Google Shape;285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GV CLICK CHUỘT VÀO CON MÈO 🡪 TRỞ VỀ SLIDE BAN ĐẦU</a:t>
            </a:r>
            <a:endParaRPr b="1"/>
          </a:p>
          <a:p>
            <a:pPr marL="0" lvl="0" indent="0" algn="l" rtl="0">
              <a:spcBef>
                <a:spcPts val="0"/>
              </a:spcBef>
              <a:spcAft>
                <a:spcPts val="0"/>
              </a:spcAft>
              <a:buNone/>
            </a:pPr>
            <a:endParaRPr/>
          </a:p>
        </p:txBody>
      </p:sp>
      <p:sp>
        <p:nvSpPr>
          <p:cNvPr id="2855" name="Google Shape;285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6"/>
        <p:cNvGrpSpPr/>
        <p:nvPr/>
      </p:nvGrpSpPr>
      <p:grpSpPr>
        <a:xfrm>
          <a:off x="0" y="0"/>
          <a:ext cx="0" cy="0"/>
          <a:chOff x="0" y="0"/>
          <a:chExt cx="0" cy="0"/>
        </a:xfrm>
      </p:grpSpPr>
      <p:sp>
        <p:nvSpPr>
          <p:cNvPr id="3007" name="Google Shape;300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8" name="Google Shape;300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1"/>
        <p:cNvGrpSpPr/>
        <p:nvPr/>
      </p:nvGrpSpPr>
      <p:grpSpPr>
        <a:xfrm>
          <a:off x="0" y="0"/>
          <a:ext cx="0" cy="0"/>
          <a:chOff x="0" y="0"/>
          <a:chExt cx="0" cy="0"/>
        </a:xfrm>
      </p:grpSpPr>
      <p:sp>
        <p:nvSpPr>
          <p:cNvPr id="3172" name="Google Shape;317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3" name="Google Shape;3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1"/>
        <p:cNvGrpSpPr/>
        <p:nvPr/>
      </p:nvGrpSpPr>
      <p:grpSpPr>
        <a:xfrm>
          <a:off x="0" y="0"/>
          <a:ext cx="0" cy="0"/>
          <a:chOff x="0" y="0"/>
          <a:chExt cx="0" cy="0"/>
        </a:xfrm>
      </p:grpSpPr>
      <p:sp>
        <p:nvSpPr>
          <p:cNvPr id="3642" name="Google Shape;364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3" name="Google Shape;364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4" name="Google Shape;364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สไลด์ชื่อเรื่อง">
  <p:cSld name="สไลด์ชื่อเรื่อง">
    <p:bg>
      <p:bgPr>
        <a:solidFill>
          <a:srgbClr val="ECE289"/>
        </a:solidFill>
        <a:effectLst/>
      </p:bgPr>
    </p:bg>
    <p:spTree>
      <p:nvGrpSpPr>
        <p:cNvPr id="1" name="Shape 16"/>
        <p:cNvGrpSpPr/>
        <p:nvPr/>
      </p:nvGrpSpPr>
      <p:grpSpPr>
        <a:xfrm>
          <a:off x="0" y="0"/>
          <a:ext cx="0" cy="0"/>
          <a:chOff x="0" y="0"/>
          <a:chExt cx="0" cy="0"/>
        </a:xfrm>
      </p:grpSpPr>
      <p:sp>
        <p:nvSpPr>
          <p:cNvPr id="17" name="Google Shape;1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21"/>
          <p:cNvSpPr/>
          <p:nvPr/>
        </p:nvSpPr>
        <p:spPr>
          <a:xfrm flipH="1">
            <a:off x="-2396778" y="1620456"/>
            <a:ext cx="5918479" cy="2984954"/>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1" name="Google Shape;21;p21"/>
          <p:cNvSpPr/>
          <p:nvPr/>
        </p:nvSpPr>
        <p:spPr>
          <a:xfrm>
            <a:off x="8809688" y="1605751"/>
            <a:ext cx="5918479" cy="2984954"/>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22" name="Google Shape;22;p21"/>
          <p:cNvGrpSpPr/>
          <p:nvPr/>
        </p:nvGrpSpPr>
        <p:grpSpPr>
          <a:xfrm>
            <a:off x="885556" y="3439193"/>
            <a:ext cx="3080088" cy="2317362"/>
            <a:chOff x="885723" y="3359236"/>
            <a:chExt cx="3080088" cy="2317362"/>
          </a:xfrm>
        </p:grpSpPr>
        <p:sp>
          <p:nvSpPr>
            <p:cNvPr id="23" name="Google Shape;23;p21"/>
            <p:cNvSpPr/>
            <p:nvPr/>
          </p:nvSpPr>
          <p:spPr>
            <a:xfrm rot="563369">
              <a:off x="1020588" y="3575862"/>
              <a:ext cx="2810358" cy="1884110"/>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24" name="Google Shape;24;p21"/>
            <p:cNvGrpSpPr/>
            <p:nvPr/>
          </p:nvGrpSpPr>
          <p:grpSpPr>
            <a:xfrm>
              <a:off x="2273530" y="3696886"/>
              <a:ext cx="1194796" cy="362385"/>
              <a:chOff x="1297474" y="2027396"/>
              <a:chExt cx="2095584" cy="621557"/>
            </a:xfrm>
          </p:grpSpPr>
          <p:grpSp>
            <p:nvGrpSpPr>
              <p:cNvPr id="25" name="Google Shape;25;p21"/>
              <p:cNvGrpSpPr/>
              <p:nvPr/>
            </p:nvGrpSpPr>
            <p:grpSpPr>
              <a:xfrm>
                <a:off x="1297474" y="2027396"/>
                <a:ext cx="383810" cy="329745"/>
                <a:chOff x="3730718" y="705949"/>
                <a:chExt cx="1993076" cy="1624075"/>
              </a:xfrm>
            </p:grpSpPr>
            <p:sp>
              <p:nvSpPr>
                <p:cNvPr id="26" name="Google Shape;26;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7" name="Google Shape;27;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28" name="Google Shape;28;p21"/>
              <p:cNvGrpSpPr/>
              <p:nvPr/>
            </p:nvGrpSpPr>
            <p:grpSpPr>
              <a:xfrm>
                <a:off x="2189973" y="2105231"/>
                <a:ext cx="341965" cy="331030"/>
                <a:chOff x="3730718" y="705949"/>
                <a:chExt cx="1993076" cy="1624075"/>
              </a:xfrm>
            </p:grpSpPr>
            <p:sp>
              <p:nvSpPr>
                <p:cNvPr id="29" name="Google Shape;29;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30" name="Google Shape;30;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31" name="Google Shape;31;p21"/>
              <p:cNvGrpSpPr/>
              <p:nvPr/>
            </p:nvGrpSpPr>
            <p:grpSpPr>
              <a:xfrm>
                <a:off x="3051093" y="2331437"/>
                <a:ext cx="341965" cy="317516"/>
                <a:chOff x="3730718" y="705949"/>
                <a:chExt cx="1993076" cy="1624075"/>
              </a:xfrm>
            </p:grpSpPr>
            <p:sp>
              <p:nvSpPr>
                <p:cNvPr id="32" name="Google Shape;32;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33" name="Google Shape;33;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34" name="Google Shape;34;p21"/>
          <p:cNvGrpSpPr/>
          <p:nvPr/>
        </p:nvGrpSpPr>
        <p:grpSpPr>
          <a:xfrm>
            <a:off x="8116784" y="3492922"/>
            <a:ext cx="3042046" cy="2251473"/>
            <a:chOff x="8116784" y="3492922"/>
            <a:chExt cx="3042046" cy="2251473"/>
          </a:xfrm>
        </p:grpSpPr>
        <p:sp>
          <p:nvSpPr>
            <p:cNvPr id="35" name="Google Shape;35;p21"/>
            <p:cNvSpPr/>
            <p:nvPr/>
          </p:nvSpPr>
          <p:spPr>
            <a:xfrm rot="-472604" flipH="1">
              <a:off x="8232628" y="3676603"/>
              <a:ext cx="2810358" cy="188411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36" name="Google Shape;36;p21"/>
            <p:cNvGrpSpPr/>
            <p:nvPr/>
          </p:nvGrpSpPr>
          <p:grpSpPr>
            <a:xfrm flipH="1">
              <a:off x="8655345" y="3792502"/>
              <a:ext cx="1094655" cy="362385"/>
              <a:chOff x="1297474" y="2027396"/>
              <a:chExt cx="2095584" cy="621557"/>
            </a:xfrm>
          </p:grpSpPr>
          <p:grpSp>
            <p:nvGrpSpPr>
              <p:cNvPr id="37" name="Google Shape;37;p21"/>
              <p:cNvGrpSpPr/>
              <p:nvPr/>
            </p:nvGrpSpPr>
            <p:grpSpPr>
              <a:xfrm>
                <a:off x="1297474" y="2027396"/>
                <a:ext cx="383810" cy="329745"/>
                <a:chOff x="3730718" y="705949"/>
                <a:chExt cx="1993076" cy="1624075"/>
              </a:xfrm>
            </p:grpSpPr>
            <p:sp>
              <p:nvSpPr>
                <p:cNvPr id="38" name="Google Shape;38;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39" name="Google Shape;39;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40" name="Google Shape;40;p21"/>
              <p:cNvGrpSpPr/>
              <p:nvPr/>
            </p:nvGrpSpPr>
            <p:grpSpPr>
              <a:xfrm>
                <a:off x="2189973" y="2105231"/>
                <a:ext cx="341965" cy="331030"/>
                <a:chOff x="3730718" y="705949"/>
                <a:chExt cx="1993076" cy="1624075"/>
              </a:xfrm>
            </p:grpSpPr>
            <p:sp>
              <p:nvSpPr>
                <p:cNvPr id="41" name="Google Shape;41;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42" name="Google Shape;42;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43" name="Google Shape;43;p21"/>
              <p:cNvGrpSpPr/>
              <p:nvPr/>
            </p:nvGrpSpPr>
            <p:grpSpPr>
              <a:xfrm>
                <a:off x="3051093" y="2331437"/>
                <a:ext cx="341965" cy="317516"/>
                <a:chOff x="3730718" y="705949"/>
                <a:chExt cx="1993076" cy="1624075"/>
              </a:xfrm>
            </p:grpSpPr>
            <p:sp>
              <p:nvSpPr>
                <p:cNvPr id="44" name="Google Shape;44;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45" name="Google Shape;45;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46" name="Google Shape;46;p21"/>
          <p:cNvGrpSpPr/>
          <p:nvPr/>
        </p:nvGrpSpPr>
        <p:grpSpPr>
          <a:xfrm>
            <a:off x="-683890" y="3129577"/>
            <a:ext cx="3061797" cy="2285419"/>
            <a:chOff x="-683890" y="3129577"/>
            <a:chExt cx="3061797" cy="2285419"/>
          </a:xfrm>
        </p:grpSpPr>
        <p:sp>
          <p:nvSpPr>
            <p:cNvPr id="47" name="Google Shape;47;p21"/>
            <p:cNvSpPr/>
            <p:nvPr/>
          </p:nvSpPr>
          <p:spPr>
            <a:xfrm rot="519092">
              <a:off x="-558171" y="3330231"/>
              <a:ext cx="2810358" cy="1884110"/>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48" name="Google Shape;48;p21"/>
            <p:cNvGrpSpPr/>
            <p:nvPr/>
          </p:nvGrpSpPr>
          <p:grpSpPr>
            <a:xfrm rot="-283763">
              <a:off x="0" y="3445870"/>
              <a:ext cx="1867906" cy="422672"/>
              <a:chOff x="116889" y="1923993"/>
              <a:chExt cx="3276169" cy="724960"/>
            </a:xfrm>
          </p:grpSpPr>
          <p:grpSp>
            <p:nvGrpSpPr>
              <p:cNvPr id="49" name="Google Shape;49;p21"/>
              <p:cNvGrpSpPr/>
              <p:nvPr/>
            </p:nvGrpSpPr>
            <p:grpSpPr>
              <a:xfrm>
                <a:off x="1297474" y="2027396"/>
                <a:ext cx="383810" cy="329745"/>
                <a:chOff x="3730718" y="705949"/>
                <a:chExt cx="1993076" cy="1624075"/>
              </a:xfrm>
            </p:grpSpPr>
            <p:sp>
              <p:nvSpPr>
                <p:cNvPr id="50" name="Google Shape;50;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51" name="Google Shape;51;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52" name="Google Shape;52;p21"/>
              <p:cNvGrpSpPr/>
              <p:nvPr/>
            </p:nvGrpSpPr>
            <p:grpSpPr>
              <a:xfrm>
                <a:off x="2189973" y="2105231"/>
                <a:ext cx="341965" cy="331030"/>
                <a:chOff x="3730718" y="705949"/>
                <a:chExt cx="1993076" cy="1624075"/>
              </a:xfrm>
            </p:grpSpPr>
            <p:sp>
              <p:nvSpPr>
                <p:cNvPr id="53" name="Google Shape;53;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54" name="Google Shape;54;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55" name="Google Shape;55;p21"/>
              <p:cNvGrpSpPr/>
              <p:nvPr/>
            </p:nvGrpSpPr>
            <p:grpSpPr>
              <a:xfrm>
                <a:off x="116889" y="1923993"/>
                <a:ext cx="531032" cy="465646"/>
                <a:chOff x="3730718" y="705949"/>
                <a:chExt cx="1993076" cy="1624075"/>
              </a:xfrm>
            </p:grpSpPr>
            <p:sp>
              <p:nvSpPr>
                <p:cNvPr id="56" name="Google Shape;56;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57" name="Google Shape;57;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58" name="Google Shape;58;p21"/>
              <p:cNvGrpSpPr/>
              <p:nvPr/>
            </p:nvGrpSpPr>
            <p:grpSpPr>
              <a:xfrm>
                <a:off x="3051093" y="2331437"/>
                <a:ext cx="341965" cy="317516"/>
                <a:chOff x="3730718" y="705949"/>
                <a:chExt cx="1993076" cy="1624075"/>
              </a:xfrm>
            </p:grpSpPr>
            <p:sp>
              <p:nvSpPr>
                <p:cNvPr id="59" name="Google Shape;59;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60" name="Google Shape;60;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61" name="Google Shape;61;p21"/>
          <p:cNvGrpSpPr/>
          <p:nvPr/>
        </p:nvGrpSpPr>
        <p:grpSpPr>
          <a:xfrm>
            <a:off x="9595656" y="3198667"/>
            <a:ext cx="3042046" cy="2251473"/>
            <a:chOff x="9595656" y="3198667"/>
            <a:chExt cx="3042046" cy="2251473"/>
          </a:xfrm>
        </p:grpSpPr>
        <p:sp>
          <p:nvSpPr>
            <p:cNvPr id="62" name="Google Shape;62;p21"/>
            <p:cNvSpPr/>
            <p:nvPr/>
          </p:nvSpPr>
          <p:spPr>
            <a:xfrm rot="-472604" flipH="1">
              <a:off x="9711500" y="3382348"/>
              <a:ext cx="2810358" cy="188411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63" name="Google Shape;63;p21"/>
            <p:cNvGrpSpPr/>
            <p:nvPr/>
          </p:nvGrpSpPr>
          <p:grpSpPr>
            <a:xfrm rot="698712" flipH="1">
              <a:off x="10182727" y="3515391"/>
              <a:ext cx="1867906" cy="422672"/>
              <a:chOff x="116889" y="1923993"/>
              <a:chExt cx="3276169" cy="724960"/>
            </a:xfrm>
          </p:grpSpPr>
          <p:grpSp>
            <p:nvGrpSpPr>
              <p:cNvPr id="64" name="Google Shape;64;p21"/>
              <p:cNvGrpSpPr/>
              <p:nvPr/>
            </p:nvGrpSpPr>
            <p:grpSpPr>
              <a:xfrm>
                <a:off x="1297474" y="2027396"/>
                <a:ext cx="383810" cy="329745"/>
                <a:chOff x="3730718" y="705949"/>
                <a:chExt cx="1993076" cy="1624075"/>
              </a:xfrm>
            </p:grpSpPr>
            <p:sp>
              <p:nvSpPr>
                <p:cNvPr id="65" name="Google Shape;65;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66" name="Google Shape;66;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67" name="Google Shape;67;p21"/>
              <p:cNvGrpSpPr/>
              <p:nvPr/>
            </p:nvGrpSpPr>
            <p:grpSpPr>
              <a:xfrm>
                <a:off x="2189973" y="2105231"/>
                <a:ext cx="341965" cy="331030"/>
                <a:chOff x="3730718" y="705949"/>
                <a:chExt cx="1993076" cy="1624075"/>
              </a:xfrm>
            </p:grpSpPr>
            <p:sp>
              <p:nvSpPr>
                <p:cNvPr id="68" name="Google Shape;68;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69" name="Google Shape;69;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70" name="Google Shape;70;p21"/>
              <p:cNvGrpSpPr/>
              <p:nvPr/>
            </p:nvGrpSpPr>
            <p:grpSpPr>
              <a:xfrm>
                <a:off x="116889" y="1923993"/>
                <a:ext cx="531032" cy="465646"/>
                <a:chOff x="3730718" y="705949"/>
                <a:chExt cx="1993076" cy="1624075"/>
              </a:xfrm>
            </p:grpSpPr>
            <p:sp>
              <p:nvSpPr>
                <p:cNvPr id="71" name="Google Shape;71;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2" name="Google Shape;72;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73" name="Google Shape;73;p21"/>
              <p:cNvGrpSpPr/>
              <p:nvPr/>
            </p:nvGrpSpPr>
            <p:grpSpPr>
              <a:xfrm>
                <a:off x="3051093" y="2331437"/>
                <a:ext cx="341965" cy="317516"/>
                <a:chOff x="3730718" y="705949"/>
                <a:chExt cx="1993076" cy="1624075"/>
              </a:xfrm>
            </p:grpSpPr>
            <p:sp>
              <p:nvSpPr>
                <p:cNvPr id="74" name="Google Shape;74;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5" name="Google Shape;75;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76" name="Google Shape;76;p21"/>
          <p:cNvGrpSpPr/>
          <p:nvPr/>
        </p:nvGrpSpPr>
        <p:grpSpPr>
          <a:xfrm>
            <a:off x="0" y="4573902"/>
            <a:ext cx="12192000" cy="2284097"/>
            <a:chOff x="0" y="4340888"/>
            <a:chExt cx="12192000" cy="2517111"/>
          </a:xfrm>
        </p:grpSpPr>
        <p:sp>
          <p:nvSpPr>
            <p:cNvPr id="77" name="Google Shape;77;p21"/>
            <p:cNvSpPr/>
            <p:nvPr/>
          </p:nvSpPr>
          <p:spPr>
            <a:xfrm>
              <a:off x="0" y="4340888"/>
              <a:ext cx="12192000" cy="2517111"/>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8" name="Google Shape;78;p21"/>
            <p:cNvSpPr/>
            <p:nvPr/>
          </p:nvSpPr>
          <p:spPr>
            <a:xfrm>
              <a:off x="562463" y="4703340"/>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9" name="Google Shape;79;p21"/>
            <p:cNvSpPr/>
            <p:nvPr/>
          </p:nvSpPr>
          <p:spPr>
            <a:xfrm>
              <a:off x="3268145" y="585271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0" name="Google Shape;80;p21"/>
            <p:cNvSpPr/>
            <p:nvPr/>
          </p:nvSpPr>
          <p:spPr>
            <a:xfrm>
              <a:off x="6712825" y="5379490"/>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1" name="Google Shape;81;p21"/>
            <p:cNvSpPr/>
            <p:nvPr/>
          </p:nvSpPr>
          <p:spPr>
            <a:xfrm>
              <a:off x="10424027" y="4824320"/>
              <a:ext cx="896600" cy="7888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sp>
        <p:nvSpPr>
          <p:cNvPr id="82" name="Google Shape;82;p21"/>
          <p:cNvSpPr/>
          <p:nvPr/>
        </p:nvSpPr>
        <p:spPr>
          <a:xfrm rot="1072314">
            <a:off x="669758" y="2244462"/>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3" name="Google Shape;83;p21"/>
          <p:cNvSpPr/>
          <p:nvPr/>
        </p:nvSpPr>
        <p:spPr>
          <a:xfrm>
            <a:off x="2054665" y="286784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4" name="Google Shape;84;p21"/>
          <p:cNvSpPr/>
          <p:nvPr/>
        </p:nvSpPr>
        <p:spPr>
          <a:xfrm rot="1072314">
            <a:off x="10656129" y="2262163"/>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5" name="Google Shape;85;p21"/>
          <p:cNvSpPr/>
          <p:nvPr/>
        </p:nvSpPr>
        <p:spPr>
          <a:xfrm>
            <a:off x="9231083" y="293982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6" name="Google Shape;86;p21"/>
          <p:cNvSpPr txBox="1">
            <a:spLocks noGrp="1"/>
          </p:cNvSpPr>
          <p:nvPr>
            <p:ph type="title"/>
          </p:nvPr>
        </p:nvSpPr>
        <p:spPr>
          <a:xfrm>
            <a:off x="3531815" y="1418024"/>
            <a:ext cx="5287986" cy="204467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562503"/>
              </a:buClr>
              <a:buSzPts val="6600"/>
              <a:buFont typeface="Itim"/>
              <a:buNone/>
              <a:defRPr sz="66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1"/>
          <p:cNvSpPr txBox="1">
            <a:spLocks noGrp="1"/>
          </p:cNvSpPr>
          <p:nvPr>
            <p:ph type="body" idx="1"/>
          </p:nvPr>
        </p:nvSpPr>
        <p:spPr>
          <a:xfrm>
            <a:off x="4541323" y="2507956"/>
            <a:ext cx="3364184" cy="1074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4000"/>
              <a:buNone/>
              <a:defRPr sz="4000"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1"/>
          <p:cNvSpPr txBox="1">
            <a:spLocks noGrp="1"/>
          </p:cNvSpPr>
          <p:nvPr>
            <p:ph type="body" idx="2"/>
          </p:nvPr>
        </p:nvSpPr>
        <p:spPr>
          <a:xfrm>
            <a:off x="4259354" y="3280345"/>
            <a:ext cx="3819404" cy="711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เฉพาะชื่อเรื่อง">
  <p:cSld name="เฉพาะชื่อเรื่อง">
    <p:spTree>
      <p:nvGrpSpPr>
        <p:cNvPr id="1" name="Shape 623"/>
        <p:cNvGrpSpPr/>
        <p:nvPr/>
      </p:nvGrpSpPr>
      <p:grpSpPr>
        <a:xfrm>
          <a:off x="0" y="0"/>
          <a:ext cx="0" cy="0"/>
          <a:chOff x="0" y="0"/>
          <a:chExt cx="0" cy="0"/>
        </a:xfrm>
      </p:grpSpPr>
      <p:sp>
        <p:nvSpPr>
          <p:cNvPr id="624" name="Google Shape;62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5" name="Google Shape;62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6" name="Google Shape;62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627" name="Google Shape;627;p31"/>
          <p:cNvGrpSpPr/>
          <p:nvPr/>
        </p:nvGrpSpPr>
        <p:grpSpPr>
          <a:xfrm flipH="1">
            <a:off x="11803564" y="3245379"/>
            <a:ext cx="1250465" cy="813416"/>
            <a:chOff x="28214" y="967908"/>
            <a:chExt cx="1250465" cy="813416"/>
          </a:xfrm>
        </p:grpSpPr>
        <p:cxnSp>
          <p:nvCxnSpPr>
            <p:cNvPr id="628" name="Google Shape;628;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29" name="Google Shape;629;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0" name="Google Shape;630;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1" name="Google Shape;631;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2" name="Google Shape;632;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3" name="Google Shape;633;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4" name="Google Shape;634;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35" name="Google Shape;635;p31"/>
          <p:cNvGrpSpPr/>
          <p:nvPr/>
        </p:nvGrpSpPr>
        <p:grpSpPr>
          <a:xfrm flipH="1">
            <a:off x="-419893" y="3663030"/>
            <a:ext cx="1250465" cy="813416"/>
            <a:chOff x="28214" y="967908"/>
            <a:chExt cx="1250465" cy="813416"/>
          </a:xfrm>
        </p:grpSpPr>
        <p:cxnSp>
          <p:nvCxnSpPr>
            <p:cNvPr id="636" name="Google Shape;636;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37" name="Google Shape;637;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8" name="Google Shape;638;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9" name="Google Shape;639;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0" name="Google Shape;640;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1" name="Google Shape;641;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2" name="Google Shape;642;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43" name="Google Shape;643;p31"/>
          <p:cNvGrpSpPr/>
          <p:nvPr/>
        </p:nvGrpSpPr>
        <p:grpSpPr>
          <a:xfrm flipH="1">
            <a:off x="11285582" y="-196836"/>
            <a:ext cx="1250465" cy="813416"/>
            <a:chOff x="28214" y="967908"/>
            <a:chExt cx="1250465" cy="813416"/>
          </a:xfrm>
        </p:grpSpPr>
        <p:cxnSp>
          <p:nvCxnSpPr>
            <p:cNvPr id="644" name="Google Shape;644;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45" name="Google Shape;645;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6" name="Google Shape;646;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7" name="Google Shape;647;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8" name="Google Shape;648;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9" name="Google Shape;649;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0" name="Google Shape;650;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51" name="Google Shape;651;p31"/>
          <p:cNvGrpSpPr/>
          <p:nvPr/>
        </p:nvGrpSpPr>
        <p:grpSpPr>
          <a:xfrm>
            <a:off x="-263656" y="18725"/>
            <a:ext cx="1101156" cy="884384"/>
            <a:chOff x="1752751" y="749874"/>
            <a:chExt cx="1101156" cy="884384"/>
          </a:xfrm>
        </p:grpSpPr>
        <p:cxnSp>
          <p:nvCxnSpPr>
            <p:cNvPr id="652" name="Google Shape;652;p31"/>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53" name="Google Shape;653;p31"/>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54" name="Google Shape;654;p31"/>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5" name="Google Shape;655;p31"/>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6" name="Google Shape;656;p31"/>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57" name="Google Shape;657;p31"/>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8" name="Google Shape;658;p31"/>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9" name="Google Shape;659;p31"/>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60" name="Google Shape;660;p31"/>
          <p:cNvGrpSpPr/>
          <p:nvPr/>
        </p:nvGrpSpPr>
        <p:grpSpPr>
          <a:xfrm>
            <a:off x="0" y="5161280"/>
            <a:ext cx="12192000" cy="1696718"/>
            <a:chOff x="0" y="5038725"/>
            <a:chExt cx="12192000" cy="1819273"/>
          </a:xfrm>
        </p:grpSpPr>
        <p:sp>
          <p:nvSpPr>
            <p:cNvPr id="661" name="Google Shape;661;p31"/>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662" name="Google Shape;662;p31"/>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663" name="Google Shape;663;p31"/>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664" name="Google Shape;664;p31"/>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665" name="Google Shape;665;p31"/>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6" name="Google Shape;666;p31"/>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7" name="Google Shape;667;p31"/>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8" name="Google Shape;668;p31"/>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669" name="Google Shape;669;p31"/>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670" name="Google Shape;670;p31"/>
          <p:cNvGrpSpPr/>
          <p:nvPr/>
        </p:nvGrpSpPr>
        <p:grpSpPr>
          <a:xfrm>
            <a:off x="387644" y="229590"/>
            <a:ext cx="11430108" cy="4931690"/>
            <a:chOff x="387644" y="292626"/>
            <a:chExt cx="11430108" cy="4868654"/>
          </a:xfrm>
        </p:grpSpPr>
        <p:grpSp>
          <p:nvGrpSpPr>
            <p:cNvPr id="671" name="Google Shape;671;p31"/>
            <p:cNvGrpSpPr/>
            <p:nvPr/>
          </p:nvGrpSpPr>
          <p:grpSpPr>
            <a:xfrm>
              <a:off x="387644" y="292626"/>
              <a:ext cx="11430108" cy="4868654"/>
              <a:chOff x="387644" y="292626"/>
              <a:chExt cx="11430108" cy="4868654"/>
            </a:xfrm>
          </p:grpSpPr>
          <p:sp>
            <p:nvSpPr>
              <p:cNvPr id="672" name="Google Shape;672;p31"/>
              <p:cNvSpPr/>
              <p:nvPr/>
            </p:nvSpPr>
            <p:spPr>
              <a:xfrm>
                <a:off x="387644" y="292626"/>
                <a:ext cx="11430108" cy="4868654"/>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3" name="Google Shape;673;p31"/>
              <p:cNvSpPr/>
              <p:nvPr/>
            </p:nvSpPr>
            <p:spPr>
              <a:xfrm>
                <a:off x="726440" y="629513"/>
                <a:ext cx="10739120" cy="4189188"/>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4" name="Google Shape;674;p31"/>
              <p:cNvSpPr/>
              <p:nvPr/>
            </p:nvSpPr>
            <p:spPr>
              <a:xfrm>
                <a:off x="4056543" y="629513"/>
                <a:ext cx="288852" cy="4189188"/>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5" name="Google Shape;675;p31"/>
              <p:cNvSpPr/>
              <p:nvPr/>
            </p:nvSpPr>
            <p:spPr>
              <a:xfrm>
                <a:off x="7808411" y="638988"/>
                <a:ext cx="288852" cy="4179713"/>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6" name="Google Shape;676;p31"/>
              <p:cNvSpPr/>
              <p:nvPr/>
            </p:nvSpPr>
            <p:spPr>
              <a:xfrm rot="5400000">
                <a:off x="6017250" y="-3411686"/>
                <a:ext cx="157500" cy="10739120"/>
              </a:xfrm>
              <a:prstGeom prst="rect">
                <a:avLst/>
              </a:prstGeom>
              <a:solidFill>
                <a:srgbClr val="754F28"/>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77" name="Google Shape;677;p31"/>
            <p:cNvGrpSpPr/>
            <p:nvPr/>
          </p:nvGrpSpPr>
          <p:grpSpPr>
            <a:xfrm>
              <a:off x="726439" y="851536"/>
              <a:ext cx="3330103" cy="1027588"/>
              <a:chOff x="726440" y="851537"/>
              <a:chExt cx="3155886" cy="1019800"/>
            </a:xfrm>
          </p:grpSpPr>
          <p:sp>
            <p:nvSpPr>
              <p:cNvPr id="678" name="Google Shape;678;p31"/>
              <p:cNvSpPr/>
              <p:nvPr/>
            </p:nvSpPr>
            <p:spPr>
              <a:xfrm>
                <a:off x="726440" y="851537"/>
                <a:ext cx="288852" cy="1013605"/>
              </a:xfrm>
              <a:prstGeom prst="roundRect">
                <a:avLst>
                  <a:gd name="adj" fmla="val 16667"/>
                </a:avLst>
              </a:prstGeom>
              <a:solidFill>
                <a:srgbClr val="8BAD6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9" name="Google Shape;679;p31"/>
              <p:cNvSpPr/>
              <p:nvPr/>
            </p:nvSpPr>
            <p:spPr>
              <a:xfrm>
                <a:off x="1015292" y="851537"/>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0" name="Google Shape;680;p31"/>
              <p:cNvSpPr/>
              <p:nvPr/>
            </p:nvSpPr>
            <p:spPr>
              <a:xfrm>
                <a:off x="1296894" y="851537"/>
                <a:ext cx="288852" cy="1013605"/>
              </a:xfrm>
              <a:prstGeom prst="roundRect">
                <a:avLst>
                  <a:gd name="adj" fmla="val 16667"/>
                </a:avLst>
              </a:prstGeom>
              <a:solidFill>
                <a:srgbClr val="EFC8DB"/>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1" name="Google Shape;681;p31"/>
              <p:cNvSpPr/>
              <p:nvPr/>
            </p:nvSpPr>
            <p:spPr>
              <a:xfrm>
                <a:off x="1585746" y="851537"/>
                <a:ext cx="288852" cy="1013605"/>
              </a:xfrm>
              <a:prstGeom prst="roundRect">
                <a:avLst>
                  <a:gd name="adj" fmla="val 16667"/>
                </a:avLst>
              </a:prstGeom>
              <a:solidFill>
                <a:srgbClr val="C0EEE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2" name="Google Shape;682;p31"/>
              <p:cNvSpPr/>
              <p:nvPr/>
            </p:nvSpPr>
            <p:spPr>
              <a:xfrm>
                <a:off x="1867348" y="851537"/>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3" name="Google Shape;683;p31"/>
              <p:cNvSpPr/>
              <p:nvPr/>
            </p:nvSpPr>
            <p:spPr>
              <a:xfrm>
                <a:off x="2156200" y="851537"/>
                <a:ext cx="288852" cy="1013605"/>
              </a:xfrm>
              <a:prstGeom prst="roundRect">
                <a:avLst>
                  <a:gd name="adj" fmla="val 16667"/>
                </a:avLst>
              </a:prstGeom>
              <a:solidFill>
                <a:srgbClr val="C0EEE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4" name="Google Shape;684;p31"/>
              <p:cNvSpPr/>
              <p:nvPr/>
            </p:nvSpPr>
            <p:spPr>
              <a:xfrm>
                <a:off x="2437802" y="851537"/>
                <a:ext cx="288852" cy="1013605"/>
              </a:xfrm>
              <a:prstGeom prst="roundRect">
                <a:avLst>
                  <a:gd name="adj" fmla="val 16667"/>
                </a:avLst>
              </a:prstGeom>
              <a:solidFill>
                <a:srgbClr val="8BAD6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5" name="Google Shape;685;p31"/>
              <p:cNvSpPr/>
              <p:nvPr/>
            </p:nvSpPr>
            <p:spPr>
              <a:xfrm>
                <a:off x="2726654" y="851537"/>
                <a:ext cx="288852" cy="1013605"/>
              </a:xfrm>
              <a:prstGeom prst="roundRect">
                <a:avLst>
                  <a:gd name="adj" fmla="val 16667"/>
                </a:avLst>
              </a:prstGeom>
              <a:solidFill>
                <a:srgbClr val="EDD36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6" name="Google Shape;686;p31"/>
              <p:cNvSpPr/>
              <p:nvPr/>
            </p:nvSpPr>
            <p:spPr>
              <a:xfrm>
                <a:off x="3023020" y="857732"/>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7" name="Google Shape;687;p31"/>
              <p:cNvSpPr/>
              <p:nvPr/>
            </p:nvSpPr>
            <p:spPr>
              <a:xfrm>
                <a:off x="3311872" y="857732"/>
                <a:ext cx="288852" cy="1013605"/>
              </a:xfrm>
              <a:prstGeom prst="roundRect">
                <a:avLst>
                  <a:gd name="adj" fmla="val 16667"/>
                </a:avLst>
              </a:prstGeom>
              <a:solidFill>
                <a:srgbClr val="EDD36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8" name="Google Shape;688;p31"/>
              <p:cNvSpPr/>
              <p:nvPr/>
            </p:nvSpPr>
            <p:spPr>
              <a:xfrm>
                <a:off x="3593474" y="857732"/>
                <a:ext cx="288852" cy="1013605"/>
              </a:xfrm>
              <a:prstGeom prst="roundRect">
                <a:avLst>
                  <a:gd name="adj" fmla="val 16667"/>
                </a:avLst>
              </a:prstGeom>
              <a:solidFill>
                <a:srgbClr val="EFC8DB"/>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89" name="Google Shape;689;p31"/>
            <p:cNvGrpSpPr/>
            <p:nvPr/>
          </p:nvGrpSpPr>
          <p:grpSpPr>
            <a:xfrm>
              <a:off x="4369087" y="856061"/>
              <a:ext cx="3439323" cy="1016821"/>
              <a:chOff x="726440" y="851537"/>
              <a:chExt cx="3155886" cy="1019800"/>
            </a:xfrm>
          </p:grpSpPr>
          <p:sp>
            <p:nvSpPr>
              <p:cNvPr id="690" name="Google Shape;690;p31"/>
              <p:cNvSpPr/>
              <p:nvPr/>
            </p:nvSpPr>
            <p:spPr>
              <a:xfrm>
                <a:off x="726440" y="851537"/>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1" name="Google Shape;691;p31"/>
              <p:cNvSpPr/>
              <p:nvPr/>
            </p:nvSpPr>
            <p:spPr>
              <a:xfrm>
                <a:off x="1015292" y="851537"/>
                <a:ext cx="288852" cy="1013605"/>
              </a:xfrm>
              <a:prstGeom prst="roundRect">
                <a:avLst>
                  <a:gd name="adj" fmla="val 16667"/>
                </a:avLst>
              </a:prstGeom>
              <a:solidFill>
                <a:srgbClr val="F8E0A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2" name="Google Shape;692;p31"/>
              <p:cNvSpPr/>
              <p:nvPr/>
            </p:nvSpPr>
            <p:spPr>
              <a:xfrm>
                <a:off x="1296894" y="851537"/>
                <a:ext cx="288852" cy="1013605"/>
              </a:xfrm>
              <a:prstGeom prst="roundRect">
                <a:avLst>
                  <a:gd name="adj" fmla="val 16667"/>
                </a:avLst>
              </a:prstGeom>
              <a:solidFill>
                <a:srgbClr val="C9CB8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3" name="Google Shape;693;p31"/>
              <p:cNvSpPr/>
              <p:nvPr/>
            </p:nvSpPr>
            <p:spPr>
              <a:xfrm>
                <a:off x="1585746" y="851537"/>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4" name="Google Shape;694;p31"/>
              <p:cNvSpPr/>
              <p:nvPr/>
            </p:nvSpPr>
            <p:spPr>
              <a:xfrm>
                <a:off x="1867348" y="851537"/>
                <a:ext cx="288852" cy="1013605"/>
              </a:xfrm>
              <a:prstGeom prst="roundRect">
                <a:avLst>
                  <a:gd name="adj" fmla="val 16667"/>
                </a:avLst>
              </a:prstGeom>
              <a:solidFill>
                <a:srgbClr val="F7E35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5" name="Google Shape;695;p31"/>
              <p:cNvSpPr/>
              <p:nvPr/>
            </p:nvSpPr>
            <p:spPr>
              <a:xfrm>
                <a:off x="2156200" y="851537"/>
                <a:ext cx="288852" cy="1013605"/>
              </a:xfrm>
              <a:prstGeom prst="roundRect">
                <a:avLst>
                  <a:gd name="adj" fmla="val 16667"/>
                </a:avLst>
              </a:prstGeom>
              <a:solidFill>
                <a:srgbClr val="F4973A"/>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6" name="Google Shape;696;p31"/>
              <p:cNvSpPr/>
              <p:nvPr/>
            </p:nvSpPr>
            <p:spPr>
              <a:xfrm>
                <a:off x="2437802" y="851537"/>
                <a:ext cx="288852" cy="1013605"/>
              </a:xfrm>
              <a:prstGeom prst="roundRect">
                <a:avLst>
                  <a:gd name="adj" fmla="val 16667"/>
                </a:avLst>
              </a:prstGeom>
              <a:solidFill>
                <a:srgbClr val="C9CB8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7" name="Google Shape;697;p31"/>
              <p:cNvSpPr/>
              <p:nvPr/>
            </p:nvSpPr>
            <p:spPr>
              <a:xfrm>
                <a:off x="2726654" y="851537"/>
                <a:ext cx="288852" cy="1013605"/>
              </a:xfrm>
              <a:prstGeom prst="roundRect">
                <a:avLst>
                  <a:gd name="adj" fmla="val 16667"/>
                </a:avLst>
              </a:prstGeom>
              <a:solidFill>
                <a:srgbClr val="F4973A"/>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8" name="Google Shape;698;p31"/>
              <p:cNvSpPr/>
              <p:nvPr/>
            </p:nvSpPr>
            <p:spPr>
              <a:xfrm>
                <a:off x="3023020" y="857732"/>
                <a:ext cx="288852" cy="1013605"/>
              </a:xfrm>
              <a:prstGeom prst="roundRect">
                <a:avLst>
                  <a:gd name="adj" fmla="val 16667"/>
                </a:avLst>
              </a:prstGeom>
              <a:solidFill>
                <a:srgbClr val="F7E35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9" name="Google Shape;699;p31"/>
              <p:cNvSpPr/>
              <p:nvPr/>
            </p:nvSpPr>
            <p:spPr>
              <a:xfrm>
                <a:off x="3311872" y="857732"/>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0" name="Google Shape;700;p31"/>
              <p:cNvSpPr/>
              <p:nvPr/>
            </p:nvSpPr>
            <p:spPr>
              <a:xfrm>
                <a:off x="3593474" y="857732"/>
                <a:ext cx="288852" cy="1013605"/>
              </a:xfrm>
              <a:prstGeom prst="roundRect">
                <a:avLst>
                  <a:gd name="adj" fmla="val 16667"/>
                </a:avLst>
              </a:prstGeom>
              <a:solidFill>
                <a:srgbClr val="F8E0A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01" name="Google Shape;701;p31"/>
            <p:cNvGrpSpPr/>
            <p:nvPr/>
          </p:nvGrpSpPr>
          <p:grpSpPr>
            <a:xfrm>
              <a:off x="8107878" y="846850"/>
              <a:ext cx="3330103" cy="1027588"/>
              <a:chOff x="726440" y="851537"/>
              <a:chExt cx="3155886" cy="1019800"/>
            </a:xfrm>
          </p:grpSpPr>
          <p:sp>
            <p:nvSpPr>
              <p:cNvPr id="702" name="Google Shape;702;p31"/>
              <p:cNvSpPr/>
              <p:nvPr/>
            </p:nvSpPr>
            <p:spPr>
              <a:xfrm>
                <a:off x="726440" y="851537"/>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3" name="Google Shape;703;p31"/>
              <p:cNvSpPr/>
              <p:nvPr/>
            </p:nvSpPr>
            <p:spPr>
              <a:xfrm>
                <a:off x="1015292"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4" name="Google Shape;704;p31"/>
              <p:cNvSpPr/>
              <p:nvPr/>
            </p:nvSpPr>
            <p:spPr>
              <a:xfrm>
                <a:off x="1296894" y="851537"/>
                <a:ext cx="288852" cy="1013605"/>
              </a:xfrm>
              <a:prstGeom prst="roundRect">
                <a:avLst>
                  <a:gd name="adj" fmla="val 16667"/>
                </a:avLst>
              </a:prstGeom>
              <a:solidFill>
                <a:srgbClr val="EEA7C2"/>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5" name="Google Shape;705;p31"/>
              <p:cNvSpPr/>
              <p:nvPr/>
            </p:nvSpPr>
            <p:spPr>
              <a:xfrm>
                <a:off x="1585746"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6" name="Google Shape;706;p31"/>
              <p:cNvSpPr/>
              <p:nvPr/>
            </p:nvSpPr>
            <p:spPr>
              <a:xfrm>
                <a:off x="1867348" y="851537"/>
                <a:ext cx="288852" cy="1013605"/>
              </a:xfrm>
              <a:prstGeom prst="roundRect">
                <a:avLst>
                  <a:gd name="adj" fmla="val 16667"/>
                </a:avLst>
              </a:prstGeom>
              <a:solidFill>
                <a:srgbClr val="4A7E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7" name="Google Shape;707;p31"/>
              <p:cNvSpPr/>
              <p:nvPr/>
            </p:nvSpPr>
            <p:spPr>
              <a:xfrm>
                <a:off x="2156200" y="851537"/>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8" name="Google Shape;708;p31"/>
              <p:cNvSpPr/>
              <p:nvPr/>
            </p:nvSpPr>
            <p:spPr>
              <a:xfrm>
                <a:off x="2437802" y="851537"/>
                <a:ext cx="288852" cy="1013605"/>
              </a:xfrm>
              <a:prstGeom prst="roundRect">
                <a:avLst>
                  <a:gd name="adj" fmla="val 16667"/>
                </a:avLst>
              </a:prstGeom>
              <a:solidFill>
                <a:srgbClr val="C8683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9" name="Google Shape;709;p31"/>
              <p:cNvSpPr/>
              <p:nvPr/>
            </p:nvSpPr>
            <p:spPr>
              <a:xfrm>
                <a:off x="2726654"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0" name="Google Shape;710;p31"/>
              <p:cNvSpPr/>
              <p:nvPr/>
            </p:nvSpPr>
            <p:spPr>
              <a:xfrm>
                <a:off x="3023020" y="857732"/>
                <a:ext cx="288852" cy="1013605"/>
              </a:xfrm>
              <a:prstGeom prst="roundRect">
                <a:avLst>
                  <a:gd name="adj" fmla="val 16667"/>
                </a:avLst>
              </a:prstGeom>
              <a:solidFill>
                <a:srgbClr val="C8683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1" name="Google Shape;711;p31"/>
              <p:cNvSpPr/>
              <p:nvPr/>
            </p:nvSpPr>
            <p:spPr>
              <a:xfrm>
                <a:off x="3311872" y="857732"/>
                <a:ext cx="288852" cy="1013605"/>
              </a:xfrm>
              <a:prstGeom prst="roundRect">
                <a:avLst>
                  <a:gd name="adj" fmla="val 16667"/>
                </a:avLst>
              </a:prstGeom>
              <a:solidFill>
                <a:srgbClr val="EEA7C2"/>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2" name="Google Shape;712;p31"/>
              <p:cNvSpPr/>
              <p:nvPr/>
            </p:nvSpPr>
            <p:spPr>
              <a:xfrm>
                <a:off x="3593474" y="857732"/>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713" name="Google Shape;713;p31"/>
          <p:cNvSpPr txBox="1">
            <a:spLocks noGrp="1"/>
          </p:cNvSpPr>
          <p:nvPr>
            <p:ph type="body" idx="1"/>
          </p:nvPr>
        </p:nvSpPr>
        <p:spPr>
          <a:xfrm>
            <a:off x="1440901" y="264928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4" name="Google Shape;714;p31"/>
          <p:cNvSpPr txBox="1">
            <a:spLocks noGrp="1"/>
          </p:cNvSpPr>
          <p:nvPr>
            <p:ph type="body" idx="2"/>
          </p:nvPr>
        </p:nvSpPr>
        <p:spPr>
          <a:xfrm>
            <a:off x="860252" y="329027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5" name="Google Shape;715;p31"/>
          <p:cNvSpPr txBox="1">
            <a:spLocks noGrp="1"/>
          </p:cNvSpPr>
          <p:nvPr>
            <p:ph type="body" idx="3"/>
          </p:nvPr>
        </p:nvSpPr>
        <p:spPr>
          <a:xfrm>
            <a:off x="5122805" y="264928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6" name="Google Shape;716;p31"/>
          <p:cNvSpPr txBox="1">
            <a:spLocks noGrp="1"/>
          </p:cNvSpPr>
          <p:nvPr>
            <p:ph type="body" idx="4"/>
          </p:nvPr>
        </p:nvSpPr>
        <p:spPr>
          <a:xfrm>
            <a:off x="4542156" y="329027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7" name="Google Shape;717;p31"/>
          <p:cNvSpPr txBox="1">
            <a:spLocks noGrp="1"/>
          </p:cNvSpPr>
          <p:nvPr>
            <p:ph type="body" idx="5"/>
          </p:nvPr>
        </p:nvSpPr>
        <p:spPr>
          <a:xfrm>
            <a:off x="8845420" y="264834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8" name="Google Shape;718;p31"/>
          <p:cNvSpPr txBox="1">
            <a:spLocks noGrp="1"/>
          </p:cNvSpPr>
          <p:nvPr>
            <p:ph type="body" idx="6"/>
          </p:nvPr>
        </p:nvSpPr>
        <p:spPr>
          <a:xfrm>
            <a:off x="8264771" y="3289337"/>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รูปภาพพร้อมคำอธิบายภาพ">
  <p:cSld name="รูปภาพพร้อมคำอธิบายภาพ">
    <p:spTree>
      <p:nvGrpSpPr>
        <p:cNvPr id="1" name="Shape 719"/>
        <p:cNvGrpSpPr/>
        <p:nvPr/>
      </p:nvGrpSpPr>
      <p:grpSpPr>
        <a:xfrm>
          <a:off x="0" y="0"/>
          <a:ext cx="0" cy="0"/>
          <a:chOff x="0" y="0"/>
          <a:chExt cx="0" cy="0"/>
        </a:xfrm>
      </p:grpSpPr>
      <p:sp>
        <p:nvSpPr>
          <p:cNvPr id="720" name="Google Shape;72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1" name="Google Shape;72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2" name="Google Shape;72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723" name="Google Shape;723;p32"/>
          <p:cNvGrpSpPr/>
          <p:nvPr/>
        </p:nvGrpSpPr>
        <p:grpSpPr>
          <a:xfrm rot="10800000" flipH="1">
            <a:off x="-326717" y="4701051"/>
            <a:ext cx="1101156" cy="884384"/>
            <a:chOff x="1752751" y="749874"/>
            <a:chExt cx="1101156" cy="884384"/>
          </a:xfrm>
        </p:grpSpPr>
        <p:cxnSp>
          <p:nvCxnSpPr>
            <p:cNvPr id="724" name="Google Shape;724;p3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725" name="Google Shape;725;p3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26" name="Google Shape;726;p3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27" name="Google Shape;727;p3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28" name="Google Shape;728;p3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29" name="Google Shape;729;p3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0" name="Google Shape;730;p3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1" name="Google Shape;731;p3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732" name="Google Shape;732;p32"/>
          <p:cNvGrpSpPr/>
          <p:nvPr/>
        </p:nvGrpSpPr>
        <p:grpSpPr>
          <a:xfrm>
            <a:off x="-110808" y="0"/>
            <a:ext cx="1101156" cy="884384"/>
            <a:chOff x="1752751" y="749874"/>
            <a:chExt cx="1101156" cy="884384"/>
          </a:xfrm>
        </p:grpSpPr>
        <p:cxnSp>
          <p:nvCxnSpPr>
            <p:cNvPr id="733" name="Google Shape;733;p3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734" name="Google Shape;734;p3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35" name="Google Shape;735;p3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6" name="Google Shape;736;p3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7" name="Google Shape;737;p3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38" name="Google Shape;738;p3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9" name="Google Shape;739;p3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40" name="Google Shape;740;p3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741" name="Google Shape;741;p32"/>
          <p:cNvGrpSpPr/>
          <p:nvPr/>
        </p:nvGrpSpPr>
        <p:grpSpPr>
          <a:xfrm>
            <a:off x="1087208" y="4438292"/>
            <a:ext cx="4859113" cy="999300"/>
            <a:chOff x="3643381" y="3986617"/>
            <a:chExt cx="4859113" cy="999300"/>
          </a:xfrm>
        </p:grpSpPr>
        <p:grpSp>
          <p:nvGrpSpPr>
            <p:cNvPr id="742" name="Google Shape;742;p32"/>
            <p:cNvGrpSpPr/>
            <p:nvPr/>
          </p:nvGrpSpPr>
          <p:grpSpPr>
            <a:xfrm>
              <a:off x="3643381" y="3986617"/>
              <a:ext cx="4859113" cy="999300"/>
              <a:chOff x="3692324" y="2391920"/>
              <a:chExt cx="4859113" cy="999300"/>
            </a:xfrm>
          </p:grpSpPr>
          <p:sp>
            <p:nvSpPr>
              <p:cNvPr id="743" name="Google Shape;743;p32"/>
              <p:cNvSpPr/>
              <p:nvPr/>
            </p:nvSpPr>
            <p:spPr>
              <a:xfrm>
                <a:off x="3692324" y="2391920"/>
                <a:ext cx="4859113" cy="999160"/>
              </a:xfrm>
              <a:prstGeom prst="rect">
                <a:avLst/>
              </a:prstGeom>
              <a:solidFill>
                <a:srgbClr val="84382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744" name="Google Shape;744;p32"/>
              <p:cNvCxnSpPr>
                <a:stCxn id="743" idx="0"/>
                <a:endCxn id="743" idx="2"/>
              </p:cNvCxnSpPr>
              <p:nvPr/>
            </p:nvCxnSpPr>
            <p:spPr>
              <a:xfrm>
                <a:off x="6121881" y="2391920"/>
                <a:ext cx="0" cy="999300"/>
              </a:xfrm>
              <a:prstGeom prst="straightConnector1">
                <a:avLst/>
              </a:prstGeom>
              <a:noFill/>
              <a:ln w="57150" cap="flat" cmpd="sng">
                <a:solidFill>
                  <a:schemeClr val="dk1"/>
                </a:solidFill>
                <a:prstDash val="solid"/>
                <a:miter lim="800000"/>
                <a:headEnd type="none" w="sm" len="sm"/>
                <a:tailEnd type="none" w="sm" len="sm"/>
              </a:ln>
            </p:spPr>
          </p:cxnSp>
          <p:sp>
            <p:nvSpPr>
              <p:cNvPr id="745" name="Google Shape;745;p32"/>
              <p:cNvSpPr/>
              <p:nvPr/>
            </p:nvSpPr>
            <p:spPr>
              <a:xfrm>
                <a:off x="5776894" y="2505456"/>
                <a:ext cx="141783" cy="114333"/>
              </a:xfrm>
              <a:prstGeom prst="flowChartConnector">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46" name="Google Shape;746;p32"/>
              <p:cNvSpPr/>
              <p:nvPr/>
            </p:nvSpPr>
            <p:spPr>
              <a:xfrm>
                <a:off x="6291155" y="2505456"/>
                <a:ext cx="141783" cy="114333"/>
              </a:xfrm>
              <a:prstGeom prst="flowChartConnector">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47" name="Google Shape;747;p32"/>
            <p:cNvGrpSpPr/>
            <p:nvPr/>
          </p:nvGrpSpPr>
          <p:grpSpPr>
            <a:xfrm rot="-5400000">
              <a:off x="4424287" y="3596218"/>
              <a:ext cx="888847" cy="1818900"/>
              <a:chOff x="984889" y="1857117"/>
              <a:chExt cx="2237393" cy="4516892"/>
            </a:xfrm>
          </p:grpSpPr>
          <p:sp>
            <p:nvSpPr>
              <p:cNvPr id="748" name="Google Shape;748;p32"/>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49" name="Google Shape;749;p32"/>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0" name="Google Shape;750;p32"/>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1" name="Google Shape;751;p32"/>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2" name="Google Shape;752;p32"/>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3" name="Google Shape;753;p3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4" name="Google Shape;754;p3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5" name="Google Shape;755;p3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6" name="Google Shape;756;p3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7" name="Google Shape;757;p3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8" name="Google Shape;758;p32"/>
              <p:cNvSpPr/>
              <p:nvPr/>
            </p:nvSpPr>
            <p:spPr>
              <a:xfrm rot="1294749">
                <a:off x="2677948" y="23496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9" name="Google Shape;759;p32"/>
              <p:cNvSpPr/>
              <p:nvPr/>
            </p:nvSpPr>
            <p:spPr>
              <a:xfrm rot="-409018">
                <a:off x="2676288" y="2236071"/>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0" name="Google Shape;760;p32"/>
              <p:cNvSpPr/>
              <p:nvPr/>
            </p:nvSpPr>
            <p:spPr>
              <a:xfrm rot="502562">
                <a:off x="2818493" y="2187419"/>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1" name="Google Shape;761;p32"/>
              <p:cNvSpPr/>
              <p:nvPr/>
            </p:nvSpPr>
            <p:spPr>
              <a:xfrm rot="2540723">
                <a:off x="2952477" y="2262622"/>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2" name="Google Shape;762;p32"/>
              <p:cNvSpPr/>
              <p:nvPr/>
            </p:nvSpPr>
            <p:spPr>
              <a:xfrm rot="2968536">
                <a:off x="3009193" y="238334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3" name="Google Shape;763;p32"/>
              <p:cNvSpPr/>
              <p:nvPr/>
            </p:nvSpPr>
            <p:spPr>
              <a:xfrm rot="-2329425">
                <a:off x="2121714" y="329118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4" name="Google Shape;764;p32"/>
              <p:cNvSpPr/>
              <p:nvPr/>
            </p:nvSpPr>
            <p:spPr>
              <a:xfrm rot="-4033192">
                <a:off x="2022629" y="33729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5" name="Google Shape;765;p32"/>
              <p:cNvSpPr/>
              <p:nvPr/>
            </p:nvSpPr>
            <p:spPr>
              <a:xfrm rot="-3121612">
                <a:off x="2055392" y="321889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6" name="Google Shape;766;p32"/>
              <p:cNvSpPr/>
              <p:nvPr/>
            </p:nvSpPr>
            <p:spPr>
              <a:xfrm rot="-1083451">
                <a:off x="2182126" y="314591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7" name="Google Shape;767;p32"/>
              <p:cNvSpPr/>
              <p:nvPr/>
            </p:nvSpPr>
            <p:spPr>
              <a:xfrm rot="-655638">
                <a:off x="2315112" y="315622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8" name="Google Shape;768;p32"/>
              <p:cNvSpPr/>
              <p:nvPr/>
            </p:nvSpPr>
            <p:spPr>
              <a:xfrm rot="1294749">
                <a:off x="2756760" y="366263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9" name="Google Shape;769;p32"/>
              <p:cNvSpPr/>
              <p:nvPr/>
            </p:nvSpPr>
            <p:spPr>
              <a:xfrm rot="-409018">
                <a:off x="2755100" y="354910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0" name="Google Shape;770;p32"/>
              <p:cNvSpPr/>
              <p:nvPr/>
            </p:nvSpPr>
            <p:spPr>
              <a:xfrm rot="502562">
                <a:off x="2897305" y="3500457"/>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1" name="Google Shape;771;p32"/>
              <p:cNvSpPr/>
              <p:nvPr/>
            </p:nvSpPr>
            <p:spPr>
              <a:xfrm rot="2540723">
                <a:off x="3031290" y="3575660"/>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2" name="Google Shape;772;p32"/>
              <p:cNvSpPr/>
              <p:nvPr/>
            </p:nvSpPr>
            <p:spPr>
              <a:xfrm rot="2968536">
                <a:off x="3088005" y="369638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3" name="Google Shape;773;p32"/>
              <p:cNvSpPr/>
              <p:nvPr/>
            </p:nvSpPr>
            <p:spPr>
              <a:xfrm rot="-2079869">
                <a:off x="2124124" y="4669112"/>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4" name="Google Shape;774;p32"/>
              <p:cNvSpPr/>
              <p:nvPr/>
            </p:nvSpPr>
            <p:spPr>
              <a:xfrm rot="-3783636">
                <a:off x="2024597" y="473514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5" name="Google Shape;775;p32"/>
              <p:cNvSpPr/>
              <p:nvPr/>
            </p:nvSpPr>
            <p:spPr>
              <a:xfrm rot="-2872056">
                <a:off x="2067907" y="458407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6" name="Google Shape;776;p32"/>
              <p:cNvSpPr/>
              <p:nvPr/>
            </p:nvSpPr>
            <p:spPr>
              <a:xfrm rot="-833895">
                <a:off x="2200140" y="452027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7" name="Google Shape;777;p32"/>
              <p:cNvSpPr/>
              <p:nvPr/>
            </p:nvSpPr>
            <p:spPr>
              <a:xfrm rot="-406082">
                <a:off x="2332028" y="45402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8" name="Google Shape;778;p32"/>
              <p:cNvSpPr/>
              <p:nvPr/>
            </p:nvSpPr>
            <p:spPr>
              <a:xfrm rot="-2682593">
                <a:off x="2216293" y="602609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9" name="Google Shape;779;p32"/>
              <p:cNvSpPr/>
              <p:nvPr/>
            </p:nvSpPr>
            <p:spPr>
              <a:xfrm rot="-4386360">
                <a:off x="2119780" y="612999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0" name="Google Shape;780;p32"/>
              <p:cNvSpPr/>
              <p:nvPr/>
            </p:nvSpPr>
            <p:spPr>
              <a:xfrm rot="-3474780">
                <a:off x="2137308" y="5973031"/>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1" name="Google Shape;781;p32"/>
              <p:cNvSpPr/>
              <p:nvPr/>
            </p:nvSpPr>
            <p:spPr>
              <a:xfrm rot="-1436619">
                <a:off x="2255153" y="588779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2" name="Google Shape;782;p32"/>
              <p:cNvSpPr/>
              <p:nvPr/>
            </p:nvSpPr>
            <p:spPr>
              <a:xfrm rot="-1008806">
                <a:off x="2388495" y="5884418"/>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3" name="Google Shape;783;p32"/>
              <p:cNvSpPr/>
              <p:nvPr/>
            </p:nvSpPr>
            <p:spPr>
              <a:xfrm rot="1294749">
                <a:off x="2480060" y="517762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4" name="Google Shape;784;p32"/>
              <p:cNvSpPr/>
              <p:nvPr/>
            </p:nvSpPr>
            <p:spPr>
              <a:xfrm rot="-409018">
                <a:off x="2478400" y="50640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5" name="Google Shape;785;p32"/>
              <p:cNvSpPr/>
              <p:nvPr/>
            </p:nvSpPr>
            <p:spPr>
              <a:xfrm rot="502562">
                <a:off x="2620605" y="501544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6" name="Google Shape;786;p32"/>
              <p:cNvSpPr/>
              <p:nvPr/>
            </p:nvSpPr>
            <p:spPr>
              <a:xfrm rot="2540723">
                <a:off x="2754590" y="509064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7" name="Google Shape;787;p32"/>
              <p:cNvSpPr/>
              <p:nvPr/>
            </p:nvSpPr>
            <p:spPr>
              <a:xfrm rot="2968536">
                <a:off x="2811305" y="521137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88" name="Google Shape;788;p32"/>
            <p:cNvGrpSpPr/>
            <p:nvPr/>
          </p:nvGrpSpPr>
          <p:grpSpPr>
            <a:xfrm rot="5400000" flipH="1">
              <a:off x="6924827" y="3568313"/>
              <a:ext cx="888847" cy="1818900"/>
              <a:chOff x="984889" y="1857117"/>
              <a:chExt cx="2237393" cy="4516892"/>
            </a:xfrm>
          </p:grpSpPr>
          <p:sp>
            <p:nvSpPr>
              <p:cNvPr id="789" name="Google Shape;789;p32"/>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0" name="Google Shape;790;p32"/>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1" name="Google Shape;791;p32"/>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2" name="Google Shape;792;p32"/>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3" name="Google Shape;793;p32"/>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4" name="Google Shape;794;p3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5" name="Google Shape;795;p3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6" name="Google Shape;796;p3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7" name="Google Shape;797;p3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8" name="Google Shape;798;p3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9" name="Google Shape;799;p32"/>
              <p:cNvSpPr/>
              <p:nvPr/>
            </p:nvSpPr>
            <p:spPr>
              <a:xfrm rot="1294749">
                <a:off x="2677948" y="23496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0" name="Google Shape;800;p32"/>
              <p:cNvSpPr/>
              <p:nvPr/>
            </p:nvSpPr>
            <p:spPr>
              <a:xfrm rot="-409018">
                <a:off x="2676288" y="2236071"/>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1" name="Google Shape;801;p32"/>
              <p:cNvSpPr/>
              <p:nvPr/>
            </p:nvSpPr>
            <p:spPr>
              <a:xfrm rot="502562">
                <a:off x="2818493" y="2187419"/>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2" name="Google Shape;802;p32"/>
              <p:cNvSpPr/>
              <p:nvPr/>
            </p:nvSpPr>
            <p:spPr>
              <a:xfrm rot="2540723">
                <a:off x="2952477" y="2262622"/>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3" name="Google Shape;803;p32"/>
              <p:cNvSpPr/>
              <p:nvPr/>
            </p:nvSpPr>
            <p:spPr>
              <a:xfrm rot="2968536">
                <a:off x="3009193" y="238334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4" name="Google Shape;804;p32"/>
              <p:cNvSpPr/>
              <p:nvPr/>
            </p:nvSpPr>
            <p:spPr>
              <a:xfrm rot="-2329425">
                <a:off x="2121714" y="329118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5" name="Google Shape;805;p32"/>
              <p:cNvSpPr/>
              <p:nvPr/>
            </p:nvSpPr>
            <p:spPr>
              <a:xfrm rot="-4033192">
                <a:off x="2022629" y="33729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6" name="Google Shape;806;p32"/>
              <p:cNvSpPr/>
              <p:nvPr/>
            </p:nvSpPr>
            <p:spPr>
              <a:xfrm rot="-3121612">
                <a:off x="2055392" y="321889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7" name="Google Shape;807;p32"/>
              <p:cNvSpPr/>
              <p:nvPr/>
            </p:nvSpPr>
            <p:spPr>
              <a:xfrm rot="-1083451">
                <a:off x="2182126" y="314591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8" name="Google Shape;808;p32"/>
              <p:cNvSpPr/>
              <p:nvPr/>
            </p:nvSpPr>
            <p:spPr>
              <a:xfrm rot="-655638">
                <a:off x="2315112" y="315622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9" name="Google Shape;809;p32"/>
              <p:cNvSpPr/>
              <p:nvPr/>
            </p:nvSpPr>
            <p:spPr>
              <a:xfrm rot="1294749">
                <a:off x="2756760" y="366263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0" name="Google Shape;810;p32"/>
              <p:cNvSpPr/>
              <p:nvPr/>
            </p:nvSpPr>
            <p:spPr>
              <a:xfrm rot="-409018">
                <a:off x="2755100" y="354910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1" name="Google Shape;811;p32"/>
              <p:cNvSpPr/>
              <p:nvPr/>
            </p:nvSpPr>
            <p:spPr>
              <a:xfrm rot="502562">
                <a:off x="2897305" y="3500457"/>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2" name="Google Shape;812;p32"/>
              <p:cNvSpPr/>
              <p:nvPr/>
            </p:nvSpPr>
            <p:spPr>
              <a:xfrm rot="2540723">
                <a:off x="3031290" y="3575660"/>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3" name="Google Shape;813;p32"/>
              <p:cNvSpPr/>
              <p:nvPr/>
            </p:nvSpPr>
            <p:spPr>
              <a:xfrm rot="2968536">
                <a:off x="3088005" y="369638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4" name="Google Shape;814;p32"/>
              <p:cNvSpPr/>
              <p:nvPr/>
            </p:nvSpPr>
            <p:spPr>
              <a:xfrm rot="-2079869">
                <a:off x="2124124" y="4669112"/>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5" name="Google Shape;815;p32"/>
              <p:cNvSpPr/>
              <p:nvPr/>
            </p:nvSpPr>
            <p:spPr>
              <a:xfrm rot="-3783636">
                <a:off x="2024597" y="473514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6" name="Google Shape;816;p32"/>
              <p:cNvSpPr/>
              <p:nvPr/>
            </p:nvSpPr>
            <p:spPr>
              <a:xfrm rot="-2872056">
                <a:off x="2067907" y="458407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7" name="Google Shape;817;p32"/>
              <p:cNvSpPr/>
              <p:nvPr/>
            </p:nvSpPr>
            <p:spPr>
              <a:xfrm rot="-833895">
                <a:off x="2200140" y="452027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8" name="Google Shape;818;p32"/>
              <p:cNvSpPr/>
              <p:nvPr/>
            </p:nvSpPr>
            <p:spPr>
              <a:xfrm rot="-406082">
                <a:off x="2332028" y="45402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9" name="Google Shape;819;p32"/>
              <p:cNvSpPr/>
              <p:nvPr/>
            </p:nvSpPr>
            <p:spPr>
              <a:xfrm rot="-2682593">
                <a:off x="2216293" y="602609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0" name="Google Shape;820;p32"/>
              <p:cNvSpPr/>
              <p:nvPr/>
            </p:nvSpPr>
            <p:spPr>
              <a:xfrm rot="-4386360">
                <a:off x="2119780" y="612999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1" name="Google Shape;821;p32"/>
              <p:cNvSpPr/>
              <p:nvPr/>
            </p:nvSpPr>
            <p:spPr>
              <a:xfrm rot="-3474780">
                <a:off x="2137308" y="5973031"/>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2" name="Google Shape;822;p32"/>
              <p:cNvSpPr/>
              <p:nvPr/>
            </p:nvSpPr>
            <p:spPr>
              <a:xfrm rot="-1436619">
                <a:off x="2255153" y="588779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3" name="Google Shape;823;p32"/>
              <p:cNvSpPr/>
              <p:nvPr/>
            </p:nvSpPr>
            <p:spPr>
              <a:xfrm rot="-1008806">
                <a:off x="2388495" y="5884418"/>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4" name="Google Shape;824;p32"/>
              <p:cNvSpPr/>
              <p:nvPr/>
            </p:nvSpPr>
            <p:spPr>
              <a:xfrm rot="1294749">
                <a:off x="2480060" y="517762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5" name="Google Shape;825;p32"/>
              <p:cNvSpPr/>
              <p:nvPr/>
            </p:nvSpPr>
            <p:spPr>
              <a:xfrm rot="-409018">
                <a:off x="2478400" y="50640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6" name="Google Shape;826;p32"/>
              <p:cNvSpPr/>
              <p:nvPr/>
            </p:nvSpPr>
            <p:spPr>
              <a:xfrm rot="502562">
                <a:off x="2620605" y="501544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7" name="Google Shape;827;p32"/>
              <p:cNvSpPr/>
              <p:nvPr/>
            </p:nvSpPr>
            <p:spPr>
              <a:xfrm rot="2540723">
                <a:off x="2754590" y="509064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8" name="Google Shape;828;p32"/>
              <p:cNvSpPr/>
              <p:nvPr/>
            </p:nvSpPr>
            <p:spPr>
              <a:xfrm rot="2968536">
                <a:off x="2811305" y="521137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829" name="Google Shape;829;p32"/>
          <p:cNvGrpSpPr/>
          <p:nvPr/>
        </p:nvGrpSpPr>
        <p:grpSpPr>
          <a:xfrm>
            <a:off x="0" y="5443968"/>
            <a:ext cx="12192000" cy="1414030"/>
            <a:chOff x="0" y="5038725"/>
            <a:chExt cx="12192000" cy="1819273"/>
          </a:xfrm>
        </p:grpSpPr>
        <p:sp>
          <p:nvSpPr>
            <p:cNvPr id="830" name="Google Shape;830;p3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831" name="Google Shape;831;p32"/>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832" name="Google Shape;832;p32"/>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833" name="Google Shape;833;p3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834" name="Google Shape;834;p3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5" name="Google Shape;835;p3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6" name="Google Shape;836;p3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7" name="Google Shape;837;p3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838" name="Google Shape;838;p3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839" name="Google Shape;839;p32"/>
          <p:cNvGrpSpPr/>
          <p:nvPr/>
        </p:nvGrpSpPr>
        <p:grpSpPr>
          <a:xfrm>
            <a:off x="1005118" y="838405"/>
            <a:ext cx="4990455" cy="3557386"/>
            <a:chOff x="3561291" y="386730"/>
            <a:chExt cx="4990455" cy="3557386"/>
          </a:xfrm>
        </p:grpSpPr>
        <p:sp>
          <p:nvSpPr>
            <p:cNvPr id="840" name="Google Shape;840;p32"/>
            <p:cNvSpPr/>
            <p:nvPr/>
          </p:nvSpPr>
          <p:spPr>
            <a:xfrm>
              <a:off x="3561291" y="386730"/>
              <a:ext cx="4990455" cy="3557386"/>
            </a:xfrm>
            <a:custGeom>
              <a:avLst/>
              <a:gdLst/>
              <a:ahLst/>
              <a:cxnLst/>
              <a:rect l="l" t="t" r="r" b="b"/>
              <a:pathLst>
                <a:path w="4341080" h="2977480" extrusionOk="0">
                  <a:moveTo>
                    <a:pt x="250634" y="2678975"/>
                  </a:moveTo>
                  <a:cubicBezTo>
                    <a:pt x="114387" y="2309705"/>
                    <a:pt x="-10478" y="1175295"/>
                    <a:pt x="698" y="758735"/>
                  </a:cubicBezTo>
                  <a:cubicBezTo>
                    <a:pt x="11874" y="342175"/>
                    <a:pt x="57594" y="300519"/>
                    <a:pt x="317690" y="179615"/>
                  </a:cubicBezTo>
                  <a:cubicBezTo>
                    <a:pt x="577786" y="58711"/>
                    <a:pt x="1160970" y="62775"/>
                    <a:pt x="1561274" y="33311"/>
                  </a:cubicBezTo>
                  <a:cubicBezTo>
                    <a:pt x="1961578" y="3847"/>
                    <a:pt x="2353754" y="-5297"/>
                    <a:pt x="2719514" y="2831"/>
                  </a:cubicBezTo>
                  <a:cubicBezTo>
                    <a:pt x="3085274" y="10959"/>
                    <a:pt x="3527234" y="60743"/>
                    <a:pt x="3755834" y="82079"/>
                  </a:cubicBezTo>
                  <a:cubicBezTo>
                    <a:pt x="3984434" y="103415"/>
                    <a:pt x="4001706" y="102399"/>
                    <a:pt x="4091114" y="130847"/>
                  </a:cubicBezTo>
                  <a:cubicBezTo>
                    <a:pt x="4180522" y="159295"/>
                    <a:pt x="4250626" y="179615"/>
                    <a:pt x="4292282" y="252767"/>
                  </a:cubicBezTo>
                  <a:cubicBezTo>
                    <a:pt x="4333938" y="325919"/>
                    <a:pt x="4340034" y="369607"/>
                    <a:pt x="4341050" y="569759"/>
                  </a:cubicBezTo>
                  <a:cubicBezTo>
                    <a:pt x="4342066" y="769911"/>
                    <a:pt x="4317682" y="1122463"/>
                    <a:pt x="4298378" y="1453679"/>
                  </a:cubicBezTo>
                  <a:cubicBezTo>
                    <a:pt x="4279074" y="1784895"/>
                    <a:pt x="4255134" y="2314636"/>
                    <a:pt x="4225226" y="2557055"/>
                  </a:cubicBezTo>
                  <a:cubicBezTo>
                    <a:pt x="4195318" y="2799474"/>
                    <a:pt x="4201494" y="2838565"/>
                    <a:pt x="4118932" y="2908191"/>
                  </a:cubicBezTo>
                  <a:cubicBezTo>
                    <a:pt x="4036370" y="2977817"/>
                    <a:pt x="3729853" y="2974812"/>
                    <a:pt x="3729853" y="2974812"/>
                  </a:cubicBezTo>
                  <a:lnTo>
                    <a:pt x="1298003" y="2961661"/>
                  </a:lnTo>
                  <a:cubicBezTo>
                    <a:pt x="819086" y="2973535"/>
                    <a:pt x="982024" y="2982477"/>
                    <a:pt x="818181" y="2974355"/>
                  </a:cubicBezTo>
                  <a:cubicBezTo>
                    <a:pt x="617106" y="2965508"/>
                    <a:pt x="386881" y="3048245"/>
                    <a:pt x="250634" y="2678975"/>
                  </a:cubicBezTo>
                  <a:close/>
                </a:path>
              </a:pathLst>
            </a:cu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1" name="Google Shape;841;p32"/>
            <p:cNvSpPr/>
            <p:nvPr/>
          </p:nvSpPr>
          <p:spPr>
            <a:xfrm>
              <a:off x="3873722" y="858530"/>
              <a:ext cx="4267025" cy="2694571"/>
            </a:xfrm>
            <a:custGeom>
              <a:avLst/>
              <a:gdLst/>
              <a:ahLst/>
              <a:cxnLst/>
              <a:rect l="l" t="t" r="r" b="b"/>
              <a:pathLst>
                <a:path w="2727015" h="2149068" extrusionOk="0">
                  <a:moveTo>
                    <a:pt x="376211" y="56328"/>
                  </a:moveTo>
                  <a:cubicBezTo>
                    <a:pt x="-10885" y="145736"/>
                    <a:pt x="46011" y="360112"/>
                    <a:pt x="16547" y="598872"/>
                  </a:cubicBezTo>
                  <a:cubicBezTo>
                    <a:pt x="-12917" y="837632"/>
                    <a:pt x="3339" y="984952"/>
                    <a:pt x="16547" y="1196280"/>
                  </a:cubicBezTo>
                  <a:cubicBezTo>
                    <a:pt x="29755" y="1407608"/>
                    <a:pt x="44995" y="1715456"/>
                    <a:pt x="95795" y="1866840"/>
                  </a:cubicBezTo>
                  <a:cubicBezTo>
                    <a:pt x="146595" y="2018224"/>
                    <a:pt x="220763" y="2057848"/>
                    <a:pt x="321347" y="2104584"/>
                  </a:cubicBezTo>
                  <a:cubicBezTo>
                    <a:pt x="421931" y="2151320"/>
                    <a:pt x="699299" y="2147256"/>
                    <a:pt x="699299" y="2147256"/>
                  </a:cubicBezTo>
                  <a:cubicBezTo>
                    <a:pt x="1010195" y="2147256"/>
                    <a:pt x="1862619" y="2162496"/>
                    <a:pt x="2186723" y="2104584"/>
                  </a:cubicBezTo>
                  <a:cubicBezTo>
                    <a:pt x="2510827" y="2046672"/>
                    <a:pt x="2556547" y="2074104"/>
                    <a:pt x="2643923" y="1799784"/>
                  </a:cubicBezTo>
                  <a:cubicBezTo>
                    <a:pt x="2731299" y="1525464"/>
                    <a:pt x="2742475" y="746192"/>
                    <a:pt x="2710979" y="458664"/>
                  </a:cubicBezTo>
                  <a:cubicBezTo>
                    <a:pt x="2679483" y="171136"/>
                    <a:pt x="2728251" y="129480"/>
                    <a:pt x="2339123" y="62424"/>
                  </a:cubicBezTo>
                  <a:cubicBezTo>
                    <a:pt x="1949995" y="-4632"/>
                    <a:pt x="763307" y="-33080"/>
                    <a:pt x="376211" y="5632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2" name="Google Shape;842;p32"/>
            <p:cNvSpPr/>
            <p:nvPr/>
          </p:nvSpPr>
          <p:spPr>
            <a:xfrm>
              <a:off x="7603778" y="3580432"/>
              <a:ext cx="289078" cy="197233"/>
            </a:xfrm>
            <a:prstGeom prst="ellipse">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3" name="Google Shape;843;p32"/>
            <p:cNvSpPr/>
            <p:nvPr/>
          </p:nvSpPr>
          <p:spPr>
            <a:xfrm>
              <a:off x="7183665" y="3660156"/>
              <a:ext cx="186384" cy="130953"/>
            </a:xfrm>
            <a:prstGeom prst="ellipse">
              <a:avLst/>
            </a:prstGeom>
            <a:solidFill>
              <a:srgbClr val="6BCEBA"/>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4" name="Google Shape;844;p32"/>
            <p:cNvSpPr/>
            <p:nvPr/>
          </p:nvSpPr>
          <p:spPr>
            <a:xfrm>
              <a:off x="6856744" y="3666364"/>
              <a:ext cx="186384" cy="130953"/>
            </a:xfrm>
            <a:prstGeom prst="ellipse">
              <a:avLst/>
            </a:prstGeom>
            <a:solidFill>
              <a:srgbClr val="EA548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5" name="Google Shape;845;p32"/>
            <p:cNvSpPr/>
            <p:nvPr/>
          </p:nvSpPr>
          <p:spPr>
            <a:xfrm>
              <a:off x="6546633" y="3668050"/>
              <a:ext cx="186384" cy="130953"/>
            </a:xfrm>
            <a:prstGeom prst="ellipse">
              <a:avLst/>
            </a:prstGeom>
            <a:solidFill>
              <a:srgbClr val="FBEB3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846" name="Google Shape;846;p32"/>
          <p:cNvSpPr>
            <a:spLocks noGrp="1"/>
          </p:cNvSpPr>
          <p:nvPr>
            <p:ph type="pic" idx="2"/>
          </p:nvPr>
        </p:nvSpPr>
        <p:spPr>
          <a:xfrm>
            <a:off x="1344928" y="1276204"/>
            <a:ext cx="4242708" cy="2698234"/>
          </a:xfrm>
          <a:prstGeom prst="rect">
            <a:avLst/>
          </a:prstGeom>
          <a:noFill/>
          <a:ln w="57150" cap="flat" cmpd="sng">
            <a:solidFill>
              <a:schemeClr val="dk1"/>
            </a:solidFill>
            <a:prstDash val="solid"/>
            <a:round/>
            <a:headEnd type="none" w="sm" len="sm"/>
            <a:tailEnd type="none" w="sm" len="sm"/>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ชื่อเรื่องและข้อความแนวตั้ง">
  <p:cSld name="ชื่อเรื่องและข้อความแนวตั้ง">
    <p:spTree>
      <p:nvGrpSpPr>
        <p:cNvPr id="1" name="Shape 847"/>
        <p:cNvGrpSpPr/>
        <p:nvPr/>
      </p:nvGrpSpPr>
      <p:grpSpPr>
        <a:xfrm>
          <a:off x="0" y="0"/>
          <a:ext cx="0" cy="0"/>
          <a:chOff x="0" y="0"/>
          <a:chExt cx="0" cy="0"/>
        </a:xfrm>
      </p:grpSpPr>
      <p:sp>
        <p:nvSpPr>
          <p:cNvPr id="848" name="Google Shape;84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9" name="Google Shape;84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0" name="Google Shape;85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851" name="Google Shape;851;p33"/>
          <p:cNvGrpSpPr/>
          <p:nvPr/>
        </p:nvGrpSpPr>
        <p:grpSpPr>
          <a:xfrm>
            <a:off x="3418091" y="3068201"/>
            <a:ext cx="1250465" cy="813416"/>
            <a:chOff x="28214" y="967908"/>
            <a:chExt cx="1250465" cy="813416"/>
          </a:xfrm>
        </p:grpSpPr>
        <p:cxnSp>
          <p:nvCxnSpPr>
            <p:cNvPr id="852" name="Google Shape;852;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53" name="Google Shape;853;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54" name="Google Shape;854;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5" name="Google Shape;855;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6" name="Google Shape;856;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57" name="Google Shape;857;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8" name="Google Shape;858;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59" name="Google Shape;859;p33"/>
          <p:cNvGrpSpPr/>
          <p:nvPr/>
        </p:nvGrpSpPr>
        <p:grpSpPr>
          <a:xfrm>
            <a:off x="-384517" y="5119944"/>
            <a:ext cx="1250465" cy="813416"/>
            <a:chOff x="28214" y="967908"/>
            <a:chExt cx="1250465" cy="813416"/>
          </a:xfrm>
        </p:grpSpPr>
        <p:cxnSp>
          <p:nvCxnSpPr>
            <p:cNvPr id="860" name="Google Shape;860;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61" name="Google Shape;861;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62" name="Google Shape;862;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3" name="Google Shape;863;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4" name="Google Shape;864;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65" name="Google Shape;865;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6" name="Google Shape;866;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67" name="Google Shape;867;p33"/>
          <p:cNvGrpSpPr/>
          <p:nvPr/>
        </p:nvGrpSpPr>
        <p:grpSpPr>
          <a:xfrm flipH="1">
            <a:off x="6666647" y="4857466"/>
            <a:ext cx="1250465" cy="813416"/>
            <a:chOff x="28214" y="967908"/>
            <a:chExt cx="1250465" cy="813416"/>
          </a:xfrm>
        </p:grpSpPr>
        <p:cxnSp>
          <p:nvCxnSpPr>
            <p:cNvPr id="868" name="Google Shape;868;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69" name="Google Shape;869;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0" name="Google Shape;870;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1" name="Google Shape;871;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2" name="Google Shape;872;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3" name="Google Shape;873;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4" name="Google Shape;874;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75" name="Google Shape;875;p33"/>
          <p:cNvGrpSpPr/>
          <p:nvPr/>
        </p:nvGrpSpPr>
        <p:grpSpPr>
          <a:xfrm>
            <a:off x="1612508" y="283734"/>
            <a:ext cx="1101156" cy="884384"/>
            <a:chOff x="1752751" y="749874"/>
            <a:chExt cx="1101156" cy="884384"/>
          </a:xfrm>
        </p:grpSpPr>
        <p:cxnSp>
          <p:nvCxnSpPr>
            <p:cNvPr id="876" name="Google Shape;876;p3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77" name="Google Shape;877;p3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8" name="Google Shape;878;p3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9" name="Google Shape;879;p3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0" name="Google Shape;880;p3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81" name="Google Shape;881;p3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2" name="Google Shape;882;p3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3" name="Google Shape;883;p3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84" name="Google Shape;884;p33"/>
          <p:cNvGrpSpPr/>
          <p:nvPr/>
        </p:nvGrpSpPr>
        <p:grpSpPr>
          <a:xfrm rot="10800000" flipH="1">
            <a:off x="11090844" y="5973616"/>
            <a:ext cx="1101156" cy="884384"/>
            <a:chOff x="1752751" y="749874"/>
            <a:chExt cx="1101156" cy="884384"/>
          </a:xfrm>
        </p:grpSpPr>
        <p:cxnSp>
          <p:nvCxnSpPr>
            <p:cNvPr id="885" name="Google Shape;885;p3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86" name="Google Shape;886;p3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87" name="Google Shape;887;p3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8" name="Google Shape;888;p3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9" name="Google Shape;889;p3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0" name="Google Shape;890;p3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1" name="Google Shape;891;p3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2" name="Google Shape;892;p3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93" name="Google Shape;893;p33"/>
          <p:cNvGrpSpPr/>
          <p:nvPr/>
        </p:nvGrpSpPr>
        <p:grpSpPr>
          <a:xfrm flipH="1">
            <a:off x="7120128" y="886410"/>
            <a:ext cx="1250465" cy="813416"/>
            <a:chOff x="28214" y="967908"/>
            <a:chExt cx="1250465" cy="813416"/>
          </a:xfrm>
        </p:grpSpPr>
        <p:cxnSp>
          <p:nvCxnSpPr>
            <p:cNvPr id="894" name="Google Shape;894;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95" name="Google Shape;895;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6" name="Google Shape;896;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7" name="Google Shape;897;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8" name="Google Shape;898;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9" name="Google Shape;899;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0" name="Google Shape;900;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901" name="Google Shape;901;p33"/>
          <p:cNvGrpSpPr/>
          <p:nvPr/>
        </p:nvGrpSpPr>
        <p:grpSpPr>
          <a:xfrm>
            <a:off x="10889359" y="0"/>
            <a:ext cx="1250465" cy="813416"/>
            <a:chOff x="28214" y="967908"/>
            <a:chExt cx="1250465" cy="813416"/>
          </a:xfrm>
        </p:grpSpPr>
        <p:cxnSp>
          <p:nvCxnSpPr>
            <p:cNvPr id="902" name="Google Shape;902;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903" name="Google Shape;903;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04" name="Google Shape;904;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5" name="Google Shape;905;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6" name="Google Shape;906;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07" name="Google Shape;907;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8" name="Google Shape;908;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909" name="Google Shape;909;p33"/>
          <p:cNvGrpSpPr/>
          <p:nvPr/>
        </p:nvGrpSpPr>
        <p:grpSpPr>
          <a:xfrm>
            <a:off x="-264495" y="5230820"/>
            <a:ext cx="12674680" cy="3418966"/>
            <a:chOff x="-264495" y="5230820"/>
            <a:chExt cx="12674680" cy="3418966"/>
          </a:xfrm>
        </p:grpSpPr>
        <p:sp>
          <p:nvSpPr>
            <p:cNvPr id="910" name="Google Shape;910;p33"/>
            <p:cNvSpPr/>
            <p:nvPr/>
          </p:nvSpPr>
          <p:spPr>
            <a:xfrm rot="536932">
              <a:off x="-75155" y="5552684"/>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1" name="Google Shape;911;p33"/>
            <p:cNvSpPr/>
            <p:nvPr/>
          </p:nvSpPr>
          <p:spPr>
            <a:xfrm>
              <a:off x="8054689" y="5446917"/>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2" name="Google Shape;912;p33"/>
            <p:cNvSpPr/>
            <p:nvPr/>
          </p:nvSpPr>
          <p:spPr>
            <a:xfrm rot="-10370718">
              <a:off x="4142990" y="5603957"/>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913" name="Google Shape;913;p33"/>
            <p:cNvGrpSpPr/>
            <p:nvPr/>
          </p:nvGrpSpPr>
          <p:grpSpPr>
            <a:xfrm>
              <a:off x="746795" y="5909579"/>
              <a:ext cx="2941384" cy="762693"/>
              <a:chOff x="746256" y="5820536"/>
              <a:chExt cx="2941384" cy="762693"/>
            </a:xfrm>
          </p:grpSpPr>
          <p:grpSp>
            <p:nvGrpSpPr>
              <p:cNvPr id="914" name="Google Shape;914;p33"/>
              <p:cNvGrpSpPr/>
              <p:nvPr/>
            </p:nvGrpSpPr>
            <p:grpSpPr>
              <a:xfrm>
                <a:off x="746256" y="5948738"/>
                <a:ext cx="492299" cy="424956"/>
                <a:chOff x="3730718" y="705949"/>
                <a:chExt cx="1993076" cy="1624075"/>
              </a:xfrm>
            </p:grpSpPr>
            <p:sp>
              <p:nvSpPr>
                <p:cNvPr id="915" name="Google Shape;915;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6" name="Google Shape;916;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17" name="Google Shape;917;p33"/>
              <p:cNvGrpSpPr/>
              <p:nvPr/>
            </p:nvGrpSpPr>
            <p:grpSpPr>
              <a:xfrm>
                <a:off x="1776633" y="5820536"/>
                <a:ext cx="317022" cy="302103"/>
                <a:chOff x="3730718" y="705949"/>
                <a:chExt cx="1993076" cy="1624075"/>
              </a:xfrm>
            </p:grpSpPr>
            <p:sp>
              <p:nvSpPr>
                <p:cNvPr id="918" name="Google Shape;918;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9" name="Google Shape;919;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20" name="Google Shape;920;p33"/>
              <p:cNvGrpSpPr/>
              <p:nvPr/>
            </p:nvGrpSpPr>
            <p:grpSpPr>
              <a:xfrm>
                <a:off x="2423837" y="6158273"/>
                <a:ext cx="492299" cy="424956"/>
                <a:chOff x="3730718" y="705949"/>
                <a:chExt cx="1993076" cy="1624075"/>
              </a:xfrm>
            </p:grpSpPr>
            <p:sp>
              <p:nvSpPr>
                <p:cNvPr id="921" name="Google Shape;92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2" name="Google Shape;92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23" name="Google Shape;923;p33"/>
              <p:cNvGrpSpPr/>
              <p:nvPr/>
            </p:nvGrpSpPr>
            <p:grpSpPr>
              <a:xfrm>
                <a:off x="3370618" y="6035128"/>
                <a:ext cx="317022" cy="289770"/>
                <a:chOff x="3730718" y="705949"/>
                <a:chExt cx="1993076" cy="1624075"/>
              </a:xfrm>
            </p:grpSpPr>
            <p:sp>
              <p:nvSpPr>
                <p:cNvPr id="924" name="Google Shape;92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5" name="Google Shape;92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926" name="Google Shape;926;p33"/>
            <p:cNvGrpSpPr/>
            <p:nvPr/>
          </p:nvGrpSpPr>
          <p:grpSpPr>
            <a:xfrm rot="341305">
              <a:off x="5004488" y="6014831"/>
              <a:ext cx="2941384" cy="762691"/>
              <a:chOff x="746256" y="5820536"/>
              <a:chExt cx="2941384" cy="762691"/>
            </a:xfrm>
          </p:grpSpPr>
          <p:grpSp>
            <p:nvGrpSpPr>
              <p:cNvPr id="927" name="Google Shape;927;p33"/>
              <p:cNvGrpSpPr/>
              <p:nvPr/>
            </p:nvGrpSpPr>
            <p:grpSpPr>
              <a:xfrm>
                <a:off x="746256" y="5948737"/>
                <a:ext cx="492299" cy="424955"/>
                <a:chOff x="3730718" y="705949"/>
                <a:chExt cx="1993076" cy="1624075"/>
              </a:xfrm>
            </p:grpSpPr>
            <p:sp>
              <p:nvSpPr>
                <p:cNvPr id="928" name="Google Shape;928;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9" name="Google Shape;929;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0" name="Google Shape;930;p33"/>
              <p:cNvGrpSpPr/>
              <p:nvPr/>
            </p:nvGrpSpPr>
            <p:grpSpPr>
              <a:xfrm>
                <a:off x="1776633" y="5820536"/>
                <a:ext cx="317022" cy="302102"/>
                <a:chOff x="3730718" y="705949"/>
                <a:chExt cx="1993076" cy="1624075"/>
              </a:xfrm>
            </p:grpSpPr>
            <p:sp>
              <p:nvSpPr>
                <p:cNvPr id="931" name="Google Shape;93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2" name="Google Shape;93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3" name="Google Shape;933;p33"/>
              <p:cNvGrpSpPr/>
              <p:nvPr/>
            </p:nvGrpSpPr>
            <p:grpSpPr>
              <a:xfrm>
                <a:off x="2423837" y="6158272"/>
                <a:ext cx="492299" cy="424955"/>
                <a:chOff x="3730718" y="705949"/>
                <a:chExt cx="1993076" cy="1624075"/>
              </a:xfrm>
            </p:grpSpPr>
            <p:sp>
              <p:nvSpPr>
                <p:cNvPr id="934" name="Google Shape;93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5" name="Google Shape;93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6" name="Google Shape;936;p33"/>
              <p:cNvGrpSpPr/>
              <p:nvPr/>
            </p:nvGrpSpPr>
            <p:grpSpPr>
              <a:xfrm>
                <a:off x="3370618" y="6035128"/>
                <a:ext cx="317022" cy="289769"/>
                <a:chOff x="3730718" y="705949"/>
                <a:chExt cx="1993076" cy="1624075"/>
              </a:xfrm>
            </p:grpSpPr>
            <p:sp>
              <p:nvSpPr>
                <p:cNvPr id="937" name="Google Shape;937;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8" name="Google Shape;938;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939" name="Google Shape;939;p33"/>
            <p:cNvGrpSpPr/>
            <p:nvPr/>
          </p:nvGrpSpPr>
          <p:grpSpPr>
            <a:xfrm>
              <a:off x="8820332" y="5948738"/>
              <a:ext cx="2941384" cy="762693"/>
              <a:chOff x="746256" y="5820536"/>
              <a:chExt cx="2941384" cy="762693"/>
            </a:xfrm>
          </p:grpSpPr>
          <p:grpSp>
            <p:nvGrpSpPr>
              <p:cNvPr id="940" name="Google Shape;940;p33"/>
              <p:cNvGrpSpPr/>
              <p:nvPr/>
            </p:nvGrpSpPr>
            <p:grpSpPr>
              <a:xfrm>
                <a:off x="746256" y="5948738"/>
                <a:ext cx="492299" cy="424956"/>
                <a:chOff x="3730718" y="705949"/>
                <a:chExt cx="1993076" cy="1624075"/>
              </a:xfrm>
            </p:grpSpPr>
            <p:sp>
              <p:nvSpPr>
                <p:cNvPr id="941" name="Google Shape;94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2" name="Google Shape;94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3" name="Google Shape;943;p33"/>
              <p:cNvGrpSpPr/>
              <p:nvPr/>
            </p:nvGrpSpPr>
            <p:grpSpPr>
              <a:xfrm>
                <a:off x="1776633" y="5820536"/>
                <a:ext cx="317022" cy="302103"/>
                <a:chOff x="3730718" y="705949"/>
                <a:chExt cx="1993076" cy="1624075"/>
              </a:xfrm>
            </p:grpSpPr>
            <p:sp>
              <p:nvSpPr>
                <p:cNvPr id="944" name="Google Shape;94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5" name="Google Shape;94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6" name="Google Shape;946;p33"/>
              <p:cNvGrpSpPr/>
              <p:nvPr/>
            </p:nvGrpSpPr>
            <p:grpSpPr>
              <a:xfrm>
                <a:off x="2423837" y="6158273"/>
                <a:ext cx="492299" cy="424956"/>
                <a:chOff x="3730718" y="705949"/>
                <a:chExt cx="1993076" cy="1624075"/>
              </a:xfrm>
            </p:grpSpPr>
            <p:sp>
              <p:nvSpPr>
                <p:cNvPr id="947" name="Google Shape;947;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8" name="Google Shape;948;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9" name="Google Shape;949;p33"/>
              <p:cNvGrpSpPr/>
              <p:nvPr/>
            </p:nvGrpSpPr>
            <p:grpSpPr>
              <a:xfrm>
                <a:off x="3370618" y="6035128"/>
                <a:ext cx="317022" cy="289770"/>
                <a:chOff x="3730718" y="705949"/>
                <a:chExt cx="1993076" cy="1624075"/>
              </a:xfrm>
            </p:grpSpPr>
            <p:sp>
              <p:nvSpPr>
                <p:cNvPr id="950" name="Google Shape;950;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1" name="Google Shape;951;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grpSp>
        <p:nvGrpSpPr>
          <p:cNvPr id="952" name="Google Shape;952;p33"/>
          <p:cNvGrpSpPr/>
          <p:nvPr/>
        </p:nvGrpSpPr>
        <p:grpSpPr>
          <a:xfrm>
            <a:off x="8438794" y="1364029"/>
            <a:ext cx="3134995" cy="3803331"/>
            <a:chOff x="8438794" y="1364029"/>
            <a:chExt cx="3134995" cy="3803331"/>
          </a:xfrm>
        </p:grpSpPr>
        <p:grpSp>
          <p:nvGrpSpPr>
            <p:cNvPr id="953" name="Google Shape;953;p33"/>
            <p:cNvGrpSpPr/>
            <p:nvPr/>
          </p:nvGrpSpPr>
          <p:grpSpPr>
            <a:xfrm>
              <a:off x="8438794" y="1738360"/>
              <a:ext cx="3134995" cy="3429000"/>
              <a:chOff x="8438794" y="1738360"/>
              <a:chExt cx="3134995" cy="3429000"/>
            </a:xfrm>
          </p:grpSpPr>
          <p:sp>
            <p:nvSpPr>
              <p:cNvPr id="954" name="Google Shape;954;p33"/>
              <p:cNvSpPr/>
              <p:nvPr/>
            </p:nvSpPr>
            <p:spPr>
              <a:xfrm rot="-5400000">
                <a:off x="8291791" y="1885362"/>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5" name="Google Shape;955;p33"/>
              <p:cNvSpPr/>
              <p:nvPr/>
            </p:nvSpPr>
            <p:spPr>
              <a:xfrm>
                <a:off x="8603329" y="1897111"/>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56" name="Google Shape;956;p33"/>
            <p:cNvSpPr/>
            <p:nvPr/>
          </p:nvSpPr>
          <p:spPr>
            <a:xfrm>
              <a:off x="9668717" y="1364029"/>
              <a:ext cx="663525" cy="507049"/>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F3E53D"/>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57" name="Google Shape;957;p33"/>
          <p:cNvGrpSpPr/>
          <p:nvPr/>
        </p:nvGrpSpPr>
        <p:grpSpPr>
          <a:xfrm>
            <a:off x="4552985" y="1390061"/>
            <a:ext cx="3134995" cy="3794761"/>
            <a:chOff x="4552985" y="1390061"/>
            <a:chExt cx="3134995" cy="3794761"/>
          </a:xfrm>
        </p:grpSpPr>
        <p:sp>
          <p:nvSpPr>
            <p:cNvPr id="958" name="Google Shape;958;p33"/>
            <p:cNvSpPr/>
            <p:nvPr/>
          </p:nvSpPr>
          <p:spPr>
            <a:xfrm rot="-5400000">
              <a:off x="4405982" y="1902824"/>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9" name="Google Shape;959;p33"/>
            <p:cNvSpPr/>
            <p:nvPr/>
          </p:nvSpPr>
          <p:spPr>
            <a:xfrm>
              <a:off x="4717520" y="1914573"/>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60" name="Google Shape;960;p33"/>
            <p:cNvSpPr/>
            <p:nvPr/>
          </p:nvSpPr>
          <p:spPr>
            <a:xfrm>
              <a:off x="5713124" y="1390061"/>
              <a:ext cx="663525" cy="507050"/>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EF507E"/>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61" name="Google Shape;961;p33"/>
          <p:cNvGrpSpPr/>
          <p:nvPr/>
        </p:nvGrpSpPr>
        <p:grpSpPr>
          <a:xfrm>
            <a:off x="571876" y="1410711"/>
            <a:ext cx="3134995" cy="3783052"/>
            <a:chOff x="571876" y="1410711"/>
            <a:chExt cx="3134995" cy="3783052"/>
          </a:xfrm>
        </p:grpSpPr>
        <p:grpSp>
          <p:nvGrpSpPr>
            <p:cNvPr id="962" name="Google Shape;962;p33"/>
            <p:cNvGrpSpPr/>
            <p:nvPr/>
          </p:nvGrpSpPr>
          <p:grpSpPr>
            <a:xfrm>
              <a:off x="571876" y="1764763"/>
              <a:ext cx="3134995" cy="3429000"/>
              <a:chOff x="629211" y="1747849"/>
              <a:chExt cx="3134995" cy="3429000"/>
            </a:xfrm>
          </p:grpSpPr>
          <p:sp>
            <p:nvSpPr>
              <p:cNvPr id="963" name="Google Shape;963;p33"/>
              <p:cNvSpPr/>
              <p:nvPr/>
            </p:nvSpPr>
            <p:spPr>
              <a:xfrm rot="-5400000">
                <a:off x="482208" y="1894852"/>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64" name="Google Shape;964;p33"/>
              <p:cNvSpPr/>
              <p:nvPr/>
            </p:nvSpPr>
            <p:spPr>
              <a:xfrm>
                <a:off x="793746" y="1906601"/>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65" name="Google Shape;965;p33"/>
            <p:cNvSpPr/>
            <p:nvPr/>
          </p:nvSpPr>
          <p:spPr>
            <a:xfrm>
              <a:off x="1750757" y="1410711"/>
              <a:ext cx="663525" cy="507049"/>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5FC5B1"/>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66" name="Google Shape;966;p33"/>
          <p:cNvSpPr>
            <a:spLocks noGrp="1"/>
          </p:cNvSpPr>
          <p:nvPr>
            <p:ph type="pic" idx="2"/>
          </p:nvPr>
        </p:nvSpPr>
        <p:spPr>
          <a:xfrm>
            <a:off x="746795" y="1908129"/>
            <a:ext cx="2750771" cy="3111908"/>
          </a:xfrm>
          <a:prstGeom prst="rect">
            <a:avLst/>
          </a:prstGeom>
          <a:noFill/>
          <a:ln w="57150" cap="flat" cmpd="sng">
            <a:solidFill>
              <a:schemeClr val="dk1"/>
            </a:solidFill>
            <a:prstDash val="solid"/>
            <a:round/>
            <a:headEnd type="none" w="sm" len="sm"/>
            <a:tailEnd type="none" w="sm" len="sm"/>
          </a:ln>
        </p:spPr>
      </p:sp>
      <p:sp>
        <p:nvSpPr>
          <p:cNvPr id="967" name="Google Shape;967;p33"/>
          <p:cNvSpPr>
            <a:spLocks noGrp="1"/>
          </p:cNvSpPr>
          <p:nvPr>
            <p:ph type="pic" idx="3"/>
          </p:nvPr>
        </p:nvSpPr>
        <p:spPr>
          <a:xfrm>
            <a:off x="4718144" y="1897111"/>
            <a:ext cx="2750771" cy="3111908"/>
          </a:xfrm>
          <a:prstGeom prst="rect">
            <a:avLst/>
          </a:prstGeom>
          <a:noFill/>
          <a:ln w="57150" cap="flat" cmpd="sng">
            <a:solidFill>
              <a:schemeClr val="dk1"/>
            </a:solidFill>
            <a:prstDash val="solid"/>
            <a:round/>
            <a:headEnd type="none" w="sm" len="sm"/>
            <a:tailEnd type="none" w="sm" len="sm"/>
          </a:ln>
        </p:spPr>
      </p:sp>
      <p:sp>
        <p:nvSpPr>
          <p:cNvPr id="968" name="Google Shape;968;p33"/>
          <p:cNvSpPr>
            <a:spLocks noGrp="1"/>
          </p:cNvSpPr>
          <p:nvPr>
            <p:ph type="pic" idx="4"/>
          </p:nvPr>
        </p:nvSpPr>
        <p:spPr>
          <a:xfrm>
            <a:off x="8599842" y="1877567"/>
            <a:ext cx="2750771" cy="3111908"/>
          </a:xfrm>
          <a:prstGeom prst="rect">
            <a:avLst/>
          </a:prstGeom>
          <a:noFill/>
          <a:ln w="57150" cap="flat" cmpd="sng">
            <a:solidFill>
              <a:schemeClr val="dk1"/>
            </a:solidFill>
            <a:prstDash val="solid"/>
            <a:round/>
            <a:headEnd type="none" w="sm" len="sm"/>
            <a:tailEnd type="none" w="sm" len="sm"/>
          </a:ln>
        </p:spPr>
      </p:sp>
      <p:sp>
        <p:nvSpPr>
          <p:cNvPr id="969" name="Google Shape;969;p33"/>
          <p:cNvSpPr txBox="1">
            <a:spLocks noGrp="1"/>
          </p:cNvSpPr>
          <p:nvPr>
            <p:ph type="title"/>
          </p:nvPr>
        </p:nvSpPr>
        <p:spPr>
          <a:xfrm rot="-693059">
            <a:off x="3550002" y="423064"/>
            <a:ext cx="270049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ข้อความและชื่อเรื่องแนวตั้ง">
  <p:cSld name="ข้อความและชื่อเรื่องแนวตั้ง">
    <p:spTree>
      <p:nvGrpSpPr>
        <p:cNvPr id="1" name="Shape 970"/>
        <p:cNvGrpSpPr/>
        <p:nvPr/>
      </p:nvGrpSpPr>
      <p:grpSpPr>
        <a:xfrm>
          <a:off x="0" y="0"/>
          <a:ext cx="0" cy="0"/>
          <a:chOff x="0" y="0"/>
          <a:chExt cx="0" cy="0"/>
        </a:xfrm>
      </p:grpSpPr>
      <p:sp>
        <p:nvSpPr>
          <p:cNvPr id="971" name="Google Shape;9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2" name="Google Shape;9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3" name="Google Shape;9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974" name="Google Shape;974;p34"/>
          <p:cNvGrpSpPr/>
          <p:nvPr/>
        </p:nvGrpSpPr>
        <p:grpSpPr>
          <a:xfrm>
            <a:off x="0" y="1459596"/>
            <a:ext cx="12192000" cy="4327830"/>
            <a:chOff x="537" y="10054"/>
            <a:chExt cx="11130091" cy="1385120"/>
          </a:xfrm>
        </p:grpSpPr>
        <p:sp>
          <p:nvSpPr>
            <p:cNvPr id="975" name="Google Shape;975;p34"/>
            <p:cNvSpPr/>
            <p:nvPr/>
          </p:nvSpPr>
          <p:spPr>
            <a:xfrm rot="5400000">
              <a:off x="-172947" y="183538"/>
              <a:ext cx="1384912" cy="1037944"/>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6" name="Google Shape;976;p34"/>
            <p:cNvSpPr/>
            <p:nvPr/>
          </p:nvSpPr>
          <p:spPr>
            <a:xfrm rot="5400000">
              <a:off x="849093" y="192046"/>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7" name="Google Shape;977;p34"/>
            <p:cNvSpPr/>
            <p:nvPr/>
          </p:nvSpPr>
          <p:spPr>
            <a:xfrm rot="5400000">
              <a:off x="1870027" y="192047"/>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8" name="Google Shape;978;p34"/>
            <p:cNvSpPr/>
            <p:nvPr/>
          </p:nvSpPr>
          <p:spPr>
            <a:xfrm rot="5400000">
              <a:off x="2900574" y="192050"/>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9" name="Google Shape;979;p34"/>
            <p:cNvSpPr/>
            <p:nvPr/>
          </p:nvSpPr>
          <p:spPr>
            <a:xfrm rot="5400000">
              <a:off x="3917070" y="192050"/>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0" name="Google Shape;980;p34"/>
            <p:cNvSpPr/>
            <p:nvPr/>
          </p:nvSpPr>
          <p:spPr>
            <a:xfrm rot="5400000">
              <a:off x="4915729" y="192249"/>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1" name="Google Shape;981;p34"/>
            <p:cNvSpPr/>
            <p:nvPr/>
          </p:nvSpPr>
          <p:spPr>
            <a:xfrm rot="5400000">
              <a:off x="5945282" y="193935"/>
              <a:ext cx="1384916" cy="10175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2" name="Google Shape;982;p34"/>
            <p:cNvSpPr/>
            <p:nvPr/>
          </p:nvSpPr>
          <p:spPr>
            <a:xfrm rot="5400000">
              <a:off x="6962745" y="203260"/>
              <a:ext cx="1384916" cy="998911"/>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3" name="Google Shape;983;p34"/>
            <p:cNvSpPr/>
            <p:nvPr/>
          </p:nvSpPr>
          <p:spPr>
            <a:xfrm rot="5400000">
              <a:off x="7972754" y="198576"/>
              <a:ext cx="1363601" cy="9877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4" name="Google Shape;984;p34"/>
            <p:cNvSpPr/>
            <p:nvPr/>
          </p:nvSpPr>
          <p:spPr>
            <a:xfrm rot="5400000">
              <a:off x="8957662" y="207045"/>
              <a:ext cx="1384916" cy="991340"/>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5" name="Google Shape;985;p34"/>
            <p:cNvSpPr/>
            <p:nvPr/>
          </p:nvSpPr>
          <p:spPr>
            <a:xfrm rot="5400000">
              <a:off x="9939379" y="203924"/>
              <a:ext cx="1384916" cy="99758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86" name="Google Shape;986;p34"/>
          <p:cNvGrpSpPr/>
          <p:nvPr/>
        </p:nvGrpSpPr>
        <p:grpSpPr>
          <a:xfrm>
            <a:off x="433413" y="764259"/>
            <a:ext cx="2602912" cy="3318791"/>
            <a:chOff x="5199461" y="1674618"/>
            <a:chExt cx="2386137" cy="2959191"/>
          </a:xfrm>
        </p:grpSpPr>
        <p:sp>
          <p:nvSpPr>
            <p:cNvPr id="987" name="Google Shape;987;p34"/>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8" name="Google Shape;988;p34"/>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9" name="Google Shape;989;p34"/>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0" name="Google Shape;990;p34"/>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991" name="Google Shape;991;p34"/>
            <p:cNvGrpSpPr/>
            <p:nvPr/>
          </p:nvGrpSpPr>
          <p:grpSpPr>
            <a:xfrm>
              <a:off x="5762797" y="2329698"/>
              <a:ext cx="1355938" cy="628117"/>
              <a:chOff x="845557" y="3324777"/>
              <a:chExt cx="1355938" cy="628117"/>
            </a:xfrm>
          </p:grpSpPr>
          <p:grpSp>
            <p:nvGrpSpPr>
              <p:cNvPr id="992" name="Google Shape;992;p34"/>
              <p:cNvGrpSpPr/>
              <p:nvPr/>
            </p:nvGrpSpPr>
            <p:grpSpPr>
              <a:xfrm>
                <a:off x="1273679" y="3617265"/>
                <a:ext cx="499645" cy="335629"/>
                <a:chOff x="3668951" y="3199033"/>
                <a:chExt cx="499645" cy="335629"/>
              </a:xfrm>
            </p:grpSpPr>
            <p:sp>
              <p:nvSpPr>
                <p:cNvPr id="993" name="Google Shape;993;p3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4" name="Google Shape;994;p3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95" name="Google Shape;995;p34"/>
              <p:cNvGrpSpPr/>
              <p:nvPr/>
            </p:nvGrpSpPr>
            <p:grpSpPr>
              <a:xfrm>
                <a:off x="995333" y="3324777"/>
                <a:ext cx="1081875" cy="246380"/>
                <a:chOff x="3390605" y="2906545"/>
                <a:chExt cx="1081875" cy="246380"/>
              </a:xfrm>
            </p:grpSpPr>
            <p:sp>
              <p:nvSpPr>
                <p:cNvPr id="996" name="Google Shape;996;p3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7" name="Google Shape;997;p3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8" name="Google Shape;998;p3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9" name="Google Shape;999;p3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00" name="Google Shape;1000;p3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01" name="Google Shape;1001;p3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02" name="Google Shape;1002;p34"/>
              <p:cNvGrpSpPr/>
              <p:nvPr/>
            </p:nvGrpSpPr>
            <p:grpSpPr>
              <a:xfrm>
                <a:off x="845557" y="3679212"/>
                <a:ext cx="211536" cy="238462"/>
                <a:chOff x="3240829" y="3260980"/>
                <a:chExt cx="211536" cy="238462"/>
              </a:xfrm>
            </p:grpSpPr>
            <p:cxnSp>
              <p:nvCxnSpPr>
                <p:cNvPr id="1003" name="Google Shape;1003;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04" name="Google Shape;1004;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05" name="Google Shape;1005;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006" name="Google Shape;1006;p34"/>
              <p:cNvGrpSpPr/>
              <p:nvPr/>
            </p:nvGrpSpPr>
            <p:grpSpPr>
              <a:xfrm flipH="1">
                <a:off x="1989959" y="3680275"/>
                <a:ext cx="211536" cy="238462"/>
                <a:chOff x="3240829" y="3260980"/>
                <a:chExt cx="211536" cy="238462"/>
              </a:xfrm>
            </p:grpSpPr>
            <p:cxnSp>
              <p:nvCxnSpPr>
                <p:cNvPr id="1007" name="Google Shape;1007;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08" name="Google Shape;1008;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09" name="Google Shape;1009;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010" name="Google Shape;1010;p34"/>
            <p:cNvSpPr/>
            <p:nvPr/>
          </p:nvSpPr>
          <p:spPr>
            <a:xfrm rot="748035">
              <a:off x="6971453" y="3317483"/>
              <a:ext cx="560152" cy="561388"/>
            </a:xfrm>
            <a:prstGeom prst="chord">
              <a:avLst>
                <a:gd name="adj1" fmla="val 2700000"/>
                <a:gd name="adj2" fmla="val 16200000"/>
              </a:avLst>
            </a:pr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1" name="Google Shape;1011;p34"/>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12" name="Google Shape;1012;p34"/>
          <p:cNvGrpSpPr/>
          <p:nvPr/>
        </p:nvGrpSpPr>
        <p:grpSpPr>
          <a:xfrm>
            <a:off x="9447942" y="779245"/>
            <a:ext cx="2451590" cy="3354795"/>
            <a:chOff x="2804160" y="2202089"/>
            <a:chExt cx="2237116" cy="2959191"/>
          </a:xfrm>
        </p:grpSpPr>
        <p:sp>
          <p:nvSpPr>
            <p:cNvPr id="1013" name="Google Shape;1013;p34"/>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14" name="Google Shape;1014;p34"/>
            <p:cNvGrpSpPr/>
            <p:nvPr/>
          </p:nvGrpSpPr>
          <p:grpSpPr>
            <a:xfrm>
              <a:off x="3649922" y="2400688"/>
              <a:ext cx="605712" cy="364602"/>
              <a:chOff x="3649922" y="2400688"/>
              <a:chExt cx="605712" cy="364602"/>
            </a:xfrm>
          </p:grpSpPr>
          <p:sp>
            <p:nvSpPr>
              <p:cNvPr id="1015" name="Google Shape;1015;p34"/>
              <p:cNvSpPr/>
              <p:nvPr/>
            </p:nvSpPr>
            <p:spPr>
              <a:xfrm rot="10474012">
                <a:off x="3853733" y="2410102"/>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6" name="Google Shape;1016;p34"/>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7" name="Google Shape;1017;p34"/>
              <p:cNvSpPr/>
              <p:nvPr/>
            </p:nvSpPr>
            <p:spPr>
              <a:xfrm rot="-9852286">
                <a:off x="4077989" y="2428863"/>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18" name="Google Shape;1018;p34"/>
            <p:cNvGrpSpPr/>
            <p:nvPr/>
          </p:nvGrpSpPr>
          <p:grpSpPr>
            <a:xfrm>
              <a:off x="3668951" y="3199033"/>
              <a:ext cx="499645" cy="335629"/>
              <a:chOff x="3668951" y="3199033"/>
              <a:chExt cx="499645" cy="335629"/>
            </a:xfrm>
          </p:grpSpPr>
          <p:sp>
            <p:nvSpPr>
              <p:cNvPr id="1019" name="Google Shape;1019;p3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0" name="Google Shape;1020;p3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21" name="Google Shape;1021;p34"/>
            <p:cNvGrpSpPr/>
            <p:nvPr/>
          </p:nvGrpSpPr>
          <p:grpSpPr>
            <a:xfrm>
              <a:off x="3390605" y="2906545"/>
              <a:ext cx="1081875" cy="246380"/>
              <a:chOff x="3390605" y="2906545"/>
              <a:chExt cx="1081875" cy="246380"/>
            </a:xfrm>
          </p:grpSpPr>
          <p:sp>
            <p:nvSpPr>
              <p:cNvPr id="1022" name="Google Shape;1022;p3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3" name="Google Shape;1023;p3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4" name="Google Shape;1024;p3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5" name="Google Shape;1025;p3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6" name="Google Shape;1026;p3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7" name="Google Shape;1027;p3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028" name="Google Shape;1028;p34"/>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9" name="Google Shape;1029;p34"/>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30" name="Google Shape;1030;p34"/>
            <p:cNvGrpSpPr/>
            <p:nvPr/>
          </p:nvGrpSpPr>
          <p:grpSpPr>
            <a:xfrm>
              <a:off x="2913071" y="3651832"/>
              <a:ext cx="497611" cy="823876"/>
              <a:chOff x="2913071" y="3651832"/>
              <a:chExt cx="497611" cy="823876"/>
            </a:xfrm>
          </p:grpSpPr>
          <p:sp>
            <p:nvSpPr>
              <p:cNvPr id="1031" name="Google Shape;1031;p34"/>
              <p:cNvSpPr/>
              <p:nvPr/>
            </p:nvSpPr>
            <p:spPr>
              <a:xfrm rot="5943786">
                <a:off x="3079291" y="3624599"/>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2" name="Google Shape;1032;p34"/>
              <p:cNvSpPr/>
              <p:nvPr/>
            </p:nvSpPr>
            <p:spPr>
              <a:xfrm rot="5943786">
                <a:off x="3035036" y="3882501"/>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3" name="Google Shape;1033;p34"/>
              <p:cNvSpPr/>
              <p:nvPr/>
            </p:nvSpPr>
            <p:spPr>
              <a:xfrm rot="5925211">
                <a:off x="2980527" y="4137646"/>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34" name="Google Shape;1034;p34"/>
            <p:cNvGrpSpPr/>
            <p:nvPr/>
          </p:nvGrpSpPr>
          <p:grpSpPr>
            <a:xfrm flipH="1">
              <a:off x="4457810" y="3621988"/>
              <a:ext cx="494348" cy="799470"/>
              <a:chOff x="2911873" y="3649351"/>
              <a:chExt cx="494348" cy="799470"/>
            </a:xfrm>
          </p:grpSpPr>
          <p:sp>
            <p:nvSpPr>
              <p:cNvPr id="1035" name="Google Shape;1035;p34"/>
              <p:cNvSpPr/>
              <p:nvPr/>
            </p:nvSpPr>
            <p:spPr>
              <a:xfrm rot="6008731">
                <a:off x="3072915" y="3623564"/>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6" name="Google Shape;1036;p34"/>
              <p:cNvSpPr/>
              <p:nvPr/>
            </p:nvSpPr>
            <p:spPr>
              <a:xfrm rot="5943786">
                <a:off x="3034421" y="3864208"/>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7" name="Google Shape;1037;p34"/>
              <p:cNvSpPr/>
              <p:nvPr/>
            </p:nvSpPr>
            <p:spPr>
              <a:xfrm rot="5943786">
                <a:off x="2979999" y="4109763"/>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38" name="Google Shape;1038;p34"/>
            <p:cNvGrpSpPr/>
            <p:nvPr/>
          </p:nvGrpSpPr>
          <p:grpSpPr>
            <a:xfrm>
              <a:off x="3240829" y="3260980"/>
              <a:ext cx="211536" cy="238462"/>
              <a:chOff x="3240829" y="3260980"/>
              <a:chExt cx="211536" cy="238462"/>
            </a:xfrm>
          </p:grpSpPr>
          <p:cxnSp>
            <p:nvCxnSpPr>
              <p:cNvPr id="1039" name="Google Shape;1039;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40" name="Google Shape;1040;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41" name="Google Shape;1041;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042" name="Google Shape;1042;p34"/>
            <p:cNvGrpSpPr/>
            <p:nvPr/>
          </p:nvGrpSpPr>
          <p:grpSpPr>
            <a:xfrm flipH="1">
              <a:off x="4385231" y="3262043"/>
              <a:ext cx="211536" cy="238462"/>
              <a:chOff x="3240829" y="3260980"/>
              <a:chExt cx="211536" cy="238462"/>
            </a:xfrm>
          </p:grpSpPr>
          <p:cxnSp>
            <p:nvCxnSpPr>
              <p:cNvPr id="1043" name="Google Shape;1043;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44" name="Google Shape;1044;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45" name="Google Shape;1045;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1046" name="Google Shape;1046;p34"/>
          <p:cNvGrpSpPr/>
          <p:nvPr/>
        </p:nvGrpSpPr>
        <p:grpSpPr>
          <a:xfrm>
            <a:off x="10410825" y="395661"/>
            <a:ext cx="609600" cy="369213"/>
            <a:chOff x="10064221" y="340022"/>
            <a:chExt cx="609600" cy="369213"/>
          </a:xfrm>
        </p:grpSpPr>
        <p:cxnSp>
          <p:nvCxnSpPr>
            <p:cNvPr id="1047" name="Google Shape;1047;p34"/>
            <p:cNvCxnSpPr/>
            <p:nvPr/>
          </p:nvCxnSpPr>
          <p:spPr>
            <a:xfrm rot="10800000">
              <a:off x="10371495" y="340022"/>
              <a:ext cx="0" cy="322014"/>
            </a:xfrm>
            <a:prstGeom prst="straightConnector1">
              <a:avLst/>
            </a:prstGeom>
            <a:noFill/>
            <a:ln w="57150" cap="flat" cmpd="sng">
              <a:solidFill>
                <a:schemeClr val="dk1"/>
              </a:solidFill>
              <a:prstDash val="solid"/>
              <a:miter lim="800000"/>
              <a:headEnd type="none" w="sm" len="sm"/>
              <a:tailEnd type="none" w="sm" len="sm"/>
            </a:ln>
          </p:spPr>
        </p:cxnSp>
        <p:cxnSp>
          <p:nvCxnSpPr>
            <p:cNvPr id="1048" name="Google Shape;1048;p34"/>
            <p:cNvCxnSpPr/>
            <p:nvPr/>
          </p:nvCxnSpPr>
          <p:spPr>
            <a:xfrm rot="10800000">
              <a:off x="10064221" y="458711"/>
              <a:ext cx="139630" cy="250524"/>
            </a:xfrm>
            <a:prstGeom prst="straightConnector1">
              <a:avLst/>
            </a:prstGeom>
            <a:noFill/>
            <a:ln w="57150" cap="flat" cmpd="sng">
              <a:solidFill>
                <a:schemeClr val="dk1"/>
              </a:solidFill>
              <a:prstDash val="solid"/>
              <a:miter lim="800000"/>
              <a:headEnd type="none" w="sm" len="sm"/>
              <a:tailEnd type="none" w="sm" len="sm"/>
            </a:ln>
          </p:spPr>
        </p:cxnSp>
        <p:cxnSp>
          <p:nvCxnSpPr>
            <p:cNvPr id="1049" name="Google Shape;1049;p34"/>
            <p:cNvCxnSpPr/>
            <p:nvPr/>
          </p:nvCxnSpPr>
          <p:spPr>
            <a:xfrm rot="10800000" flipH="1">
              <a:off x="10535122" y="430136"/>
              <a:ext cx="138699" cy="269489"/>
            </a:xfrm>
            <a:prstGeom prst="straightConnector1">
              <a:avLst/>
            </a:prstGeom>
            <a:noFill/>
            <a:ln w="57150" cap="flat" cmpd="sng">
              <a:solidFill>
                <a:schemeClr val="dk1"/>
              </a:solidFill>
              <a:prstDash val="solid"/>
              <a:miter lim="800000"/>
              <a:headEnd type="none" w="sm" len="sm"/>
              <a:tailEnd type="none" w="sm" len="sm"/>
            </a:ln>
          </p:spPr>
        </p:cxnSp>
      </p:grpSp>
      <p:grpSp>
        <p:nvGrpSpPr>
          <p:cNvPr id="1050" name="Google Shape;1050;p34"/>
          <p:cNvGrpSpPr/>
          <p:nvPr/>
        </p:nvGrpSpPr>
        <p:grpSpPr>
          <a:xfrm rot="3448582">
            <a:off x="2755056" y="532535"/>
            <a:ext cx="609600" cy="369213"/>
            <a:chOff x="10064221" y="340022"/>
            <a:chExt cx="609600" cy="369213"/>
          </a:xfrm>
        </p:grpSpPr>
        <p:cxnSp>
          <p:nvCxnSpPr>
            <p:cNvPr id="1051" name="Google Shape;1051;p34"/>
            <p:cNvCxnSpPr/>
            <p:nvPr/>
          </p:nvCxnSpPr>
          <p:spPr>
            <a:xfrm rot="10800000">
              <a:off x="10371495" y="340022"/>
              <a:ext cx="0" cy="322014"/>
            </a:xfrm>
            <a:prstGeom prst="straightConnector1">
              <a:avLst/>
            </a:prstGeom>
            <a:noFill/>
            <a:ln w="57150" cap="flat" cmpd="sng">
              <a:solidFill>
                <a:schemeClr val="dk1"/>
              </a:solidFill>
              <a:prstDash val="solid"/>
              <a:miter lim="800000"/>
              <a:headEnd type="none" w="sm" len="sm"/>
              <a:tailEnd type="none" w="sm" len="sm"/>
            </a:ln>
          </p:spPr>
        </p:cxnSp>
        <p:cxnSp>
          <p:nvCxnSpPr>
            <p:cNvPr id="1052" name="Google Shape;1052;p34"/>
            <p:cNvCxnSpPr/>
            <p:nvPr/>
          </p:nvCxnSpPr>
          <p:spPr>
            <a:xfrm rot="10800000">
              <a:off x="10064221" y="458711"/>
              <a:ext cx="139630" cy="250524"/>
            </a:xfrm>
            <a:prstGeom prst="straightConnector1">
              <a:avLst/>
            </a:prstGeom>
            <a:noFill/>
            <a:ln w="57150" cap="flat" cmpd="sng">
              <a:solidFill>
                <a:schemeClr val="dk1"/>
              </a:solidFill>
              <a:prstDash val="solid"/>
              <a:miter lim="800000"/>
              <a:headEnd type="none" w="sm" len="sm"/>
              <a:tailEnd type="none" w="sm" len="sm"/>
            </a:ln>
          </p:spPr>
        </p:cxnSp>
        <p:cxnSp>
          <p:nvCxnSpPr>
            <p:cNvPr id="1053" name="Google Shape;1053;p34"/>
            <p:cNvCxnSpPr/>
            <p:nvPr/>
          </p:nvCxnSpPr>
          <p:spPr>
            <a:xfrm rot="10800000" flipH="1">
              <a:off x="10535122" y="430136"/>
              <a:ext cx="138699" cy="269489"/>
            </a:xfrm>
            <a:prstGeom prst="straightConnector1">
              <a:avLst/>
            </a:prstGeom>
            <a:noFill/>
            <a:ln w="57150" cap="flat" cmpd="sng">
              <a:solidFill>
                <a:schemeClr val="dk1"/>
              </a:solidFill>
              <a:prstDash val="solid"/>
              <a:miter lim="800000"/>
              <a:headEnd type="none" w="sm" len="sm"/>
              <a:tailEnd type="none" w="sm" len="sm"/>
            </a:ln>
          </p:spPr>
        </p:cxnSp>
      </p:grpSp>
      <p:sp>
        <p:nvSpPr>
          <p:cNvPr id="1054" name="Google Shape;1054;p34"/>
          <p:cNvSpPr/>
          <p:nvPr/>
        </p:nvSpPr>
        <p:spPr>
          <a:xfrm rot="-925066" flipH="1">
            <a:off x="6701346" y="25865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5" name="Google Shape;1055;p34"/>
          <p:cNvSpPr/>
          <p:nvPr/>
        </p:nvSpPr>
        <p:spPr>
          <a:xfrm rot="925066">
            <a:off x="595045" y="2617881"/>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6" name="Google Shape;1056;p34"/>
          <p:cNvSpPr/>
          <p:nvPr/>
        </p:nvSpPr>
        <p:spPr>
          <a:xfrm rot="-925066" flipH="1">
            <a:off x="8209264" y="1782158"/>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7" name="Google Shape;1057;p34"/>
          <p:cNvSpPr/>
          <p:nvPr/>
        </p:nvSpPr>
        <p:spPr>
          <a:xfrm rot="925066">
            <a:off x="-946423" y="18132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8" name="Google Shape;1058;p34"/>
          <p:cNvSpPr/>
          <p:nvPr/>
        </p:nvSpPr>
        <p:spPr>
          <a:xfrm>
            <a:off x="0" y="4363656"/>
            <a:ext cx="12192000" cy="249434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59" name="Google Shape;1059;p34"/>
          <p:cNvGrpSpPr/>
          <p:nvPr/>
        </p:nvGrpSpPr>
        <p:grpSpPr>
          <a:xfrm>
            <a:off x="116889" y="1923993"/>
            <a:ext cx="3276169" cy="724960"/>
            <a:chOff x="116889" y="1923993"/>
            <a:chExt cx="3276169" cy="724960"/>
          </a:xfrm>
        </p:grpSpPr>
        <p:grpSp>
          <p:nvGrpSpPr>
            <p:cNvPr id="1060" name="Google Shape;1060;p34"/>
            <p:cNvGrpSpPr/>
            <p:nvPr/>
          </p:nvGrpSpPr>
          <p:grpSpPr>
            <a:xfrm>
              <a:off x="1297474" y="2027396"/>
              <a:ext cx="383810" cy="329745"/>
              <a:chOff x="3730718" y="705949"/>
              <a:chExt cx="1993076" cy="1624075"/>
            </a:xfrm>
          </p:grpSpPr>
          <p:sp>
            <p:nvSpPr>
              <p:cNvPr id="1061" name="Google Shape;1061;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2" name="Google Shape;1062;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3" name="Google Shape;1063;p34"/>
            <p:cNvGrpSpPr/>
            <p:nvPr/>
          </p:nvGrpSpPr>
          <p:grpSpPr>
            <a:xfrm>
              <a:off x="2189973" y="2105231"/>
              <a:ext cx="341965" cy="331030"/>
              <a:chOff x="3730718" y="705949"/>
              <a:chExt cx="1993076" cy="1624075"/>
            </a:xfrm>
          </p:grpSpPr>
          <p:sp>
            <p:nvSpPr>
              <p:cNvPr id="1064" name="Google Shape;106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5" name="Google Shape;106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6" name="Google Shape;1066;p34"/>
            <p:cNvGrpSpPr/>
            <p:nvPr/>
          </p:nvGrpSpPr>
          <p:grpSpPr>
            <a:xfrm>
              <a:off x="116889" y="1923993"/>
              <a:ext cx="531032" cy="465646"/>
              <a:chOff x="3730718" y="705949"/>
              <a:chExt cx="1993076" cy="1624075"/>
            </a:xfrm>
          </p:grpSpPr>
          <p:sp>
            <p:nvSpPr>
              <p:cNvPr id="1067" name="Google Shape;106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8" name="Google Shape;106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9" name="Google Shape;1069;p34"/>
            <p:cNvGrpSpPr/>
            <p:nvPr/>
          </p:nvGrpSpPr>
          <p:grpSpPr>
            <a:xfrm>
              <a:off x="3051093" y="2331437"/>
              <a:ext cx="341965" cy="317516"/>
              <a:chOff x="3730718" y="705949"/>
              <a:chExt cx="1993076" cy="1624075"/>
            </a:xfrm>
          </p:grpSpPr>
          <p:sp>
            <p:nvSpPr>
              <p:cNvPr id="1070" name="Google Shape;1070;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1" name="Google Shape;1071;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72" name="Google Shape;1072;p34"/>
          <p:cNvGrpSpPr/>
          <p:nvPr/>
        </p:nvGrpSpPr>
        <p:grpSpPr>
          <a:xfrm flipH="1">
            <a:off x="8798942" y="1951589"/>
            <a:ext cx="3276169" cy="724960"/>
            <a:chOff x="116889" y="1923993"/>
            <a:chExt cx="3276169" cy="724960"/>
          </a:xfrm>
        </p:grpSpPr>
        <p:grpSp>
          <p:nvGrpSpPr>
            <p:cNvPr id="1073" name="Google Shape;1073;p34"/>
            <p:cNvGrpSpPr/>
            <p:nvPr/>
          </p:nvGrpSpPr>
          <p:grpSpPr>
            <a:xfrm>
              <a:off x="1297474" y="2027396"/>
              <a:ext cx="383810" cy="329745"/>
              <a:chOff x="3730718" y="705949"/>
              <a:chExt cx="1993076" cy="1624075"/>
            </a:xfrm>
          </p:grpSpPr>
          <p:sp>
            <p:nvSpPr>
              <p:cNvPr id="1074" name="Google Shape;107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5" name="Google Shape;107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76" name="Google Shape;1076;p34"/>
            <p:cNvGrpSpPr/>
            <p:nvPr/>
          </p:nvGrpSpPr>
          <p:grpSpPr>
            <a:xfrm>
              <a:off x="2189973" y="2105231"/>
              <a:ext cx="341965" cy="331030"/>
              <a:chOff x="3730718" y="705949"/>
              <a:chExt cx="1993076" cy="1624075"/>
            </a:xfrm>
          </p:grpSpPr>
          <p:sp>
            <p:nvSpPr>
              <p:cNvPr id="1077" name="Google Shape;107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8" name="Google Shape;107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79" name="Google Shape;1079;p34"/>
            <p:cNvGrpSpPr/>
            <p:nvPr/>
          </p:nvGrpSpPr>
          <p:grpSpPr>
            <a:xfrm>
              <a:off x="116889" y="1923993"/>
              <a:ext cx="531032" cy="465646"/>
              <a:chOff x="3730718" y="705949"/>
              <a:chExt cx="1993076" cy="1624075"/>
            </a:xfrm>
          </p:grpSpPr>
          <p:sp>
            <p:nvSpPr>
              <p:cNvPr id="1080" name="Google Shape;1080;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1" name="Google Shape;1081;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82" name="Google Shape;1082;p34"/>
            <p:cNvGrpSpPr/>
            <p:nvPr/>
          </p:nvGrpSpPr>
          <p:grpSpPr>
            <a:xfrm>
              <a:off x="3051093" y="2331437"/>
              <a:ext cx="341965" cy="317516"/>
              <a:chOff x="3730718" y="705949"/>
              <a:chExt cx="1993076" cy="1624075"/>
            </a:xfrm>
          </p:grpSpPr>
          <p:sp>
            <p:nvSpPr>
              <p:cNvPr id="1083" name="Google Shape;1083;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4" name="Google Shape;1084;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85" name="Google Shape;1085;p34"/>
          <p:cNvGrpSpPr/>
          <p:nvPr/>
        </p:nvGrpSpPr>
        <p:grpSpPr>
          <a:xfrm>
            <a:off x="4110610" y="3225289"/>
            <a:ext cx="4010578" cy="948234"/>
            <a:chOff x="4110610" y="3225289"/>
            <a:chExt cx="4010578" cy="948234"/>
          </a:xfrm>
        </p:grpSpPr>
        <p:grpSp>
          <p:nvGrpSpPr>
            <p:cNvPr id="1086" name="Google Shape;1086;p34"/>
            <p:cNvGrpSpPr/>
            <p:nvPr/>
          </p:nvGrpSpPr>
          <p:grpSpPr>
            <a:xfrm>
              <a:off x="4110610" y="3295621"/>
              <a:ext cx="655771" cy="877902"/>
              <a:chOff x="4110610" y="3295621"/>
              <a:chExt cx="655771" cy="877902"/>
            </a:xfrm>
          </p:grpSpPr>
          <p:grpSp>
            <p:nvGrpSpPr>
              <p:cNvPr id="1087" name="Google Shape;1087;p34"/>
              <p:cNvGrpSpPr/>
              <p:nvPr/>
            </p:nvGrpSpPr>
            <p:grpSpPr>
              <a:xfrm>
                <a:off x="4110610" y="3295621"/>
                <a:ext cx="383810" cy="329745"/>
                <a:chOff x="3730718" y="705949"/>
                <a:chExt cx="1993076" cy="1624075"/>
              </a:xfrm>
            </p:grpSpPr>
            <p:sp>
              <p:nvSpPr>
                <p:cNvPr id="1088" name="Google Shape;1088;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9" name="Google Shape;1089;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90" name="Google Shape;1090;p34"/>
              <p:cNvGrpSpPr/>
              <p:nvPr/>
            </p:nvGrpSpPr>
            <p:grpSpPr>
              <a:xfrm>
                <a:off x="4424416" y="3842493"/>
                <a:ext cx="341965" cy="331030"/>
                <a:chOff x="3730718" y="705949"/>
                <a:chExt cx="1993076" cy="1624075"/>
              </a:xfrm>
            </p:grpSpPr>
            <p:sp>
              <p:nvSpPr>
                <p:cNvPr id="1091" name="Google Shape;1091;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2" name="Google Shape;1092;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93" name="Google Shape;1093;p34"/>
            <p:cNvGrpSpPr/>
            <p:nvPr/>
          </p:nvGrpSpPr>
          <p:grpSpPr>
            <a:xfrm>
              <a:off x="7757190" y="3225289"/>
              <a:ext cx="363998" cy="336901"/>
              <a:chOff x="3730718" y="705949"/>
              <a:chExt cx="1993076" cy="1624075"/>
            </a:xfrm>
          </p:grpSpPr>
          <p:sp>
            <p:nvSpPr>
              <p:cNvPr id="1094" name="Google Shape;109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5" name="Google Shape;109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96" name="Google Shape;1096;p34"/>
            <p:cNvGrpSpPr/>
            <p:nvPr/>
          </p:nvGrpSpPr>
          <p:grpSpPr>
            <a:xfrm>
              <a:off x="7419582" y="3791806"/>
              <a:ext cx="341965" cy="317516"/>
              <a:chOff x="3730718" y="705949"/>
              <a:chExt cx="1993076" cy="1624075"/>
            </a:xfrm>
          </p:grpSpPr>
          <p:sp>
            <p:nvSpPr>
              <p:cNvPr id="1097" name="Google Shape;109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8" name="Google Shape;109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1099" name="Google Shape;1099;p34"/>
          <p:cNvSpPr txBox="1">
            <a:spLocks noGrp="1"/>
          </p:cNvSpPr>
          <p:nvPr>
            <p:ph type="body" idx="1"/>
          </p:nvPr>
        </p:nvSpPr>
        <p:spPr>
          <a:xfrm>
            <a:off x="260916" y="2814859"/>
            <a:ext cx="2986733" cy="128638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0" name="Google Shape;1100;p34"/>
          <p:cNvSpPr txBox="1">
            <a:spLocks noGrp="1"/>
          </p:cNvSpPr>
          <p:nvPr>
            <p:ph type="body" idx="2"/>
          </p:nvPr>
        </p:nvSpPr>
        <p:spPr>
          <a:xfrm>
            <a:off x="8867098" y="2774538"/>
            <a:ext cx="2986733" cy="128638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1" name="Google Shape;1101;p34"/>
          <p:cNvSpPr txBox="1">
            <a:spLocks noGrp="1"/>
          </p:cNvSpPr>
          <p:nvPr>
            <p:ph type="body" idx="3"/>
          </p:nvPr>
        </p:nvSpPr>
        <p:spPr>
          <a:xfrm>
            <a:off x="273093" y="4703185"/>
            <a:ext cx="4110153"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2" name="Google Shape;1102;p34"/>
          <p:cNvSpPr txBox="1">
            <a:spLocks noGrp="1"/>
          </p:cNvSpPr>
          <p:nvPr>
            <p:ph type="body" idx="4"/>
          </p:nvPr>
        </p:nvSpPr>
        <p:spPr>
          <a:xfrm>
            <a:off x="7784310" y="4691592"/>
            <a:ext cx="4110153"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เค้าโครงแบบกำหนดเอง">
  <p:cSld name="1_เค้าโครงแบบกำหนดเอง">
    <p:spTree>
      <p:nvGrpSpPr>
        <p:cNvPr id="1" name="Shape 1103"/>
        <p:cNvGrpSpPr/>
        <p:nvPr/>
      </p:nvGrpSpPr>
      <p:grpSpPr>
        <a:xfrm>
          <a:off x="0" y="0"/>
          <a:ext cx="0" cy="0"/>
          <a:chOff x="0" y="0"/>
          <a:chExt cx="0" cy="0"/>
        </a:xfrm>
      </p:grpSpPr>
      <p:sp>
        <p:nvSpPr>
          <p:cNvPr id="1104" name="Google Shape;110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5" name="Google Shape;110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6" name="Google Shape;110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07" name="Google Shape;1107;p35"/>
          <p:cNvGrpSpPr/>
          <p:nvPr/>
        </p:nvGrpSpPr>
        <p:grpSpPr>
          <a:xfrm flipH="1">
            <a:off x="7240859" y="2882127"/>
            <a:ext cx="1250465" cy="813416"/>
            <a:chOff x="28214" y="967908"/>
            <a:chExt cx="1250465" cy="813416"/>
          </a:xfrm>
        </p:grpSpPr>
        <p:cxnSp>
          <p:nvCxnSpPr>
            <p:cNvPr id="1108" name="Google Shape;1108;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09" name="Google Shape;1109;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0" name="Google Shape;1110;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1" name="Google Shape;1111;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2" name="Google Shape;1112;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3" name="Google Shape;1113;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4" name="Google Shape;1114;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15" name="Google Shape;1115;p35"/>
          <p:cNvGrpSpPr/>
          <p:nvPr/>
        </p:nvGrpSpPr>
        <p:grpSpPr>
          <a:xfrm>
            <a:off x="7100221" y="-23195"/>
            <a:ext cx="1250465" cy="813416"/>
            <a:chOff x="28214" y="967908"/>
            <a:chExt cx="1250465" cy="813416"/>
          </a:xfrm>
        </p:grpSpPr>
        <p:cxnSp>
          <p:nvCxnSpPr>
            <p:cNvPr id="1116" name="Google Shape;1116;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17" name="Google Shape;1117;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8" name="Google Shape;1118;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9" name="Google Shape;1119;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0" name="Google Shape;1120;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1" name="Google Shape;1121;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2" name="Google Shape;1122;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23" name="Google Shape;1123;p35"/>
          <p:cNvGrpSpPr/>
          <p:nvPr/>
        </p:nvGrpSpPr>
        <p:grpSpPr>
          <a:xfrm>
            <a:off x="241146" y="3976322"/>
            <a:ext cx="1101156" cy="1150968"/>
            <a:chOff x="1752751" y="749874"/>
            <a:chExt cx="1101156" cy="1150968"/>
          </a:xfrm>
        </p:grpSpPr>
        <p:cxnSp>
          <p:nvCxnSpPr>
            <p:cNvPr id="1124" name="Google Shape;1124;p35"/>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25" name="Google Shape;1125;p35"/>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6" name="Google Shape;1126;p35"/>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7" name="Google Shape;1127;p35"/>
            <p:cNvCxnSpPr/>
            <p:nvPr/>
          </p:nvCxnSpPr>
          <p:spPr>
            <a:xfrm>
              <a:off x="2497246" y="1619134"/>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8" name="Google Shape;1128;p35"/>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9" name="Google Shape;1129;p35"/>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0" name="Google Shape;1130;p35"/>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1" name="Google Shape;1131;p35"/>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32" name="Google Shape;1132;p35"/>
          <p:cNvGrpSpPr/>
          <p:nvPr/>
        </p:nvGrpSpPr>
        <p:grpSpPr>
          <a:xfrm>
            <a:off x="3488131" y="3171321"/>
            <a:ext cx="1250465" cy="813416"/>
            <a:chOff x="28214" y="967908"/>
            <a:chExt cx="1250465" cy="813416"/>
          </a:xfrm>
        </p:grpSpPr>
        <p:cxnSp>
          <p:nvCxnSpPr>
            <p:cNvPr id="1133" name="Google Shape;1133;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34" name="Google Shape;1134;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5" name="Google Shape;1135;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6" name="Google Shape;1136;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7" name="Google Shape;1137;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8" name="Google Shape;1138;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9" name="Google Shape;1139;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40" name="Google Shape;1140;p35"/>
          <p:cNvGrpSpPr/>
          <p:nvPr/>
        </p:nvGrpSpPr>
        <p:grpSpPr>
          <a:xfrm flipH="1">
            <a:off x="-164898" y="-590954"/>
            <a:ext cx="1250465" cy="813416"/>
            <a:chOff x="28214" y="967908"/>
            <a:chExt cx="1250465" cy="813416"/>
          </a:xfrm>
        </p:grpSpPr>
        <p:cxnSp>
          <p:nvCxnSpPr>
            <p:cNvPr id="1141" name="Google Shape;1141;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42" name="Google Shape;1142;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43" name="Google Shape;1143;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4" name="Google Shape;1144;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5" name="Google Shape;1145;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46" name="Google Shape;1146;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7" name="Google Shape;1147;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48" name="Google Shape;1148;p35"/>
          <p:cNvGrpSpPr/>
          <p:nvPr/>
        </p:nvGrpSpPr>
        <p:grpSpPr>
          <a:xfrm>
            <a:off x="0" y="5093026"/>
            <a:ext cx="12192000" cy="1745106"/>
            <a:chOff x="0" y="5038725"/>
            <a:chExt cx="12192000" cy="1819273"/>
          </a:xfrm>
        </p:grpSpPr>
        <p:sp>
          <p:nvSpPr>
            <p:cNvPr id="1149" name="Google Shape;1149;p35"/>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50" name="Google Shape;1150;p35"/>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151" name="Google Shape;1151;p35"/>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152" name="Google Shape;1152;p35"/>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153" name="Google Shape;1153;p35"/>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4" name="Google Shape;1154;p35"/>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5" name="Google Shape;1155;p35"/>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6" name="Google Shape;1156;p35"/>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157" name="Google Shape;1157;p35"/>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158" name="Google Shape;1158;p35"/>
          <p:cNvGrpSpPr/>
          <p:nvPr/>
        </p:nvGrpSpPr>
        <p:grpSpPr>
          <a:xfrm>
            <a:off x="7575007" y="1511393"/>
            <a:ext cx="4628280" cy="4081289"/>
            <a:chOff x="7563720" y="998556"/>
            <a:chExt cx="4628280" cy="4081289"/>
          </a:xfrm>
        </p:grpSpPr>
        <p:grpSp>
          <p:nvGrpSpPr>
            <p:cNvPr id="1159" name="Google Shape;1159;p35"/>
            <p:cNvGrpSpPr/>
            <p:nvPr/>
          </p:nvGrpSpPr>
          <p:grpSpPr>
            <a:xfrm>
              <a:off x="7563720" y="998556"/>
              <a:ext cx="4628280" cy="4081289"/>
              <a:chOff x="7563720" y="998556"/>
              <a:chExt cx="4628280" cy="4081289"/>
            </a:xfrm>
          </p:grpSpPr>
          <p:sp>
            <p:nvSpPr>
              <p:cNvPr id="1160" name="Google Shape;1160;p35"/>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1" name="Google Shape;1161;p35"/>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2" name="Google Shape;1162;p35"/>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3" name="Google Shape;1163;p35"/>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164" name="Google Shape;1164;p35"/>
            <p:cNvSpPr/>
            <p:nvPr/>
          </p:nvSpPr>
          <p:spPr>
            <a:xfrm>
              <a:off x="7661575" y="1494674"/>
              <a:ext cx="4432570" cy="3198970"/>
            </a:xfrm>
            <a:prstGeom prst="rect">
              <a:avLst/>
            </a:prstGeom>
            <a:solidFill>
              <a:srgbClr val="CC6A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165" name="Google Shape;1165;p35"/>
          <p:cNvGrpSpPr/>
          <p:nvPr/>
        </p:nvGrpSpPr>
        <p:grpSpPr>
          <a:xfrm>
            <a:off x="7674178" y="-341096"/>
            <a:ext cx="4662969" cy="1875851"/>
            <a:chOff x="7674178" y="-341096"/>
            <a:chExt cx="4662969" cy="1875851"/>
          </a:xfrm>
        </p:grpSpPr>
        <p:sp>
          <p:nvSpPr>
            <p:cNvPr id="1166" name="Google Shape;1166;p35"/>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7" name="Google Shape;1167;p35"/>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68" name="Google Shape;1168;p35"/>
            <p:cNvCxnSpPr>
              <a:stCxn id="1167" idx="0"/>
              <a:endCxn id="1167"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169" name="Google Shape;1169;p35"/>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170" name="Google Shape;1170;p35"/>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171" name="Google Shape;1171;p35"/>
            <p:cNvGrpSpPr/>
            <p:nvPr/>
          </p:nvGrpSpPr>
          <p:grpSpPr>
            <a:xfrm>
              <a:off x="7674178" y="-341096"/>
              <a:ext cx="1090950" cy="1870837"/>
              <a:chOff x="6203855" y="341000"/>
              <a:chExt cx="580001" cy="1597252"/>
            </a:xfrm>
          </p:grpSpPr>
          <p:sp>
            <p:nvSpPr>
              <p:cNvPr id="1172" name="Google Shape;1172;p35"/>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73" name="Google Shape;1173;p35"/>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174" name="Google Shape;1174;p35"/>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175" name="Google Shape;1175;p35"/>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176" name="Google Shape;1176;p35"/>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177" name="Google Shape;1177;p35"/>
            <p:cNvGrpSpPr/>
            <p:nvPr/>
          </p:nvGrpSpPr>
          <p:grpSpPr>
            <a:xfrm flipH="1">
              <a:off x="11246197" y="-336082"/>
              <a:ext cx="1090950" cy="1870837"/>
              <a:chOff x="6203855" y="341000"/>
              <a:chExt cx="580001" cy="1597252"/>
            </a:xfrm>
          </p:grpSpPr>
          <p:sp>
            <p:nvSpPr>
              <p:cNvPr id="1178" name="Google Shape;1178;p35"/>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79" name="Google Shape;1179;p35"/>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180" name="Google Shape;1180;p35"/>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1181" name="Google Shape;1181;p35"/>
          <p:cNvSpPr txBox="1">
            <a:spLocks noGrp="1"/>
          </p:cNvSpPr>
          <p:nvPr>
            <p:ph type="body" idx="1"/>
          </p:nvPr>
        </p:nvSpPr>
        <p:spPr>
          <a:xfrm>
            <a:off x="438925" y="821366"/>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2" name="Google Shape;1182;p35"/>
          <p:cNvSpPr txBox="1">
            <a:spLocks noGrp="1"/>
          </p:cNvSpPr>
          <p:nvPr>
            <p:ph type="body" idx="2"/>
          </p:nvPr>
        </p:nvSpPr>
        <p:spPr>
          <a:xfrm>
            <a:off x="3843131" y="485544"/>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3" name="Google Shape;1183;p35"/>
          <p:cNvSpPr txBox="1">
            <a:spLocks noGrp="1"/>
          </p:cNvSpPr>
          <p:nvPr>
            <p:ph type="body" idx="3"/>
          </p:nvPr>
        </p:nvSpPr>
        <p:spPr>
          <a:xfrm>
            <a:off x="1085567" y="1884353"/>
            <a:ext cx="1807425" cy="5097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62503"/>
              </a:buClr>
              <a:buSzPts val="5400"/>
              <a:buNone/>
              <a:defRPr sz="5400" b="0"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4" name="Google Shape;1184;p35"/>
          <p:cNvSpPr txBox="1">
            <a:spLocks noGrp="1"/>
          </p:cNvSpPr>
          <p:nvPr>
            <p:ph type="body" idx="4"/>
          </p:nvPr>
        </p:nvSpPr>
        <p:spPr>
          <a:xfrm>
            <a:off x="4479852" y="1560165"/>
            <a:ext cx="1807425" cy="5097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62503"/>
              </a:buClr>
              <a:buSzPts val="5400"/>
              <a:buNone/>
              <a:defRPr sz="5400" b="0"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5" name="Google Shape;1185;p35"/>
          <p:cNvSpPr txBox="1">
            <a:spLocks noGrp="1"/>
          </p:cNvSpPr>
          <p:nvPr>
            <p:ph type="body" idx="5"/>
          </p:nvPr>
        </p:nvSpPr>
        <p:spPr>
          <a:xfrm>
            <a:off x="7869928" y="2477787"/>
            <a:ext cx="4013979" cy="1841112"/>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เค้าโครงแบบกำหนดเอง">
  <p:cSld name="2_เค้าโครงแบบกำหนดเอง">
    <p:spTree>
      <p:nvGrpSpPr>
        <p:cNvPr id="1" name="Shape 1186"/>
        <p:cNvGrpSpPr/>
        <p:nvPr/>
      </p:nvGrpSpPr>
      <p:grpSpPr>
        <a:xfrm>
          <a:off x="0" y="0"/>
          <a:ext cx="0" cy="0"/>
          <a:chOff x="0" y="0"/>
          <a:chExt cx="0" cy="0"/>
        </a:xfrm>
      </p:grpSpPr>
      <p:sp>
        <p:nvSpPr>
          <p:cNvPr id="1187" name="Google Shape;118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8" name="Google Shape;118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9" name="Google Shape;118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90" name="Google Shape;1190;p36"/>
          <p:cNvGrpSpPr/>
          <p:nvPr/>
        </p:nvGrpSpPr>
        <p:grpSpPr>
          <a:xfrm>
            <a:off x="-57176" y="2926087"/>
            <a:ext cx="12319629" cy="3951657"/>
            <a:chOff x="-57176" y="2933595"/>
            <a:chExt cx="12319629" cy="3951657"/>
          </a:xfrm>
        </p:grpSpPr>
        <p:sp>
          <p:nvSpPr>
            <p:cNvPr id="1191" name="Google Shape;1191;p36"/>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92" name="Google Shape;1192;p36"/>
            <p:cNvSpPr/>
            <p:nvPr/>
          </p:nvSpPr>
          <p:spPr>
            <a:xfrm rot="1072314">
              <a:off x="2695317" y="3706872"/>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93" name="Google Shape;1193;p36"/>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194" name="Google Shape;1194;p36"/>
          <p:cNvSpPr txBox="1">
            <a:spLocks noGrp="1"/>
          </p:cNvSpPr>
          <p:nvPr>
            <p:ph type="title"/>
          </p:nvPr>
        </p:nvSpPr>
        <p:spPr>
          <a:xfrm>
            <a:off x="4957335" y="39418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5" name="Google Shape;1195;p36"/>
          <p:cNvSpPr txBox="1">
            <a:spLocks noGrp="1"/>
          </p:cNvSpPr>
          <p:nvPr>
            <p:ph type="body" idx="1"/>
          </p:nvPr>
        </p:nvSpPr>
        <p:spPr>
          <a:xfrm>
            <a:off x="605889" y="423625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6" name="Google Shape;1196;p36"/>
          <p:cNvSpPr txBox="1">
            <a:spLocks noGrp="1"/>
          </p:cNvSpPr>
          <p:nvPr>
            <p:ph type="body" idx="2"/>
          </p:nvPr>
        </p:nvSpPr>
        <p:spPr>
          <a:xfrm>
            <a:off x="153307" y="486829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7" name="Google Shape;1197;p36"/>
          <p:cNvSpPr txBox="1">
            <a:spLocks noGrp="1"/>
          </p:cNvSpPr>
          <p:nvPr>
            <p:ph type="body" idx="3"/>
          </p:nvPr>
        </p:nvSpPr>
        <p:spPr>
          <a:xfrm>
            <a:off x="3604174" y="446622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8" name="Google Shape;1198;p36"/>
          <p:cNvSpPr txBox="1">
            <a:spLocks noGrp="1"/>
          </p:cNvSpPr>
          <p:nvPr>
            <p:ph type="body" idx="4"/>
          </p:nvPr>
        </p:nvSpPr>
        <p:spPr>
          <a:xfrm>
            <a:off x="3151592" y="5098267"/>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9" name="Google Shape;1199;p36"/>
          <p:cNvSpPr txBox="1">
            <a:spLocks noGrp="1"/>
          </p:cNvSpPr>
          <p:nvPr>
            <p:ph type="body" idx="5"/>
          </p:nvPr>
        </p:nvSpPr>
        <p:spPr>
          <a:xfrm>
            <a:off x="6592014" y="426987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0" name="Google Shape;1200;p36"/>
          <p:cNvSpPr txBox="1">
            <a:spLocks noGrp="1"/>
          </p:cNvSpPr>
          <p:nvPr>
            <p:ph type="body" idx="6"/>
          </p:nvPr>
        </p:nvSpPr>
        <p:spPr>
          <a:xfrm>
            <a:off x="6139432" y="490192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1" name="Google Shape;1201;p36"/>
          <p:cNvSpPr txBox="1">
            <a:spLocks noGrp="1"/>
          </p:cNvSpPr>
          <p:nvPr>
            <p:ph type="body" idx="7"/>
          </p:nvPr>
        </p:nvSpPr>
        <p:spPr>
          <a:xfrm>
            <a:off x="9594228" y="4230668"/>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2" name="Google Shape;1202;p36"/>
          <p:cNvSpPr txBox="1">
            <a:spLocks noGrp="1"/>
          </p:cNvSpPr>
          <p:nvPr>
            <p:ph type="body" idx="8"/>
          </p:nvPr>
        </p:nvSpPr>
        <p:spPr>
          <a:xfrm>
            <a:off x="9141646" y="4862714"/>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203" name="Google Shape;1203;p36"/>
          <p:cNvGrpSpPr/>
          <p:nvPr/>
        </p:nvGrpSpPr>
        <p:grpSpPr>
          <a:xfrm>
            <a:off x="-57176" y="1604626"/>
            <a:ext cx="12258668" cy="2741995"/>
            <a:chOff x="-33334" y="1369839"/>
            <a:chExt cx="12258668" cy="2741995"/>
          </a:xfrm>
        </p:grpSpPr>
        <p:grpSp>
          <p:nvGrpSpPr>
            <p:cNvPr id="1204" name="Google Shape;1204;p36"/>
            <p:cNvGrpSpPr/>
            <p:nvPr/>
          </p:nvGrpSpPr>
          <p:grpSpPr>
            <a:xfrm>
              <a:off x="-33334" y="1369839"/>
              <a:ext cx="12258668" cy="2741995"/>
              <a:chOff x="-33334" y="1369839"/>
              <a:chExt cx="12258668" cy="2741995"/>
            </a:xfrm>
          </p:grpSpPr>
          <p:sp>
            <p:nvSpPr>
              <p:cNvPr id="1205" name="Google Shape;1205;p36"/>
              <p:cNvSpPr/>
              <p:nvPr/>
            </p:nvSpPr>
            <p:spPr>
              <a:xfrm>
                <a:off x="-33334" y="1369839"/>
                <a:ext cx="12258668" cy="1014589"/>
              </a:xfrm>
              <a:custGeom>
                <a:avLst/>
                <a:gdLst/>
                <a:ahLst/>
                <a:cxnLst/>
                <a:rect l="l" t="t" r="r" b="b"/>
                <a:pathLst>
                  <a:path w="12211050" h="1014589" extrusionOk="0">
                    <a:moveTo>
                      <a:pt x="0" y="9525"/>
                    </a:moveTo>
                    <a:cubicBezTo>
                      <a:pt x="1208087" y="512762"/>
                      <a:pt x="2495550" y="804863"/>
                      <a:pt x="4124325" y="942975"/>
                    </a:cubicBezTo>
                    <a:cubicBezTo>
                      <a:pt x="5753100" y="1081088"/>
                      <a:pt x="8345487" y="1004888"/>
                      <a:pt x="9772650" y="838200"/>
                    </a:cubicBezTo>
                    <a:cubicBezTo>
                      <a:pt x="11133138" y="576262"/>
                      <a:pt x="11681619" y="207168"/>
                      <a:pt x="1221105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06" name="Google Shape;1206;p36"/>
              <p:cNvGrpSpPr/>
              <p:nvPr/>
            </p:nvGrpSpPr>
            <p:grpSpPr>
              <a:xfrm>
                <a:off x="631500" y="1694545"/>
                <a:ext cx="1912876" cy="2020087"/>
                <a:chOff x="2878240" y="3685368"/>
                <a:chExt cx="1912876" cy="2020087"/>
              </a:xfrm>
            </p:grpSpPr>
            <p:sp>
              <p:nvSpPr>
                <p:cNvPr id="1207" name="Google Shape;1207;p36"/>
                <p:cNvSpPr/>
                <p:nvPr/>
              </p:nvSpPr>
              <p:spPr>
                <a:xfrm rot="2172170">
                  <a:off x="3255068" y="3867956"/>
                  <a:ext cx="1159219" cy="1654911"/>
                </a:xfrm>
                <a:custGeom>
                  <a:avLst/>
                  <a:gdLst/>
                  <a:ahLst/>
                  <a:cxnLst/>
                  <a:rect l="l" t="t" r="r" b="b"/>
                  <a:pathLst>
                    <a:path w="467860" h="726313" extrusionOk="0">
                      <a:moveTo>
                        <a:pt x="710" y="128748"/>
                      </a:moveTo>
                      <a:cubicBezTo>
                        <a:pt x="-5431" y="163660"/>
                        <a:pt x="29701" y="235332"/>
                        <a:pt x="52263" y="280271"/>
                      </a:cubicBezTo>
                      <a:cubicBezTo>
                        <a:pt x="74825" y="325210"/>
                        <a:pt x="111318" y="368219"/>
                        <a:pt x="136083" y="398381"/>
                      </a:cubicBezTo>
                      <a:cubicBezTo>
                        <a:pt x="160848" y="428543"/>
                        <a:pt x="186883" y="433306"/>
                        <a:pt x="200853" y="461246"/>
                      </a:cubicBezTo>
                      <a:cubicBezTo>
                        <a:pt x="214823" y="489186"/>
                        <a:pt x="214505" y="531096"/>
                        <a:pt x="219903" y="566021"/>
                      </a:cubicBezTo>
                      <a:cubicBezTo>
                        <a:pt x="225301" y="600946"/>
                        <a:pt x="218633" y="644444"/>
                        <a:pt x="233238" y="670796"/>
                      </a:cubicBezTo>
                      <a:cubicBezTo>
                        <a:pt x="247843" y="697148"/>
                        <a:pt x="282133" y="717468"/>
                        <a:pt x="307533" y="724136"/>
                      </a:cubicBezTo>
                      <a:cubicBezTo>
                        <a:pt x="332933" y="730804"/>
                        <a:pt x="365318" y="720961"/>
                        <a:pt x="385638" y="710801"/>
                      </a:cubicBezTo>
                      <a:cubicBezTo>
                        <a:pt x="405958" y="700641"/>
                        <a:pt x="423421" y="688893"/>
                        <a:pt x="429453" y="663176"/>
                      </a:cubicBezTo>
                      <a:cubicBezTo>
                        <a:pt x="435485" y="637459"/>
                        <a:pt x="422468" y="586023"/>
                        <a:pt x="421833" y="556496"/>
                      </a:cubicBezTo>
                      <a:cubicBezTo>
                        <a:pt x="421198" y="526969"/>
                        <a:pt x="421198" y="512681"/>
                        <a:pt x="425643" y="486011"/>
                      </a:cubicBezTo>
                      <a:cubicBezTo>
                        <a:pt x="430088" y="459341"/>
                        <a:pt x="441518" y="418383"/>
                        <a:pt x="448503" y="396476"/>
                      </a:cubicBezTo>
                      <a:cubicBezTo>
                        <a:pt x="455488" y="374569"/>
                        <a:pt x="465966" y="369806"/>
                        <a:pt x="467553" y="354566"/>
                      </a:cubicBezTo>
                      <a:cubicBezTo>
                        <a:pt x="469140" y="339326"/>
                        <a:pt x="464378" y="319641"/>
                        <a:pt x="458028" y="305036"/>
                      </a:cubicBezTo>
                      <a:cubicBezTo>
                        <a:pt x="451678" y="290431"/>
                        <a:pt x="441835" y="275826"/>
                        <a:pt x="429453" y="266936"/>
                      </a:cubicBezTo>
                      <a:cubicBezTo>
                        <a:pt x="417071" y="258046"/>
                        <a:pt x="399925" y="264078"/>
                        <a:pt x="383733" y="251696"/>
                      </a:cubicBezTo>
                      <a:cubicBezTo>
                        <a:pt x="367541" y="239314"/>
                        <a:pt x="343093" y="211691"/>
                        <a:pt x="332298" y="192641"/>
                      </a:cubicBezTo>
                      <a:cubicBezTo>
                        <a:pt x="321503" y="173591"/>
                        <a:pt x="324043" y="157081"/>
                        <a:pt x="318963" y="137396"/>
                      </a:cubicBezTo>
                      <a:cubicBezTo>
                        <a:pt x="313883" y="117711"/>
                        <a:pt x="308033" y="97326"/>
                        <a:pt x="301818" y="74531"/>
                      </a:cubicBezTo>
                      <a:cubicBezTo>
                        <a:pt x="295604" y="51736"/>
                        <a:pt x="302478" y="6582"/>
                        <a:pt x="281676" y="625"/>
                      </a:cubicBezTo>
                      <a:cubicBezTo>
                        <a:pt x="260874" y="-5332"/>
                        <a:pt x="204309" y="33073"/>
                        <a:pt x="177004" y="38788"/>
                      </a:cubicBezTo>
                      <a:cubicBezTo>
                        <a:pt x="149699" y="44503"/>
                        <a:pt x="118490" y="55805"/>
                        <a:pt x="89108" y="70798"/>
                      </a:cubicBezTo>
                      <a:cubicBezTo>
                        <a:pt x="59726" y="85791"/>
                        <a:pt x="6851" y="93836"/>
                        <a:pt x="710" y="128748"/>
                      </a:cubicBezTo>
                      <a:close/>
                    </a:path>
                  </a:pathLst>
                </a:custGeom>
                <a:solidFill>
                  <a:srgbClr val="E1A1BC"/>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08" name="Google Shape;1208;p36"/>
                <p:cNvSpPr/>
                <p:nvPr/>
              </p:nvSpPr>
              <p:spPr>
                <a:xfrm rot="1016318">
                  <a:off x="3618739" y="4119695"/>
                  <a:ext cx="711313" cy="182901"/>
                </a:xfrm>
                <a:custGeom>
                  <a:avLst/>
                  <a:gdLst/>
                  <a:ahLst/>
                  <a:cxnLst/>
                  <a:rect l="l" t="t" r="r" b="b"/>
                  <a:pathLst>
                    <a:path w="711313" h="182901" extrusionOk="0">
                      <a:moveTo>
                        <a:pt x="0" y="0"/>
                      </a:moveTo>
                      <a:lnTo>
                        <a:pt x="711313" y="6817"/>
                      </a:lnTo>
                      <a:cubicBezTo>
                        <a:pt x="710231" y="62527"/>
                        <a:pt x="705903" y="127191"/>
                        <a:pt x="704821" y="182901"/>
                      </a:cubicBezTo>
                      <a:lnTo>
                        <a:pt x="13555" y="169980"/>
                      </a:lnTo>
                      <a:cubicBezTo>
                        <a:pt x="12734" y="110203"/>
                        <a:pt x="821" y="59777"/>
                        <a:pt x="0" y="0"/>
                      </a:cubicBezTo>
                      <a:close/>
                    </a:path>
                  </a:pathLst>
                </a:custGeom>
                <a:solidFill>
                  <a:srgbClr val="C960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09" name="Google Shape;1209;p36"/>
                <p:cNvSpPr/>
                <p:nvPr/>
              </p:nvSpPr>
              <p:spPr>
                <a:xfrm rot="1016318">
                  <a:off x="3586051" y="4312518"/>
                  <a:ext cx="678139" cy="150188"/>
                </a:xfrm>
                <a:custGeom>
                  <a:avLst/>
                  <a:gdLst/>
                  <a:ahLst/>
                  <a:cxnLst/>
                  <a:rect l="l" t="t" r="r" b="b"/>
                  <a:pathLst>
                    <a:path w="707301" h="192875" extrusionOk="0">
                      <a:moveTo>
                        <a:pt x="0" y="0"/>
                      </a:moveTo>
                      <a:lnTo>
                        <a:pt x="706769" y="13637"/>
                      </a:lnTo>
                      <a:cubicBezTo>
                        <a:pt x="705687" y="69347"/>
                        <a:pt x="696313" y="105213"/>
                        <a:pt x="707301" y="184529"/>
                      </a:cubicBezTo>
                      <a:lnTo>
                        <a:pt x="27526" y="192875"/>
                      </a:lnTo>
                      <a:cubicBezTo>
                        <a:pt x="12820" y="135747"/>
                        <a:pt x="821" y="59777"/>
                        <a:pt x="0" y="0"/>
                      </a:cubicBezTo>
                      <a:close/>
                    </a:path>
                  </a:pathLst>
                </a:custGeom>
                <a:solidFill>
                  <a:srgbClr val="C960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10" name="Google Shape;1210;p36"/>
              <p:cNvGrpSpPr/>
              <p:nvPr/>
            </p:nvGrpSpPr>
            <p:grpSpPr>
              <a:xfrm>
                <a:off x="3628016" y="2128927"/>
                <a:ext cx="1730965" cy="1982907"/>
                <a:chOff x="3551719" y="2232881"/>
                <a:chExt cx="1730965" cy="1982907"/>
              </a:xfrm>
            </p:grpSpPr>
            <p:sp>
              <p:nvSpPr>
                <p:cNvPr id="1211" name="Google Shape;1211;p36"/>
                <p:cNvSpPr/>
                <p:nvPr/>
              </p:nvSpPr>
              <p:spPr>
                <a:xfrm rot="1436211">
                  <a:off x="3837592" y="2396879"/>
                  <a:ext cx="1159219" cy="1654911"/>
                </a:xfrm>
                <a:custGeom>
                  <a:avLst/>
                  <a:gdLst/>
                  <a:ahLst/>
                  <a:cxnLst/>
                  <a:rect l="l" t="t" r="r" b="b"/>
                  <a:pathLst>
                    <a:path w="467860" h="726313" extrusionOk="0">
                      <a:moveTo>
                        <a:pt x="710" y="128748"/>
                      </a:moveTo>
                      <a:cubicBezTo>
                        <a:pt x="-5431" y="163660"/>
                        <a:pt x="29701" y="235332"/>
                        <a:pt x="52263" y="280271"/>
                      </a:cubicBezTo>
                      <a:cubicBezTo>
                        <a:pt x="74825" y="325210"/>
                        <a:pt x="111318" y="368219"/>
                        <a:pt x="136083" y="398381"/>
                      </a:cubicBezTo>
                      <a:cubicBezTo>
                        <a:pt x="160848" y="428543"/>
                        <a:pt x="186883" y="433306"/>
                        <a:pt x="200853" y="461246"/>
                      </a:cubicBezTo>
                      <a:cubicBezTo>
                        <a:pt x="214823" y="489186"/>
                        <a:pt x="214505" y="531096"/>
                        <a:pt x="219903" y="566021"/>
                      </a:cubicBezTo>
                      <a:cubicBezTo>
                        <a:pt x="225301" y="600946"/>
                        <a:pt x="218633" y="644444"/>
                        <a:pt x="233238" y="670796"/>
                      </a:cubicBezTo>
                      <a:cubicBezTo>
                        <a:pt x="247843" y="697148"/>
                        <a:pt x="282133" y="717468"/>
                        <a:pt x="307533" y="724136"/>
                      </a:cubicBezTo>
                      <a:cubicBezTo>
                        <a:pt x="332933" y="730804"/>
                        <a:pt x="365318" y="720961"/>
                        <a:pt x="385638" y="710801"/>
                      </a:cubicBezTo>
                      <a:cubicBezTo>
                        <a:pt x="405958" y="700641"/>
                        <a:pt x="423421" y="688893"/>
                        <a:pt x="429453" y="663176"/>
                      </a:cubicBezTo>
                      <a:cubicBezTo>
                        <a:pt x="435485" y="637459"/>
                        <a:pt x="422468" y="586023"/>
                        <a:pt x="421833" y="556496"/>
                      </a:cubicBezTo>
                      <a:cubicBezTo>
                        <a:pt x="421198" y="526969"/>
                        <a:pt x="421198" y="512681"/>
                        <a:pt x="425643" y="486011"/>
                      </a:cubicBezTo>
                      <a:cubicBezTo>
                        <a:pt x="430088" y="459341"/>
                        <a:pt x="441518" y="418383"/>
                        <a:pt x="448503" y="396476"/>
                      </a:cubicBezTo>
                      <a:cubicBezTo>
                        <a:pt x="455488" y="374569"/>
                        <a:pt x="465966" y="369806"/>
                        <a:pt x="467553" y="354566"/>
                      </a:cubicBezTo>
                      <a:cubicBezTo>
                        <a:pt x="469140" y="339326"/>
                        <a:pt x="464378" y="319641"/>
                        <a:pt x="458028" y="305036"/>
                      </a:cubicBezTo>
                      <a:cubicBezTo>
                        <a:pt x="451678" y="290431"/>
                        <a:pt x="441835" y="275826"/>
                        <a:pt x="429453" y="266936"/>
                      </a:cubicBezTo>
                      <a:cubicBezTo>
                        <a:pt x="417071" y="258046"/>
                        <a:pt x="399925" y="264078"/>
                        <a:pt x="383733" y="251696"/>
                      </a:cubicBezTo>
                      <a:cubicBezTo>
                        <a:pt x="367541" y="239314"/>
                        <a:pt x="343093" y="211691"/>
                        <a:pt x="332298" y="192641"/>
                      </a:cubicBezTo>
                      <a:cubicBezTo>
                        <a:pt x="321503" y="173591"/>
                        <a:pt x="324043" y="157081"/>
                        <a:pt x="318963" y="137396"/>
                      </a:cubicBezTo>
                      <a:cubicBezTo>
                        <a:pt x="313883" y="117711"/>
                        <a:pt x="308033" y="97326"/>
                        <a:pt x="301818" y="74531"/>
                      </a:cubicBezTo>
                      <a:cubicBezTo>
                        <a:pt x="295604" y="51736"/>
                        <a:pt x="302478" y="6582"/>
                        <a:pt x="281676" y="625"/>
                      </a:cubicBezTo>
                      <a:cubicBezTo>
                        <a:pt x="260874" y="-5332"/>
                        <a:pt x="204309" y="33073"/>
                        <a:pt x="177004" y="38788"/>
                      </a:cubicBezTo>
                      <a:cubicBezTo>
                        <a:pt x="149699" y="44503"/>
                        <a:pt x="118490" y="55805"/>
                        <a:pt x="89108" y="70798"/>
                      </a:cubicBezTo>
                      <a:cubicBezTo>
                        <a:pt x="59726" y="85791"/>
                        <a:pt x="6851" y="93836"/>
                        <a:pt x="710" y="128748"/>
                      </a:cubicBezTo>
                      <a:close/>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2" name="Google Shape;1212;p36"/>
                <p:cNvSpPr/>
                <p:nvPr/>
              </p:nvSpPr>
              <p:spPr>
                <a:xfrm rot="217548">
                  <a:off x="4100571" y="2497438"/>
                  <a:ext cx="748109" cy="278886"/>
                </a:xfrm>
                <a:custGeom>
                  <a:avLst/>
                  <a:gdLst/>
                  <a:ahLst/>
                  <a:cxnLst/>
                  <a:rect l="l" t="t" r="r" b="b"/>
                  <a:pathLst>
                    <a:path w="748109" h="278886" extrusionOk="0">
                      <a:moveTo>
                        <a:pt x="20980" y="26388"/>
                      </a:moveTo>
                      <a:cubicBezTo>
                        <a:pt x="37305" y="-14675"/>
                        <a:pt x="141168" y="7065"/>
                        <a:pt x="174977" y="6627"/>
                      </a:cubicBezTo>
                      <a:cubicBezTo>
                        <a:pt x="311209" y="-4119"/>
                        <a:pt x="646615" y="-1761"/>
                        <a:pt x="748109" y="13441"/>
                      </a:cubicBezTo>
                      <a:cubicBezTo>
                        <a:pt x="744349" y="64838"/>
                        <a:pt x="727494" y="90341"/>
                        <a:pt x="722409" y="120825"/>
                      </a:cubicBezTo>
                      <a:lnTo>
                        <a:pt x="703537" y="278886"/>
                      </a:lnTo>
                      <a:lnTo>
                        <a:pt x="7283" y="266970"/>
                      </a:lnTo>
                      <a:cubicBezTo>
                        <a:pt x="-9353" y="83135"/>
                        <a:pt x="5645" y="67178"/>
                        <a:pt x="20980" y="26388"/>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3" name="Google Shape;1213;p36"/>
                <p:cNvSpPr/>
                <p:nvPr/>
              </p:nvSpPr>
              <p:spPr>
                <a:xfrm>
                  <a:off x="4748307" y="3158210"/>
                  <a:ext cx="205293" cy="349179"/>
                </a:xfrm>
                <a:custGeom>
                  <a:avLst/>
                  <a:gdLst/>
                  <a:ahLst/>
                  <a:cxnLst/>
                  <a:rect l="l" t="t" r="r" b="b"/>
                  <a:pathLst>
                    <a:path w="205293" h="349179" extrusionOk="0">
                      <a:moveTo>
                        <a:pt x="82772" y="279"/>
                      </a:moveTo>
                      <a:cubicBezTo>
                        <a:pt x="65945" y="4089"/>
                        <a:pt x="52292" y="41237"/>
                        <a:pt x="38957" y="66954"/>
                      </a:cubicBezTo>
                      <a:cubicBezTo>
                        <a:pt x="25622" y="92671"/>
                        <a:pt x="8159" y="127914"/>
                        <a:pt x="2762" y="154584"/>
                      </a:cubicBezTo>
                      <a:cubicBezTo>
                        <a:pt x="-2635" y="181254"/>
                        <a:pt x="540" y="204432"/>
                        <a:pt x="6572" y="226974"/>
                      </a:cubicBezTo>
                      <a:cubicBezTo>
                        <a:pt x="12604" y="249516"/>
                        <a:pt x="26257" y="269519"/>
                        <a:pt x="38957" y="289839"/>
                      </a:cubicBezTo>
                      <a:cubicBezTo>
                        <a:pt x="51657" y="310159"/>
                        <a:pt x="67850" y="345402"/>
                        <a:pt x="82772" y="348894"/>
                      </a:cubicBezTo>
                      <a:cubicBezTo>
                        <a:pt x="97695" y="352387"/>
                        <a:pt x="112617" y="322859"/>
                        <a:pt x="128492" y="310794"/>
                      </a:cubicBezTo>
                      <a:cubicBezTo>
                        <a:pt x="144367" y="298729"/>
                        <a:pt x="166275" y="290474"/>
                        <a:pt x="178022" y="276504"/>
                      </a:cubicBezTo>
                      <a:cubicBezTo>
                        <a:pt x="189769" y="262534"/>
                        <a:pt x="194532" y="240309"/>
                        <a:pt x="198977" y="226974"/>
                      </a:cubicBezTo>
                      <a:cubicBezTo>
                        <a:pt x="203422" y="213639"/>
                        <a:pt x="203740" y="208242"/>
                        <a:pt x="204692" y="196494"/>
                      </a:cubicBezTo>
                      <a:cubicBezTo>
                        <a:pt x="205645" y="184747"/>
                        <a:pt x="205327" y="166014"/>
                        <a:pt x="204692" y="156489"/>
                      </a:cubicBezTo>
                      <a:cubicBezTo>
                        <a:pt x="204057" y="146964"/>
                        <a:pt x="203740" y="149187"/>
                        <a:pt x="200882" y="139344"/>
                      </a:cubicBezTo>
                      <a:cubicBezTo>
                        <a:pt x="198025" y="129502"/>
                        <a:pt x="191675" y="109182"/>
                        <a:pt x="187547" y="97434"/>
                      </a:cubicBezTo>
                      <a:cubicBezTo>
                        <a:pt x="183419" y="85686"/>
                        <a:pt x="176117" y="68859"/>
                        <a:pt x="176117" y="68859"/>
                      </a:cubicBezTo>
                      <a:cubicBezTo>
                        <a:pt x="167545" y="64097"/>
                        <a:pt x="155480" y="55524"/>
                        <a:pt x="139922" y="44094"/>
                      </a:cubicBezTo>
                      <a:cubicBezTo>
                        <a:pt x="124364" y="32664"/>
                        <a:pt x="99600" y="-3531"/>
                        <a:pt x="82772" y="279"/>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4" name="Google Shape;1214;p36"/>
                <p:cNvSpPr/>
                <p:nvPr/>
              </p:nvSpPr>
              <p:spPr>
                <a:xfrm>
                  <a:off x="4156609" y="3694899"/>
                  <a:ext cx="458430" cy="382308"/>
                </a:xfrm>
                <a:custGeom>
                  <a:avLst/>
                  <a:gdLst/>
                  <a:ahLst/>
                  <a:cxnLst/>
                  <a:rect l="l" t="t" r="r" b="b"/>
                  <a:pathLst>
                    <a:path w="458430" h="382308" extrusionOk="0">
                      <a:moveTo>
                        <a:pt x="97254" y="2704"/>
                      </a:moveTo>
                      <a:cubicBezTo>
                        <a:pt x="164881" y="11911"/>
                        <a:pt x="369034" y="77952"/>
                        <a:pt x="426819" y="117004"/>
                      </a:cubicBezTo>
                      <a:cubicBezTo>
                        <a:pt x="484604" y="156057"/>
                        <a:pt x="445869" y="206539"/>
                        <a:pt x="443964" y="237019"/>
                      </a:cubicBezTo>
                      <a:cubicBezTo>
                        <a:pt x="442059" y="267499"/>
                        <a:pt x="437933" y="286234"/>
                        <a:pt x="424915" y="307506"/>
                      </a:cubicBezTo>
                      <a:cubicBezTo>
                        <a:pt x="411898" y="328779"/>
                        <a:pt x="400466" y="354177"/>
                        <a:pt x="371574" y="366559"/>
                      </a:cubicBezTo>
                      <a:cubicBezTo>
                        <a:pt x="342682" y="378942"/>
                        <a:pt x="288709" y="384024"/>
                        <a:pt x="251561" y="381801"/>
                      </a:cubicBezTo>
                      <a:cubicBezTo>
                        <a:pt x="214414" y="379579"/>
                        <a:pt x="172184" y="365289"/>
                        <a:pt x="142974" y="351319"/>
                      </a:cubicBezTo>
                      <a:cubicBezTo>
                        <a:pt x="113764" y="337349"/>
                        <a:pt x="87731" y="320206"/>
                        <a:pt x="64871" y="294171"/>
                      </a:cubicBezTo>
                      <a:cubicBezTo>
                        <a:pt x="42011" y="268136"/>
                        <a:pt x="15974" y="224954"/>
                        <a:pt x="5814" y="195109"/>
                      </a:cubicBezTo>
                      <a:cubicBezTo>
                        <a:pt x="-4346" y="165264"/>
                        <a:pt x="1371" y="137326"/>
                        <a:pt x="3911" y="115101"/>
                      </a:cubicBezTo>
                      <a:cubicBezTo>
                        <a:pt x="6451" y="92876"/>
                        <a:pt x="6133" y="80493"/>
                        <a:pt x="21055" y="61760"/>
                      </a:cubicBezTo>
                      <a:cubicBezTo>
                        <a:pt x="53440" y="6515"/>
                        <a:pt x="29627" y="-6503"/>
                        <a:pt x="97254" y="2704"/>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215" name="Google Shape;1215;p36"/>
                <p:cNvCxnSpPr>
                  <a:stCxn id="1211" idx="21"/>
                </p:cNvCxnSpPr>
                <p:nvPr/>
              </p:nvCxnSpPr>
              <p:spPr>
                <a:xfrm flipH="1">
                  <a:off x="4338210" y="2469899"/>
                  <a:ext cx="21300" cy="167100"/>
                </a:xfrm>
                <a:prstGeom prst="straightConnector1">
                  <a:avLst/>
                </a:prstGeom>
                <a:noFill/>
                <a:ln w="57150" cap="flat" cmpd="sng">
                  <a:solidFill>
                    <a:schemeClr val="dk1"/>
                  </a:solidFill>
                  <a:prstDash val="solid"/>
                  <a:miter lim="800000"/>
                  <a:headEnd type="none" w="sm" len="sm"/>
                  <a:tailEnd type="none" w="sm" len="sm"/>
                </a:ln>
              </p:spPr>
            </p:cxnSp>
            <p:cxnSp>
              <p:nvCxnSpPr>
                <p:cNvPr id="1216" name="Google Shape;1216;p36"/>
                <p:cNvCxnSpPr/>
                <p:nvPr/>
              </p:nvCxnSpPr>
              <p:spPr>
                <a:xfrm flipH="1">
                  <a:off x="4561374" y="2469899"/>
                  <a:ext cx="22638" cy="238333"/>
                </a:xfrm>
                <a:prstGeom prst="straightConnector1">
                  <a:avLst/>
                </a:prstGeom>
                <a:noFill/>
                <a:ln w="57150" cap="flat" cmpd="sng">
                  <a:solidFill>
                    <a:schemeClr val="dk1"/>
                  </a:solidFill>
                  <a:prstDash val="solid"/>
                  <a:miter lim="800000"/>
                  <a:headEnd type="none" w="sm" len="sm"/>
                  <a:tailEnd type="none" w="sm" len="sm"/>
                </a:ln>
              </p:spPr>
            </p:cxnSp>
          </p:grpSp>
          <p:grpSp>
            <p:nvGrpSpPr>
              <p:cNvPr id="1217" name="Google Shape;1217;p36"/>
              <p:cNvGrpSpPr/>
              <p:nvPr/>
            </p:nvGrpSpPr>
            <p:grpSpPr>
              <a:xfrm rot="719020">
                <a:off x="7072897" y="2314330"/>
                <a:ext cx="933543" cy="1428354"/>
                <a:chOff x="6719604" y="3087507"/>
                <a:chExt cx="933543" cy="1428354"/>
              </a:xfrm>
            </p:grpSpPr>
            <p:sp>
              <p:nvSpPr>
                <p:cNvPr id="1218" name="Google Shape;1218;p36"/>
                <p:cNvSpPr/>
                <p:nvPr/>
              </p:nvSpPr>
              <p:spPr>
                <a:xfrm>
                  <a:off x="6719604" y="3087507"/>
                  <a:ext cx="933543" cy="1428354"/>
                </a:xfrm>
                <a:custGeom>
                  <a:avLst/>
                  <a:gdLst/>
                  <a:ahLst/>
                  <a:cxnLst/>
                  <a:rect l="l" t="t" r="r" b="b"/>
                  <a:pathLst>
                    <a:path w="284731" h="450517" extrusionOk="0">
                      <a:moveTo>
                        <a:pt x="59502" y="95464"/>
                      </a:moveTo>
                      <a:cubicBezTo>
                        <a:pt x="51565" y="118006"/>
                        <a:pt x="68392" y="136739"/>
                        <a:pt x="70932" y="158329"/>
                      </a:cubicBezTo>
                      <a:cubicBezTo>
                        <a:pt x="73472" y="179919"/>
                        <a:pt x="77917" y="206907"/>
                        <a:pt x="74742" y="225004"/>
                      </a:cubicBezTo>
                      <a:cubicBezTo>
                        <a:pt x="71567" y="243101"/>
                        <a:pt x="61407" y="250087"/>
                        <a:pt x="51882" y="266914"/>
                      </a:cubicBezTo>
                      <a:cubicBezTo>
                        <a:pt x="42357" y="283741"/>
                        <a:pt x="26164" y="307237"/>
                        <a:pt x="17592" y="325969"/>
                      </a:cubicBezTo>
                      <a:cubicBezTo>
                        <a:pt x="9020" y="344701"/>
                        <a:pt x="-2410" y="360259"/>
                        <a:pt x="447" y="379309"/>
                      </a:cubicBezTo>
                      <a:cubicBezTo>
                        <a:pt x="3304" y="398359"/>
                        <a:pt x="19180" y="428522"/>
                        <a:pt x="34737" y="440269"/>
                      </a:cubicBezTo>
                      <a:cubicBezTo>
                        <a:pt x="50294" y="452016"/>
                        <a:pt x="77917" y="451064"/>
                        <a:pt x="93792" y="449794"/>
                      </a:cubicBezTo>
                      <a:cubicBezTo>
                        <a:pt x="109667" y="448524"/>
                        <a:pt x="113160" y="442809"/>
                        <a:pt x="129987" y="432649"/>
                      </a:cubicBezTo>
                      <a:cubicBezTo>
                        <a:pt x="146815" y="422489"/>
                        <a:pt x="174120" y="403121"/>
                        <a:pt x="194757" y="388834"/>
                      </a:cubicBezTo>
                      <a:cubicBezTo>
                        <a:pt x="215394" y="374547"/>
                        <a:pt x="239207" y="358989"/>
                        <a:pt x="253812" y="346924"/>
                      </a:cubicBezTo>
                      <a:cubicBezTo>
                        <a:pt x="268417" y="334859"/>
                        <a:pt x="277624" y="334542"/>
                        <a:pt x="282387" y="316444"/>
                      </a:cubicBezTo>
                      <a:cubicBezTo>
                        <a:pt x="287150" y="298346"/>
                        <a:pt x="283339" y="260246"/>
                        <a:pt x="282387" y="238339"/>
                      </a:cubicBezTo>
                      <a:cubicBezTo>
                        <a:pt x="281435" y="216432"/>
                        <a:pt x="277625" y="204684"/>
                        <a:pt x="276672" y="184999"/>
                      </a:cubicBezTo>
                      <a:cubicBezTo>
                        <a:pt x="275720" y="165314"/>
                        <a:pt x="276672" y="120229"/>
                        <a:pt x="276672" y="120229"/>
                      </a:cubicBezTo>
                      <a:cubicBezTo>
                        <a:pt x="276672" y="98957"/>
                        <a:pt x="275720" y="74509"/>
                        <a:pt x="276672" y="57364"/>
                      </a:cubicBezTo>
                      <a:cubicBezTo>
                        <a:pt x="277624" y="40219"/>
                        <a:pt x="282724" y="25614"/>
                        <a:pt x="282387" y="17359"/>
                      </a:cubicBezTo>
                      <a:cubicBezTo>
                        <a:pt x="282050" y="9104"/>
                        <a:pt x="285447" y="10691"/>
                        <a:pt x="274652" y="7834"/>
                      </a:cubicBezTo>
                      <a:cubicBezTo>
                        <a:pt x="263857" y="4977"/>
                        <a:pt x="235060" y="849"/>
                        <a:pt x="217617" y="214"/>
                      </a:cubicBezTo>
                      <a:cubicBezTo>
                        <a:pt x="200174" y="-421"/>
                        <a:pt x="186502" y="214"/>
                        <a:pt x="169992" y="4024"/>
                      </a:cubicBezTo>
                      <a:cubicBezTo>
                        <a:pt x="153482" y="7834"/>
                        <a:pt x="133797" y="11644"/>
                        <a:pt x="118557" y="23074"/>
                      </a:cubicBezTo>
                      <a:cubicBezTo>
                        <a:pt x="103317" y="34504"/>
                        <a:pt x="67439" y="72922"/>
                        <a:pt x="59502" y="95464"/>
                      </a:cubicBezTo>
                      <a:close/>
                    </a:path>
                  </a:pathLst>
                </a:custGeom>
                <a:solidFill>
                  <a:srgbClr val="ECD56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19" name="Google Shape;1219;p36"/>
                <p:cNvGrpSpPr/>
                <p:nvPr/>
              </p:nvGrpSpPr>
              <p:grpSpPr>
                <a:xfrm>
                  <a:off x="7057203" y="3342367"/>
                  <a:ext cx="419235" cy="373801"/>
                  <a:chOff x="2002910" y="5625539"/>
                  <a:chExt cx="512535" cy="494526"/>
                </a:xfrm>
              </p:grpSpPr>
              <p:sp>
                <p:nvSpPr>
                  <p:cNvPr id="1220" name="Google Shape;1220;p36"/>
                  <p:cNvSpPr/>
                  <p:nvPr/>
                </p:nvSpPr>
                <p:spPr>
                  <a:xfrm rot="-1846026">
                    <a:off x="2134058" y="57845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1" name="Google Shape;1221;p36"/>
                  <p:cNvSpPr/>
                  <p:nvPr/>
                </p:nvSpPr>
                <p:spPr>
                  <a:xfrm rot="-3549793">
                    <a:off x="2035153" y="5835797"/>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2" name="Google Shape;1222;p36"/>
                  <p:cNvSpPr/>
                  <p:nvPr/>
                </p:nvSpPr>
                <p:spPr>
                  <a:xfrm rot="-2638213">
                    <a:off x="2088126" y="5688202"/>
                    <a:ext cx="107745" cy="147467"/>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3" name="Google Shape;1223;p36"/>
                  <p:cNvSpPr/>
                  <p:nvPr/>
                </p:nvSpPr>
                <p:spPr>
                  <a:xfrm rot="-600052">
                    <a:off x="2224895" y="5633353"/>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4" name="Google Shape;1224;p36"/>
                  <p:cNvSpPr/>
                  <p:nvPr/>
                </p:nvSpPr>
                <p:spPr>
                  <a:xfrm rot="-172239">
                    <a:off x="2355123" y="5662201"/>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225" name="Google Shape;1225;p36"/>
              <p:cNvGrpSpPr/>
              <p:nvPr/>
            </p:nvGrpSpPr>
            <p:grpSpPr>
              <a:xfrm rot="-284567">
                <a:off x="9906765" y="1979180"/>
                <a:ext cx="1197747" cy="1584850"/>
                <a:chOff x="6178285" y="2932587"/>
                <a:chExt cx="1197747" cy="1584850"/>
              </a:xfrm>
            </p:grpSpPr>
            <p:sp>
              <p:nvSpPr>
                <p:cNvPr id="1226" name="Google Shape;1226;p36"/>
                <p:cNvSpPr/>
                <p:nvPr/>
              </p:nvSpPr>
              <p:spPr>
                <a:xfrm rot="-684839">
                  <a:off x="6310387" y="3010835"/>
                  <a:ext cx="933543" cy="1428354"/>
                </a:xfrm>
                <a:custGeom>
                  <a:avLst/>
                  <a:gdLst/>
                  <a:ahLst/>
                  <a:cxnLst/>
                  <a:rect l="l" t="t" r="r" b="b"/>
                  <a:pathLst>
                    <a:path w="284731" h="450517" extrusionOk="0">
                      <a:moveTo>
                        <a:pt x="59502" y="95464"/>
                      </a:moveTo>
                      <a:cubicBezTo>
                        <a:pt x="51565" y="118006"/>
                        <a:pt x="68392" y="136739"/>
                        <a:pt x="70932" y="158329"/>
                      </a:cubicBezTo>
                      <a:cubicBezTo>
                        <a:pt x="73472" y="179919"/>
                        <a:pt x="77917" y="206907"/>
                        <a:pt x="74742" y="225004"/>
                      </a:cubicBezTo>
                      <a:cubicBezTo>
                        <a:pt x="71567" y="243101"/>
                        <a:pt x="61407" y="250087"/>
                        <a:pt x="51882" y="266914"/>
                      </a:cubicBezTo>
                      <a:cubicBezTo>
                        <a:pt x="42357" y="283741"/>
                        <a:pt x="26164" y="307237"/>
                        <a:pt x="17592" y="325969"/>
                      </a:cubicBezTo>
                      <a:cubicBezTo>
                        <a:pt x="9020" y="344701"/>
                        <a:pt x="-2410" y="360259"/>
                        <a:pt x="447" y="379309"/>
                      </a:cubicBezTo>
                      <a:cubicBezTo>
                        <a:pt x="3304" y="398359"/>
                        <a:pt x="19180" y="428522"/>
                        <a:pt x="34737" y="440269"/>
                      </a:cubicBezTo>
                      <a:cubicBezTo>
                        <a:pt x="50294" y="452016"/>
                        <a:pt x="77917" y="451064"/>
                        <a:pt x="93792" y="449794"/>
                      </a:cubicBezTo>
                      <a:cubicBezTo>
                        <a:pt x="109667" y="448524"/>
                        <a:pt x="113160" y="442809"/>
                        <a:pt x="129987" y="432649"/>
                      </a:cubicBezTo>
                      <a:cubicBezTo>
                        <a:pt x="146815" y="422489"/>
                        <a:pt x="174120" y="403121"/>
                        <a:pt x="194757" y="388834"/>
                      </a:cubicBezTo>
                      <a:cubicBezTo>
                        <a:pt x="215394" y="374547"/>
                        <a:pt x="239207" y="358989"/>
                        <a:pt x="253812" y="346924"/>
                      </a:cubicBezTo>
                      <a:cubicBezTo>
                        <a:pt x="268417" y="334859"/>
                        <a:pt x="277624" y="334542"/>
                        <a:pt x="282387" y="316444"/>
                      </a:cubicBezTo>
                      <a:cubicBezTo>
                        <a:pt x="287150" y="298346"/>
                        <a:pt x="283339" y="260246"/>
                        <a:pt x="282387" y="238339"/>
                      </a:cubicBezTo>
                      <a:cubicBezTo>
                        <a:pt x="281435" y="216432"/>
                        <a:pt x="277625" y="204684"/>
                        <a:pt x="276672" y="184999"/>
                      </a:cubicBezTo>
                      <a:cubicBezTo>
                        <a:pt x="275720" y="165314"/>
                        <a:pt x="276672" y="120229"/>
                        <a:pt x="276672" y="120229"/>
                      </a:cubicBezTo>
                      <a:cubicBezTo>
                        <a:pt x="276672" y="98957"/>
                        <a:pt x="275720" y="74509"/>
                        <a:pt x="276672" y="57364"/>
                      </a:cubicBezTo>
                      <a:cubicBezTo>
                        <a:pt x="277624" y="40219"/>
                        <a:pt x="282724" y="25614"/>
                        <a:pt x="282387" y="17359"/>
                      </a:cubicBezTo>
                      <a:cubicBezTo>
                        <a:pt x="282050" y="9104"/>
                        <a:pt x="285447" y="10691"/>
                        <a:pt x="274652" y="7834"/>
                      </a:cubicBezTo>
                      <a:cubicBezTo>
                        <a:pt x="263857" y="4977"/>
                        <a:pt x="235060" y="849"/>
                        <a:pt x="217617" y="214"/>
                      </a:cubicBezTo>
                      <a:cubicBezTo>
                        <a:pt x="200174" y="-421"/>
                        <a:pt x="186502" y="214"/>
                        <a:pt x="169992" y="4024"/>
                      </a:cubicBezTo>
                      <a:cubicBezTo>
                        <a:pt x="153482" y="7834"/>
                        <a:pt x="133797" y="11644"/>
                        <a:pt x="118557" y="23074"/>
                      </a:cubicBezTo>
                      <a:cubicBezTo>
                        <a:pt x="103317" y="34504"/>
                        <a:pt x="67439" y="72922"/>
                        <a:pt x="59502" y="95464"/>
                      </a:cubicBezTo>
                      <a:close/>
                    </a:path>
                  </a:pathLst>
                </a:custGeom>
                <a:solidFill>
                  <a:srgbClr val="3D668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7" name="Google Shape;1227;p36"/>
                <p:cNvSpPr/>
                <p:nvPr/>
              </p:nvSpPr>
              <p:spPr>
                <a:xfrm>
                  <a:off x="6450200" y="3305034"/>
                  <a:ext cx="144910" cy="196337"/>
                </a:xfrm>
                <a:custGeom>
                  <a:avLst/>
                  <a:gdLst/>
                  <a:ahLst/>
                  <a:cxnLst/>
                  <a:rect l="l" t="t" r="r" b="b"/>
                  <a:pathLst>
                    <a:path w="144910" h="196337" extrusionOk="0">
                      <a:moveTo>
                        <a:pt x="130" y="95311"/>
                      </a:moveTo>
                      <a:cubicBezTo>
                        <a:pt x="-1775" y="62588"/>
                        <a:pt x="17300" y="0"/>
                        <a:pt x="57280" y="0"/>
                      </a:cubicBezTo>
                      <a:cubicBezTo>
                        <a:pt x="97260" y="0"/>
                        <a:pt x="144910" y="52141"/>
                        <a:pt x="144910" y="95311"/>
                      </a:cubicBezTo>
                      <a:cubicBezTo>
                        <a:pt x="144910" y="138481"/>
                        <a:pt x="108690" y="196337"/>
                        <a:pt x="68710" y="196337"/>
                      </a:cubicBezTo>
                      <a:cubicBezTo>
                        <a:pt x="28730" y="196337"/>
                        <a:pt x="2035" y="128034"/>
                        <a:pt x="130" y="953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8" name="Google Shape;1228;p36"/>
                <p:cNvSpPr/>
                <p:nvPr/>
              </p:nvSpPr>
              <p:spPr>
                <a:xfrm>
                  <a:off x="6595110" y="3084327"/>
                  <a:ext cx="144780" cy="15633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9" name="Google Shape;1229;p36"/>
                <p:cNvSpPr/>
                <p:nvPr/>
              </p:nvSpPr>
              <p:spPr>
                <a:xfrm>
                  <a:off x="6883664" y="2981950"/>
                  <a:ext cx="204634" cy="160057"/>
                </a:xfrm>
                <a:custGeom>
                  <a:avLst/>
                  <a:gdLst/>
                  <a:ahLst/>
                  <a:cxnLst/>
                  <a:rect l="l" t="t" r="r" b="b"/>
                  <a:pathLst>
                    <a:path w="204634" h="160057" extrusionOk="0">
                      <a:moveTo>
                        <a:pt x="2582" y="36117"/>
                      </a:moveTo>
                      <a:cubicBezTo>
                        <a:pt x="-13611" y="11332"/>
                        <a:pt x="50365" y="17085"/>
                        <a:pt x="82592" y="11291"/>
                      </a:cubicBezTo>
                      <a:cubicBezTo>
                        <a:pt x="114819" y="5497"/>
                        <a:pt x="177211" y="-3417"/>
                        <a:pt x="195943" y="1356"/>
                      </a:cubicBezTo>
                      <a:cubicBezTo>
                        <a:pt x="214676" y="6129"/>
                        <a:pt x="197369" y="26821"/>
                        <a:pt x="196892" y="51357"/>
                      </a:cubicBezTo>
                      <a:cubicBezTo>
                        <a:pt x="196415" y="75893"/>
                        <a:pt x="212132" y="162543"/>
                        <a:pt x="179747" y="160003"/>
                      </a:cubicBezTo>
                      <a:cubicBezTo>
                        <a:pt x="147362" y="157463"/>
                        <a:pt x="18775" y="60902"/>
                        <a:pt x="2582" y="36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0" name="Google Shape;1230;p36"/>
                <p:cNvSpPr/>
                <p:nvPr/>
              </p:nvSpPr>
              <p:spPr>
                <a:xfrm>
                  <a:off x="6798575" y="3255108"/>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1" name="Google Shape;1231;p36"/>
                <p:cNvSpPr/>
                <p:nvPr/>
              </p:nvSpPr>
              <p:spPr>
                <a:xfrm>
                  <a:off x="6667500" y="3475562"/>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2" name="Google Shape;1232;p36"/>
                <p:cNvSpPr/>
                <p:nvPr/>
              </p:nvSpPr>
              <p:spPr>
                <a:xfrm>
                  <a:off x="6961819" y="347556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3" name="Google Shape;1233;p36"/>
                <p:cNvSpPr/>
                <p:nvPr/>
              </p:nvSpPr>
              <p:spPr>
                <a:xfrm>
                  <a:off x="6580819" y="3744906"/>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4" name="Google Shape;1234;p36"/>
                <p:cNvSpPr/>
                <p:nvPr/>
              </p:nvSpPr>
              <p:spPr>
                <a:xfrm>
                  <a:off x="6848821" y="3684279"/>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5" name="Google Shape;1235;p36"/>
                <p:cNvSpPr/>
                <p:nvPr/>
              </p:nvSpPr>
              <p:spPr>
                <a:xfrm rot="-801128">
                  <a:off x="7131791" y="3760393"/>
                  <a:ext cx="117570" cy="139233"/>
                </a:xfrm>
                <a:custGeom>
                  <a:avLst/>
                  <a:gdLst/>
                  <a:ahLst/>
                  <a:cxnLst/>
                  <a:rect l="l" t="t" r="r" b="b"/>
                  <a:pathLst>
                    <a:path w="117570" h="139233" extrusionOk="0">
                      <a:moveTo>
                        <a:pt x="6" y="64973"/>
                      </a:moveTo>
                      <a:cubicBezTo>
                        <a:pt x="-774" y="41778"/>
                        <a:pt x="66525" y="-626"/>
                        <a:pt x="85707" y="7"/>
                      </a:cubicBezTo>
                      <a:cubicBezTo>
                        <a:pt x="104889" y="640"/>
                        <a:pt x="124622" y="10776"/>
                        <a:pt x="115097" y="68773"/>
                      </a:cubicBezTo>
                      <a:cubicBezTo>
                        <a:pt x="115097" y="136295"/>
                        <a:pt x="109570" y="139810"/>
                        <a:pt x="90388" y="139177"/>
                      </a:cubicBezTo>
                      <a:cubicBezTo>
                        <a:pt x="71206" y="138544"/>
                        <a:pt x="786" y="88168"/>
                        <a:pt x="6" y="649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6" name="Google Shape;1236;p36"/>
                <p:cNvSpPr/>
                <p:nvPr/>
              </p:nvSpPr>
              <p:spPr>
                <a:xfrm>
                  <a:off x="6935735" y="3937673"/>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7" name="Google Shape;1237;p36"/>
                <p:cNvSpPr/>
                <p:nvPr/>
              </p:nvSpPr>
              <p:spPr>
                <a:xfrm>
                  <a:off x="6672845" y="399703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8" name="Google Shape;1238;p36"/>
                <p:cNvSpPr/>
                <p:nvPr/>
              </p:nvSpPr>
              <p:spPr>
                <a:xfrm>
                  <a:off x="6432809" y="4196051"/>
                  <a:ext cx="145148" cy="151535"/>
                </a:xfrm>
                <a:custGeom>
                  <a:avLst/>
                  <a:gdLst/>
                  <a:ahLst/>
                  <a:cxnLst/>
                  <a:rect l="l" t="t" r="r" b="b"/>
                  <a:pathLst>
                    <a:path w="145148" h="151535" extrusionOk="0">
                      <a:moveTo>
                        <a:pt x="368" y="51986"/>
                      </a:moveTo>
                      <a:cubicBezTo>
                        <a:pt x="4495" y="26772"/>
                        <a:pt x="52438" y="-2385"/>
                        <a:pt x="76568" y="155"/>
                      </a:cubicBezTo>
                      <a:cubicBezTo>
                        <a:pt x="100698" y="2695"/>
                        <a:pt x="145148" y="30184"/>
                        <a:pt x="145148" y="67226"/>
                      </a:cubicBezTo>
                      <a:cubicBezTo>
                        <a:pt x="145148" y="104268"/>
                        <a:pt x="75933" y="153982"/>
                        <a:pt x="51803" y="151442"/>
                      </a:cubicBezTo>
                      <a:cubicBezTo>
                        <a:pt x="27673" y="148902"/>
                        <a:pt x="-3759" y="77200"/>
                        <a:pt x="368" y="519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9" name="Google Shape;1239;p36"/>
                <p:cNvSpPr/>
                <p:nvPr/>
              </p:nvSpPr>
              <p:spPr>
                <a:xfrm>
                  <a:off x="6632254" y="4302355"/>
                  <a:ext cx="177165" cy="144105"/>
                </a:xfrm>
                <a:custGeom>
                  <a:avLst/>
                  <a:gdLst/>
                  <a:ahLst/>
                  <a:cxnLst/>
                  <a:rect l="l" t="t" r="r" b="b"/>
                  <a:pathLst>
                    <a:path w="177165" h="144105" extrusionOk="0">
                      <a:moveTo>
                        <a:pt x="0" y="120946"/>
                      </a:moveTo>
                      <a:cubicBezTo>
                        <a:pt x="0" y="83904"/>
                        <a:pt x="56198" y="6885"/>
                        <a:pt x="85725" y="535"/>
                      </a:cubicBezTo>
                      <a:cubicBezTo>
                        <a:pt x="115253" y="-5815"/>
                        <a:pt x="177165" y="45804"/>
                        <a:pt x="177165" y="82846"/>
                      </a:cubicBezTo>
                      <a:cubicBezTo>
                        <a:pt x="177165" y="119888"/>
                        <a:pt x="115253" y="128327"/>
                        <a:pt x="85725" y="134677"/>
                      </a:cubicBezTo>
                      <a:cubicBezTo>
                        <a:pt x="56198" y="141027"/>
                        <a:pt x="0" y="157988"/>
                        <a:pt x="0" y="1209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0" name="Google Shape;1240;p36"/>
                <p:cNvSpPr/>
                <p:nvPr/>
              </p:nvSpPr>
              <p:spPr>
                <a:xfrm>
                  <a:off x="6834530" y="414639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241" name="Google Shape;1241;p36"/>
              <p:cNvSpPr/>
              <p:nvPr/>
            </p:nvSpPr>
            <p:spPr>
              <a:xfrm rot="-592081">
                <a:off x="1411961" y="1676454"/>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2" name="Google Shape;1242;p36"/>
              <p:cNvSpPr/>
              <p:nvPr/>
            </p:nvSpPr>
            <p:spPr>
              <a:xfrm rot="2389318" flipH="1">
                <a:off x="2097254" y="1888103"/>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3" name="Google Shape;1243;p36"/>
              <p:cNvSpPr/>
              <p:nvPr/>
            </p:nvSpPr>
            <p:spPr>
              <a:xfrm rot="-592081">
                <a:off x="4155845" y="213309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4" name="Google Shape;1244;p36"/>
              <p:cNvSpPr/>
              <p:nvPr/>
            </p:nvSpPr>
            <p:spPr>
              <a:xfrm rot="2389318" flipH="1">
                <a:off x="4816790" y="220280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5" name="Google Shape;1245;p36"/>
              <p:cNvSpPr/>
              <p:nvPr/>
            </p:nvSpPr>
            <p:spPr>
              <a:xfrm rot="-490690" flipH="1">
                <a:off x="7616941" y="213858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246" name="Google Shape;1246;p36"/>
            <p:cNvSpPr/>
            <p:nvPr/>
          </p:nvSpPr>
          <p:spPr>
            <a:xfrm rot="-396966" flipH="1">
              <a:off x="10350051" y="1879659"/>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เค้าโครงแบบกำหนดเอง">
  <p:cSld name="3_เค้าโครงแบบกำหนดเอง">
    <p:spTree>
      <p:nvGrpSpPr>
        <p:cNvPr id="1" name="Shape 1247"/>
        <p:cNvGrpSpPr/>
        <p:nvPr/>
      </p:nvGrpSpPr>
      <p:grpSpPr>
        <a:xfrm>
          <a:off x="0" y="0"/>
          <a:ext cx="0" cy="0"/>
          <a:chOff x="0" y="0"/>
          <a:chExt cx="0" cy="0"/>
        </a:xfrm>
      </p:grpSpPr>
      <p:sp>
        <p:nvSpPr>
          <p:cNvPr id="1248" name="Google Shape;124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9" name="Google Shape;124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0" name="Google Shape;125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251" name="Google Shape;1251;p37"/>
          <p:cNvGrpSpPr/>
          <p:nvPr/>
        </p:nvGrpSpPr>
        <p:grpSpPr>
          <a:xfrm>
            <a:off x="-57176" y="2933595"/>
            <a:ext cx="12319629" cy="3951657"/>
            <a:chOff x="-57176" y="2933595"/>
            <a:chExt cx="12319629" cy="3951657"/>
          </a:xfrm>
        </p:grpSpPr>
        <p:sp>
          <p:nvSpPr>
            <p:cNvPr id="1252" name="Google Shape;1252;p37"/>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3" name="Google Shape;1253;p37"/>
            <p:cNvSpPr/>
            <p:nvPr/>
          </p:nvSpPr>
          <p:spPr>
            <a:xfrm rot="1072314">
              <a:off x="2473021" y="3626847"/>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4" name="Google Shape;1254;p37"/>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55" name="Google Shape;1255;p37"/>
          <p:cNvGrpSpPr/>
          <p:nvPr/>
        </p:nvGrpSpPr>
        <p:grpSpPr>
          <a:xfrm>
            <a:off x="-26696" y="1084039"/>
            <a:ext cx="12258668" cy="3312175"/>
            <a:chOff x="-26696" y="1084039"/>
            <a:chExt cx="12258668" cy="3312175"/>
          </a:xfrm>
        </p:grpSpPr>
        <p:sp>
          <p:nvSpPr>
            <p:cNvPr id="1256" name="Google Shape;1256;p37"/>
            <p:cNvSpPr/>
            <p:nvPr/>
          </p:nvSpPr>
          <p:spPr>
            <a:xfrm>
              <a:off x="-26696" y="1084039"/>
              <a:ext cx="12258668" cy="1014589"/>
            </a:xfrm>
            <a:custGeom>
              <a:avLst/>
              <a:gdLst/>
              <a:ahLst/>
              <a:cxnLst/>
              <a:rect l="l" t="t" r="r" b="b"/>
              <a:pathLst>
                <a:path w="12211050" h="1014589" extrusionOk="0">
                  <a:moveTo>
                    <a:pt x="0" y="9525"/>
                  </a:moveTo>
                  <a:cubicBezTo>
                    <a:pt x="1208087" y="512762"/>
                    <a:pt x="2495550" y="804863"/>
                    <a:pt x="4124325" y="942975"/>
                  </a:cubicBezTo>
                  <a:cubicBezTo>
                    <a:pt x="5753100" y="1081088"/>
                    <a:pt x="8345487" y="1004888"/>
                    <a:pt x="9772650" y="838200"/>
                  </a:cubicBezTo>
                  <a:cubicBezTo>
                    <a:pt x="11133138" y="576262"/>
                    <a:pt x="11681619" y="207168"/>
                    <a:pt x="1221105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57" name="Google Shape;1257;p37"/>
            <p:cNvGrpSpPr/>
            <p:nvPr/>
          </p:nvGrpSpPr>
          <p:grpSpPr>
            <a:xfrm rot="691750">
              <a:off x="756167" y="1629606"/>
              <a:ext cx="1827333" cy="1667930"/>
              <a:chOff x="511506" y="2111848"/>
              <a:chExt cx="1827333" cy="1667930"/>
            </a:xfrm>
          </p:grpSpPr>
          <p:sp>
            <p:nvSpPr>
              <p:cNvPr id="1258" name="Google Shape;1258;p37"/>
              <p:cNvSpPr/>
              <p:nvPr/>
            </p:nvSpPr>
            <p:spPr>
              <a:xfrm>
                <a:off x="511506" y="2111848"/>
                <a:ext cx="1827333" cy="1667930"/>
              </a:xfrm>
              <a:custGeom>
                <a:avLst/>
                <a:gdLst/>
                <a:ahLst/>
                <a:cxnLst/>
                <a:rect l="l" t="t" r="r" b="b"/>
                <a:pathLst>
                  <a:path w="609960" h="506233" extrusionOk="0">
                    <a:moveTo>
                      <a:pt x="82861" y="9663"/>
                    </a:moveTo>
                    <a:cubicBezTo>
                      <a:pt x="255581" y="11991"/>
                      <a:pt x="404594" y="-13197"/>
                      <a:pt x="486721" y="9663"/>
                    </a:cubicBezTo>
                    <a:cubicBezTo>
                      <a:pt x="568848" y="32523"/>
                      <a:pt x="556994" y="95176"/>
                      <a:pt x="575621" y="146823"/>
                    </a:cubicBezTo>
                    <a:cubicBezTo>
                      <a:pt x="594248" y="198470"/>
                      <a:pt x="594248" y="267896"/>
                      <a:pt x="598481" y="319543"/>
                    </a:cubicBezTo>
                    <a:cubicBezTo>
                      <a:pt x="602714" y="371190"/>
                      <a:pt x="620494" y="426646"/>
                      <a:pt x="601021" y="456703"/>
                    </a:cubicBezTo>
                    <a:cubicBezTo>
                      <a:pt x="581548" y="486760"/>
                      <a:pt x="526938" y="493956"/>
                      <a:pt x="481641" y="499883"/>
                    </a:cubicBezTo>
                    <a:cubicBezTo>
                      <a:pt x="436344" y="505810"/>
                      <a:pt x="360568" y="513430"/>
                      <a:pt x="329241" y="492263"/>
                    </a:cubicBezTo>
                    <a:cubicBezTo>
                      <a:pt x="297914" y="471096"/>
                      <a:pt x="304688" y="372883"/>
                      <a:pt x="293681" y="372883"/>
                    </a:cubicBezTo>
                    <a:cubicBezTo>
                      <a:pt x="282674" y="372883"/>
                      <a:pt x="295374" y="474906"/>
                      <a:pt x="263201" y="492263"/>
                    </a:cubicBezTo>
                    <a:cubicBezTo>
                      <a:pt x="231028" y="509620"/>
                      <a:pt x="143821" y="485913"/>
                      <a:pt x="100641" y="477023"/>
                    </a:cubicBezTo>
                    <a:cubicBezTo>
                      <a:pt x="57461" y="468133"/>
                      <a:pt x="17244" y="476176"/>
                      <a:pt x="4121" y="438923"/>
                    </a:cubicBezTo>
                    <a:cubicBezTo>
                      <a:pt x="-9002" y="401670"/>
                      <a:pt x="12588" y="309806"/>
                      <a:pt x="21901" y="253503"/>
                    </a:cubicBezTo>
                    <a:cubicBezTo>
                      <a:pt x="31214" y="197200"/>
                      <a:pt x="47301" y="129043"/>
                      <a:pt x="47301" y="129043"/>
                    </a:cubicBezTo>
                    <a:lnTo>
                      <a:pt x="82861" y="9663"/>
                    </a:lnTo>
                    <a:close/>
                  </a:path>
                </a:pathLst>
              </a:custGeom>
              <a:solidFill>
                <a:srgbClr val="F09B5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9" name="Google Shape;1259;p37"/>
              <p:cNvSpPr/>
              <p:nvPr/>
            </p:nvSpPr>
            <p:spPr>
              <a:xfrm>
                <a:off x="710851" y="2135877"/>
                <a:ext cx="1447412" cy="315502"/>
              </a:xfrm>
              <a:custGeom>
                <a:avLst/>
                <a:gdLst/>
                <a:ahLst/>
                <a:cxnLst/>
                <a:rect l="l" t="t" r="r" b="b"/>
                <a:pathLst>
                  <a:path w="483143" h="95758" extrusionOk="0">
                    <a:moveTo>
                      <a:pt x="43456" y="93999"/>
                    </a:moveTo>
                    <a:cubicBezTo>
                      <a:pt x="110133" y="99586"/>
                      <a:pt x="338555" y="90459"/>
                      <a:pt x="411760" y="86196"/>
                    </a:cubicBezTo>
                    <a:cubicBezTo>
                      <a:pt x="484965" y="81933"/>
                      <a:pt x="478134" y="80274"/>
                      <a:pt x="482685" y="68421"/>
                    </a:cubicBezTo>
                    <a:cubicBezTo>
                      <a:pt x="487236" y="56568"/>
                      <a:pt x="456812" y="26083"/>
                      <a:pt x="439065" y="15076"/>
                    </a:cubicBezTo>
                    <a:cubicBezTo>
                      <a:pt x="421318" y="4069"/>
                      <a:pt x="409220" y="4810"/>
                      <a:pt x="376200" y="2376"/>
                    </a:cubicBezTo>
                    <a:cubicBezTo>
                      <a:pt x="343180" y="-58"/>
                      <a:pt x="281479" y="-481"/>
                      <a:pt x="240945" y="471"/>
                    </a:cubicBezTo>
                    <a:cubicBezTo>
                      <a:pt x="200411" y="1423"/>
                      <a:pt x="167571" y="6504"/>
                      <a:pt x="132995" y="8091"/>
                    </a:cubicBezTo>
                    <a:cubicBezTo>
                      <a:pt x="98419" y="9679"/>
                      <a:pt x="52118" y="9149"/>
                      <a:pt x="33491" y="9996"/>
                    </a:cubicBezTo>
                    <a:cubicBezTo>
                      <a:pt x="14864" y="10843"/>
                      <a:pt x="18517" y="23255"/>
                      <a:pt x="11699" y="52673"/>
                    </a:cubicBezTo>
                    <a:cubicBezTo>
                      <a:pt x="4881" y="82091"/>
                      <a:pt x="-23221" y="88412"/>
                      <a:pt x="43456" y="93999"/>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60" name="Google Shape;1260;p37"/>
              <p:cNvGrpSpPr/>
              <p:nvPr/>
            </p:nvGrpSpPr>
            <p:grpSpPr>
              <a:xfrm>
                <a:off x="734701" y="2575187"/>
                <a:ext cx="330748" cy="301971"/>
                <a:chOff x="6888215" y="2762574"/>
                <a:chExt cx="399337" cy="358344"/>
              </a:xfrm>
            </p:grpSpPr>
            <p:sp>
              <p:nvSpPr>
                <p:cNvPr id="1261" name="Google Shape;1261;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2" name="Google Shape;1262;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3" name="Google Shape;1263;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4" name="Google Shape;1264;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5" name="Google Shape;1265;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66" name="Google Shape;1266;p37"/>
              <p:cNvGrpSpPr/>
              <p:nvPr/>
            </p:nvGrpSpPr>
            <p:grpSpPr>
              <a:xfrm>
                <a:off x="1744809" y="2499997"/>
                <a:ext cx="328625" cy="334698"/>
                <a:chOff x="6888215" y="2762574"/>
                <a:chExt cx="399337" cy="358344"/>
              </a:xfrm>
            </p:grpSpPr>
            <p:sp>
              <p:nvSpPr>
                <p:cNvPr id="1267" name="Google Shape;1267;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8" name="Google Shape;1268;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9" name="Google Shape;1269;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0" name="Google Shape;1270;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1" name="Google Shape;1271;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72" name="Google Shape;1272;p37"/>
              <p:cNvGrpSpPr/>
              <p:nvPr/>
            </p:nvGrpSpPr>
            <p:grpSpPr>
              <a:xfrm>
                <a:off x="1089129" y="2859647"/>
                <a:ext cx="275801" cy="266488"/>
                <a:chOff x="6888215" y="2762574"/>
                <a:chExt cx="399337" cy="358344"/>
              </a:xfrm>
            </p:grpSpPr>
            <p:sp>
              <p:nvSpPr>
                <p:cNvPr id="1273" name="Google Shape;1273;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4" name="Google Shape;1274;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5" name="Google Shape;1275;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6" name="Google Shape;1276;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7" name="Google Shape;1277;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78" name="Google Shape;1278;p37"/>
              <p:cNvGrpSpPr/>
              <p:nvPr/>
            </p:nvGrpSpPr>
            <p:grpSpPr>
              <a:xfrm>
                <a:off x="682430" y="3246257"/>
                <a:ext cx="330748" cy="301971"/>
                <a:chOff x="6888215" y="2762574"/>
                <a:chExt cx="399337" cy="358344"/>
              </a:xfrm>
            </p:grpSpPr>
            <p:sp>
              <p:nvSpPr>
                <p:cNvPr id="1279" name="Google Shape;1279;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0" name="Google Shape;1280;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1" name="Google Shape;1281;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2" name="Google Shape;1282;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3" name="Google Shape;1283;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84" name="Google Shape;1284;p37"/>
              <p:cNvGrpSpPr/>
              <p:nvPr/>
            </p:nvGrpSpPr>
            <p:grpSpPr>
              <a:xfrm>
                <a:off x="1951347" y="3355551"/>
                <a:ext cx="240850" cy="218082"/>
                <a:chOff x="6888215" y="2762574"/>
                <a:chExt cx="399337" cy="358344"/>
              </a:xfrm>
            </p:grpSpPr>
            <p:sp>
              <p:nvSpPr>
                <p:cNvPr id="1285" name="Google Shape;1285;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6" name="Google Shape;1286;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7" name="Google Shape;1287;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8" name="Google Shape;1288;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9" name="Google Shape;1289;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90" name="Google Shape;1290;p37"/>
              <p:cNvGrpSpPr/>
              <p:nvPr/>
            </p:nvGrpSpPr>
            <p:grpSpPr>
              <a:xfrm>
                <a:off x="1577484" y="3062164"/>
                <a:ext cx="330748" cy="301971"/>
                <a:chOff x="6888215" y="2762574"/>
                <a:chExt cx="399337" cy="358344"/>
              </a:xfrm>
            </p:grpSpPr>
            <p:sp>
              <p:nvSpPr>
                <p:cNvPr id="1291" name="Google Shape;1291;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2" name="Google Shape;1292;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3" name="Google Shape;1293;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4" name="Google Shape;1294;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5" name="Google Shape;1295;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96" name="Google Shape;1296;p37"/>
              <p:cNvGrpSpPr/>
              <p:nvPr/>
            </p:nvGrpSpPr>
            <p:grpSpPr>
              <a:xfrm>
                <a:off x="1391029" y="2624365"/>
                <a:ext cx="240850" cy="218082"/>
                <a:chOff x="6888215" y="2762574"/>
                <a:chExt cx="399337" cy="358344"/>
              </a:xfrm>
            </p:grpSpPr>
            <p:sp>
              <p:nvSpPr>
                <p:cNvPr id="1297" name="Google Shape;1297;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8" name="Google Shape;1298;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9" name="Google Shape;1299;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0" name="Google Shape;1300;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1" name="Google Shape;1301;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02" name="Google Shape;1302;p37"/>
            <p:cNvGrpSpPr/>
            <p:nvPr/>
          </p:nvGrpSpPr>
          <p:grpSpPr>
            <a:xfrm rot="332680">
              <a:off x="3668700" y="2043238"/>
              <a:ext cx="1160202" cy="970750"/>
              <a:chOff x="5128076" y="2712923"/>
              <a:chExt cx="1022916" cy="834673"/>
            </a:xfrm>
          </p:grpSpPr>
          <p:sp>
            <p:nvSpPr>
              <p:cNvPr id="1303" name="Google Shape;1303;p37"/>
              <p:cNvSpPr/>
              <p:nvPr/>
            </p:nvSpPr>
            <p:spPr>
              <a:xfrm>
                <a:off x="5128076" y="2712923"/>
                <a:ext cx="1022916" cy="834673"/>
              </a:xfrm>
              <a:custGeom>
                <a:avLst/>
                <a:gdLst/>
                <a:ahLst/>
                <a:cxnLst/>
                <a:rect l="l" t="t" r="r" b="b"/>
                <a:pathLst>
                  <a:path w="1022916" h="834673" extrusionOk="0">
                    <a:moveTo>
                      <a:pt x="81794" y="78463"/>
                    </a:moveTo>
                    <a:cubicBezTo>
                      <a:pt x="-59811" y="196573"/>
                      <a:pt x="13214" y="623611"/>
                      <a:pt x="72269" y="749023"/>
                    </a:cubicBezTo>
                    <a:cubicBezTo>
                      <a:pt x="131324" y="874436"/>
                      <a:pt x="299917" y="819191"/>
                      <a:pt x="436124" y="830938"/>
                    </a:cubicBezTo>
                    <a:cubicBezTo>
                      <a:pt x="572331" y="842685"/>
                      <a:pt x="738384" y="823318"/>
                      <a:pt x="889514" y="819508"/>
                    </a:cubicBezTo>
                    <a:cubicBezTo>
                      <a:pt x="983811" y="816016"/>
                      <a:pt x="982224" y="839828"/>
                      <a:pt x="1001909" y="809983"/>
                    </a:cubicBezTo>
                    <a:cubicBezTo>
                      <a:pt x="1021594" y="780138"/>
                      <a:pt x="1005084" y="722035"/>
                      <a:pt x="1007624" y="640438"/>
                    </a:cubicBezTo>
                    <a:cubicBezTo>
                      <a:pt x="1010164" y="558841"/>
                      <a:pt x="1031436" y="420410"/>
                      <a:pt x="1017149" y="320398"/>
                    </a:cubicBezTo>
                    <a:cubicBezTo>
                      <a:pt x="1002862" y="220386"/>
                      <a:pt x="1077791" y="80685"/>
                      <a:pt x="921899" y="40363"/>
                    </a:cubicBezTo>
                    <a:cubicBezTo>
                      <a:pt x="766007" y="41"/>
                      <a:pt x="223399" y="-39647"/>
                      <a:pt x="81794" y="78463"/>
                    </a:cubicBezTo>
                    <a:close/>
                  </a:path>
                </a:pathLst>
              </a:custGeom>
              <a:solidFill>
                <a:srgbClr val="E7B9F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4" name="Google Shape;1304;p37"/>
              <p:cNvSpPr/>
              <p:nvPr/>
            </p:nvSpPr>
            <p:spPr>
              <a:xfrm>
                <a:off x="5175254" y="2895599"/>
                <a:ext cx="943027" cy="9525"/>
              </a:xfrm>
              <a:custGeom>
                <a:avLst/>
                <a:gdLst/>
                <a:ahLst/>
                <a:cxnLst/>
                <a:rect l="l" t="t" r="r" b="b"/>
                <a:pathLst>
                  <a:path w="9940" h="10000" extrusionOk="0">
                    <a:moveTo>
                      <a:pt x="0" y="0"/>
                    </a:moveTo>
                    <a:lnTo>
                      <a:pt x="9940" y="100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5" name="Google Shape;1305;p37"/>
              <p:cNvSpPr/>
              <p:nvPr/>
            </p:nvSpPr>
            <p:spPr>
              <a:xfrm rot="10800000" flipH="1">
                <a:off x="5204604" y="2846404"/>
                <a:ext cx="916236" cy="1907"/>
              </a:xfrm>
              <a:custGeom>
                <a:avLst/>
                <a:gdLst/>
                <a:ahLst/>
                <a:cxnLst/>
                <a:rect l="l" t="t" r="r" b="b"/>
                <a:pathLst>
                  <a:path w="10000" h="10000" extrusionOk="0">
                    <a:moveTo>
                      <a:pt x="0" y="10000"/>
                    </a:moveTo>
                    <a:lnTo>
                      <a:pt x="10000" y="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6" name="Google Shape;1306;p37"/>
              <p:cNvSpPr/>
              <p:nvPr/>
            </p:nvSpPr>
            <p:spPr>
              <a:xfrm>
                <a:off x="5215964" y="3427016"/>
                <a:ext cx="891566" cy="9525"/>
              </a:xfrm>
              <a:custGeom>
                <a:avLst/>
                <a:gdLst/>
                <a:ahLst/>
                <a:cxnLst/>
                <a:rect l="l" t="t" r="r" b="b"/>
                <a:pathLst>
                  <a:path w="10043" h="12500" extrusionOk="0">
                    <a:moveTo>
                      <a:pt x="0" y="0"/>
                    </a:moveTo>
                    <a:lnTo>
                      <a:pt x="10043" y="125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7" name="Google Shape;1307;p37"/>
              <p:cNvSpPr/>
              <p:nvPr/>
            </p:nvSpPr>
            <p:spPr>
              <a:xfrm>
                <a:off x="5202647" y="3377551"/>
                <a:ext cx="903066" cy="5715"/>
              </a:xfrm>
              <a:custGeom>
                <a:avLst/>
                <a:gdLst/>
                <a:ahLst/>
                <a:cxnLst/>
                <a:rect l="l" t="t" r="r" b="b"/>
                <a:pathLst>
                  <a:path w="10065" h="10000" extrusionOk="0">
                    <a:moveTo>
                      <a:pt x="0" y="0"/>
                    </a:moveTo>
                    <a:lnTo>
                      <a:pt x="10065" y="100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308" name="Google Shape;1308;p37"/>
              <p:cNvGrpSpPr/>
              <p:nvPr/>
            </p:nvGrpSpPr>
            <p:grpSpPr>
              <a:xfrm>
                <a:off x="5448217" y="2987165"/>
                <a:ext cx="331597" cy="301310"/>
                <a:chOff x="5499652" y="3006491"/>
                <a:chExt cx="331597" cy="301310"/>
              </a:xfrm>
            </p:grpSpPr>
            <p:sp>
              <p:nvSpPr>
                <p:cNvPr id="1309" name="Google Shape;1309;p37"/>
                <p:cNvSpPr/>
                <p:nvPr/>
              </p:nvSpPr>
              <p:spPr>
                <a:xfrm rot="-1127006">
                  <a:off x="5581884" y="3104694"/>
                  <a:ext cx="227909" cy="170967"/>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0" name="Google Shape;1310;p37"/>
                <p:cNvSpPr/>
                <p:nvPr/>
              </p:nvSpPr>
              <p:spPr>
                <a:xfrm rot="-2830773">
                  <a:off x="5522278" y="3103951"/>
                  <a:ext cx="64719" cy="8995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1" name="Google Shape;1311;p37"/>
                <p:cNvSpPr/>
                <p:nvPr/>
              </p:nvSpPr>
              <p:spPr>
                <a:xfrm rot="-1919193">
                  <a:off x="5573511" y="3022594"/>
                  <a:ext cx="72995" cy="9393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2" name="Google Shape;1312;p37"/>
                <p:cNvSpPr/>
                <p:nvPr/>
              </p:nvSpPr>
              <p:spPr>
                <a:xfrm rot="118968">
                  <a:off x="5672279" y="3007656"/>
                  <a:ext cx="68834" cy="845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3" name="Google Shape;1313;p37"/>
                <p:cNvSpPr/>
                <p:nvPr/>
              </p:nvSpPr>
              <p:spPr>
                <a:xfrm rot="546781">
                  <a:off x="5754833" y="3044269"/>
                  <a:ext cx="68834" cy="845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14" name="Google Shape;1314;p37"/>
            <p:cNvGrpSpPr/>
            <p:nvPr/>
          </p:nvGrpSpPr>
          <p:grpSpPr>
            <a:xfrm>
              <a:off x="5833647" y="1942172"/>
              <a:ext cx="2852588" cy="2454041"/>
              <a:chOff x="4997213" y="1744162"/>
              <a:chExt cx="2852588" cy="2454041"/>
            </a:xfrm>
          </p:grpSpPr>
          <p:sp>
            <p:nvSpPr>
              <p:cNvPr id="1315" name="Google Shape;1315;p37"/>
              <p:cNvSpPr/>
              <p:nvPr/>
            </p:nvSpPr>
            <p:spPr>
              <a:xfrm rot="-276455">
                <a:off x="5083090" y="1848210"/>
                <a:ext cx="2680833" cy="2245946"/>
              </a:xfrm>
              <a:custGeom>
                <a:avLst/>
                <a:gdLst/>
                <a:ahLst/>
                <a:cxnLst/>
                <a:rect l="l" t="t" r="r" b="b"/>
                <a:pathLst>
                  <a:path w="927142" h="745737" extrusionOk="0">
                    <a:moveTo>
                      <a:pt x="1171" y="58625"/>
                    </a:moveTo>
                    <a:cubicBezTo>
                      <a:pt x="9849" y="23806"/>
                      <a:pt x="80864" y="30579"/>
                      <a:pt x="111026" y="22430"/>
                    </a:cubicBezTo>
                    <a:cubicBezTo>
                      <a:pt x="141188" y="14281"/>
                      <a:pt x="148703" y="12693"/>
                      <a:pt x="182146" y="9730"/>
                    </a:cubicBezTo>
                    <a:cubicBezTo>
                      <a:pt x="215589" y="6767"/>
                      <a:pt x="279513" y="-7098"/>
                      <a:pt x="311686" y="4650"/>
                    </a:cubicBezTo>
                    <a:cubicBezTo>
                      <a:pt x="343859" y="16398"/>
                      <a:pt x="345976" y="57249"/>
                      <a:pt x="375186" y="80215"/>
                    </a:cubicBezTo>
                    <a:cubicBezTo>
                      <a:pt x="404396" y="103181"/>
                      <a:pt x="448423" y="138953"/>
                      <a:pt x="486946" y="142445"/>
                    </a:cubicBezTo>
                    <a:cubicBezTo>
                      <a:pt x="525469" y="145938"/>
                      <a:pt x="572883" y="119797"/>
                      <a:pt x="606326" y="101170"/>
                    </a:cubicBezTo>
                    <a:cubicBezTo>
                      <a:pt x="639769" y="82543"/>
                      <a:pt x="645696" y="39998"/>
                      <a:pt x="687606" y="30685"/>
                    </a:cubicBezTo>
                    <a:cubicBezTo>
                      <a:pt x="729516" y="21372"/>
                      <a:pt x="818204" y="39152"/>
                      <a:pt x="857786" y="45290"/>
                    </a:cubicBezTo>
                    <a:cubicBezTo>
                      <a:pt x="897368" y="51428"/>
                      <a:pt x="918852" y="38728"/>
                      <a:pt x="925096" y="67515"/>
                    </a:cubicBezTo>
                    <a:cubicBezTo>
                      <a:pt x="931340" y="96302"/>
                      <a:pt x="923826" y="194621"/>
                      <a:pt x="895251" y="218010"/>
                    </a:cubicBezTo>
                    <a:cubicBezTo>
                      <a:pt x="866676" y="241399"/>
                      <a:pt x="782327" y="208697"/>
                      <a:pt x="753646" y="207850"/>
                    </a:cubicBezTo>
                    <a:cubicBezTo>
                      <a:pt x="724965" y="207003"/>
                      <a:pt x="729093" y="199383"/>
                      <a:pt x="723166" y="212930"/>
                    </a:cubicBezTo>
                    <a:cubicBezTo>
                      <a:pt x="717239" y="226477"/>
                      <a:pt x="719356" y="223090"/>
                      <a:pt x="718086" y="289130"/>
                    </a:cubicBezTo>
                    <a:cubicBezTo>
                      <a:pt x="716816" y="355170"/>
                      <a:pt x="716499" y="535087"/>
                      <a:pt x="715546" y="609170"/>
                    </a:cubicBezTo>
                    <a:cubicBezTo>
                      <a:pt x="714594" y="683253"/>
                      <a:pt x="728881" y="711617"/>
                      <a:pt x="712371" y="733630"/>
                    </a:cubicBezTo>
                    <a:cubicBezTo>
                      <a:pt x="695861" y="755643"/>
                      <a:pt x="647283" y="740827"/>
                      <a:pt x="616486" y="741250"/>
                    </a:cubicBezTo>
                    <a:cubicBezTo>
                      <a:pt x="585689" y="741673"/>
                      <a:pt x="557219" y="737863"/>
                      <a:pt x="527586" y="736170"/>
                    </a:cubicBezTo>
                    <a:cubicBezTo>
                      <a:pt x="490333" y="734053"/>
                      <a:pt x="441649" y="732360"/>
                      <a:pt x="392966" y="728550"/>
                    </a:cubicBezTo>
                    <a:cubicBezTo>
                      <a:pt x="344283" y="724740"/>
                      <a:pt x="272316" y="717967"/>
                      <a:pt x="235486" y="713310"/>
                    </a:cubicBezTo>
                    <a:cubicBezTo>
                      <a:pt x="198656" y="708653"/>
                      <a:pt x="185215" y="709923"/>
                      <a:pt x="171986" y="700610"/>
                    </a:cubicBezTo>
                    <a:cubicBezTo>
                      <a:pt x="158757" y="691297"/>
                      <a:pt x="155794" y="683994"/>
                      <a:pt x="156111" y="657430"/>
                    </a:cubicBezTo>
                    <a:cubicBezTo>
                      <a:pt x="156428" y="630866"/>
                      <a:pt x="163625" y="604196"/>
                      <a:pt x="173891" y="541225"/>
                    </a:cubicBezTo>
                    <a:cubicBezTo>
                      <a:pt x="184157" y="478254"/>
                      <a:pt x="211250" y="336438"/>
                      <a:pt x="217706" y="279605"/>
                    </a:cubicBezTo>
                    <a:cubicBezTo>
                      <a:pt x="224162" y="222773"/>
                      <a:pt x="228289" y="210496"/>
                      <a:pt x="212626" y="200230"/>
                    </a:cubicBezTo>
                    <a:cubicBezTo>
                      <a:pt x="196963" y="189964"/>
                      <a:pt x="149338" y="212824"/>
                      <a:pt x="123726" y="218010"/>
                    </a:cubicBezTo>
                    <a:cubicBezTo>
                      <a:pt x="98114" y="223196"/>
                      <a:pt x="83827" y="252829"/>
                      <a:pt x="58956" y="231345"/>
                    </a:cubicBezTo>
                    <a:cubicBezTo>
                      <a:pt x="34085" y="209861"/>
                      <a:pt x="-7507" y="93444"/>
                      <a:pt x="1171" y="58625"/>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6" name="Google Shape;1316;p37"/>
              <p:cNvSpPr/>
              <p:nvPr/>
            </p:nvSpPr>
            <p:spPr>
              <a:xfrm>
                <a:off x="5778959" y="1920579"/>
                <a:ext cx="619705" cy="556009"/>
              </a:xfrm>
              <a:custGeom>
                <a:avLst/>
                <a:gdLst/>
                <a:ahLst/>
                <a:cxnLst/>
                <a:rect l="l" t="t" r="r" b="b"/>
                <a:pathLst>
                  <a:path w="619705" h="556009" extrusionOk="0">
                    <a:moveTo>
                      <a:pt x="56056" y="22522"/>
                    </a:moveTo>
                    <a:cubicBezTo>
                      <a:pt x="30021" y="77132"/>
                      <a:pt x="-28081" y="287952"/>
                      <a:pt x="16051" y="376852"/>
                    </a:cubicBezTo>
                    <a:cubicBezTo>
                      <a:pt x="60183" y="465752"/>
                      <a:pt x="220839" y="552112"/>
                      <a:pt x="320851" y="555922"/>
                    </a:cubicBezTo>
                    <a:cubicBezTo>
                      <a:pt x="420863" y="559732"/>
                      <a:pt x="590409" y="438130"/>
                      <a:pt x="616126" y="399712"/>
                    </a:cubicBezTo>
                    <a:cubicBezTo>
                      <a:pt x="641844" y="361295"/>
                      <a:pt x="522146" y="353675"/>
                      <a:pt x="475156" y="325417"/>
                    </a:cubicBezTo>
                    <a:cubicBezTo>
                      <a:pt x="428166" y="297160"/>
                      <a:pt x="375143" y="262234"/>
                      <a:pt x="334186" y="230167"/>
                    </a:cubicBezTo>
                    <a:cubicBezTo>
                      <a:pt x="293229" y="198100"/>
                      <a:pt x="256399" y="163175"/>
                      <a:pt x="229411" y="133012"/>
                    </a:cubicBezTo>
                    <a:cubicBezTo>
                      <a:pt x="202424" y="102850"/>
                      <a:pt x="193851" y="70147"/>
                      <a:pt x="172261" y="49192"/>
                    </a:cubicBezTo>
                    <a:cubicBezTo>
                      <a:pt x="142416" y="26967"/>
                      <a:pt x="82091" y="-32088"/>
                      <a:pt x="56056" y="22522"/>
                    </a:cubicBezTo>
                    <a:close/>
                  </a:path>
                </a:pathLst>
              </a:cu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7" name="Google Shape;1317;p37"/>
              <p:cNvSpPr/>
              <p:nvPr/>
            </p:nvSpPr>
            <p:spPr>
              <a:xfrm flipH="1">
                <a:off x="6463870" y="1917076"/>
                <a:ext cx="619705" cy="563643"/>
              </a:xfrm>
              <a:custGeom>
                <a:avLst/>
                <a:gdLst/>
                <a:ahLst/>
                <a:cxnLst/>
                <a:rect l="l" t="t" r="r" b="b"/>
                <a:pathLst>
                  <a:path w="619705" h="563643" extrusionOk="0">
                    <a:moveTo>
                      <a:pt x="56056" y="20631"/>
                    </a:moveTo>
                    <a:cubicBezTo>
                      <a:pt x="30021" y="75241"/>
                      <a:pt x="-28081" y="293999"/>
                      <a:pt x="16051" y="384486"/>
                    </a:cubicBezTo>
                    <a:cubicBezTo>
                      <a:pt x="60183" y="474973"/>
                      <a:pt x="220839" y="559746"/>
                      <a:pt x="320851" y="563556"/>
                    </a:cubicBezTo>
                    <a:cubicBezTo>
                      <a:pt x="420863" y="567366"/>
                      <a:pt x="590409" y="445764"/>
                      <a:pt x="616126" y="407346"/>
                    </a:cubicBezTo>
                    <a:cubicBezTo>
                      <a:pt x="641844" y="368929"/>
                      <a:pt x="522146" y="361309"/>
                      <a:pt x="475156" y="333051"/>
                    </a:cubicBezTo>
                    <a:cubicBezTo>
                      <a:pt x="428166" y="304794"/>
                      <a:pt x="375143" y="269868"/>
                      <a:pt x="334186" y="237801"/>
                    </a:cubicBezTo>
                    <a:cubicBezTo>
                      <a:pt x="293229" y="205734"/>
                      <a:pt x="256399" y="170809"/>
                      <a:pt x="229411" y="140646"/>
                    </a:cubicBezTo>
                    <a:cubicBezTo>
                      <a:pt x="202424" y="110484"/>
                      <a:pt x="193851" y="77781"/>
                      <a:pt x="172261" y="56826"/>
                    </a:cubicBezTo>
                    <a:cubicBezTo>
                      <a:pt x="142416" y="34601"/>
                      <a:pt x="82091" y="-33979"/>
                      <a:pt x="56056" y="20631"/>
                    </a:cubicBezTo>
                    <a:close/>
                  </a:path>
                </a:pathLst>
              </a:cu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8" name="Google Shape;1318;p37"/>
              <p:cNvSpPr/>
              <p:nvPr/>
            </p:nvSpPr>
            <p:spPr>
              <a:xfrm>
                <a:off x="6267830" y="2338861"/>
                <a:ext cx="299945" cy="726441"/>
              </a:xfrm>
              <a:custGeom>
                <a:avLst/>
                <a:gdLst/>
                <a:ahLst/>
                <a:cxnLst/>
                <a:rect l="l" t="t" r="r" b="b"/>
                <a:pathLst>
                  <a:path w="299945" h="726441" extrusionOk="0">
                    <a:moveTo>
                      <a:pt x="107430" y="67775"/>
                    </a:moveTo>
                    <a:cubicBezTo>
                      <a:pt x="72823" y="154452"/>
                      <a:pt x="30278" y="486875"/>
                      <a:pt x="14085" y="587840"/>
                    </a:cubicBezTo>
                    <a:cubicBezTo>
                      <a:pt x="-2108" y="688805"/>
                      <a:pt x="-5600" y="650705"/>
                      <a:pt x="10275" y="673565"/>
                    </a:cubicBezTo>
                    <a:cubicBezTo>
                      <a:pt x="26150" y="696425"/>
                      <a:pt x="65203" y="719752"/>
                      <a:pt x="109335" y="725000"/>
                    </a:cubicBezTo>
                    <a:cubicBezTo>
                      <a:pt x="153467" y="730248"/>
                      <a:pt x="243633" y="720610"/>
                      <a:pt x="275066" y="705052"/>
                    </a:cubicBezTo>
                    <a:cubicBezTo>
                      <a:pt x="283956" y="689177"/>
                      <a:pt x="306819" y="737868"/>
                      <a:pt x="297930" y="631655"/>
                    </a:cubicBezTo>
                    <a:cubicBezTo>
                      <a:pt x="289041" y="525442"/>
                      <a:pt x="253480" y="161755"/>
                      <a:pt x="221730" y="67775"/>
                    </a:cubicBezTo>
                    <a:cubicBezTo>
                      <a:pt x="189980" y="-26205"/>
                      <a:pt x="142037" y="-18902"/>
                      <a:pt x="107430" y="67775"/>
                    </a:cubicBezTo>
                    <a:close/>
                  </a:path>
                </a:pathLst>
              </a:custGeom>
              <a:solidFill>
                <a:srgbClr val="DF7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9" name="Google Shape;1319;p37"/>
              <p:cNvSpPr/>
              <p:nvPr/>
            </p:nvSpPr>
            <p:spPr>
              <a:xfrm>
                <a:off x="6362672" y="2287982"/>
                <a:ext cx="137191" cy="111648"/>
              </a:xfrm>
              <a:prstGeom prst="roundRect">
                <a:avLst>
                  <a:gd name="adj" fmla="val 16667"/>
                </a:avLst>
              </a:prstGeom>
              <a:solidFill>
                <a:srgbClr val="D53B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0" name="Google Shape;1320;p37"/>
              <p:cNvSpPr/>
              <p:nvPr/>
            </p:nvSpPr>
            <p:spPr>
              <a:xfrm rot="-4011766">
                <a:off x="5812228" y="3274021"/>
                <a:ext cx="446725" cy="419125"/>
              </a:xfrm>
              <a:prstGeom prst="chord">
                <a:avLst>
                  <a:gd name="adj1" fmla="val 2700000"/>
                  <a:gd name="adj2" fmla="val 16200000"/>
                </a:avLst>
              </a:pr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1" name="Google Shape;1321;p37"/>
              <p:cNvSpPr/>
              <p:nvPr/>
            </p:nvSpPr>
            <p:spPr>
              <a:xfrm>
                <a:off x="5089750" y="2078583"/>
                <a:ext cx="242345" cy="524951"/>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2" name="Google Shape;1322;p37"/>
              <p:cNvSpPr/>
              <p:nvPr/>
            </p:nvSpPr>
            <p:spPr>
              <a:xfrm>
                <a:off x="5186498" y="2050090"/>
                <a:ext cx="234943" cy="520667"/>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3" name="Google Shape;1323;p37"/>
              <p:cNvSpPr/>
              <p:nvPr/>
            </p:nvSpPr>
            <p:spPr>
              <a:xfrm rot="1662581">
                <a:off x="7433449" y="1944441"/>
                <a:ext cx="224510" cy="481401"/>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4" name="Google Shape;1324;p37"/>
              <p:cNvSpPr/>
              <p:nvPr/>
            </p:nvSpPr>
            <p:spPr>
              <a:xfrm rot="1597056">
                <a:off x="7330150" y="1904728"/>
                <a:ext cx="234943" cy="520667"/>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5" name="Google Shape;1325;p37"/>
              <p:cNvSpPr/>
              <p:nvPr/>
            </p:nvSpPr>
            <p:spPr>
              <a:xfrm rot="-4011766">
                <a:off x="5886723" y="3361488"/>
                <a:ext cx="297734" cy="281108"/>
              </a:xfrm>
              <a:prstGeom prst="chord">
                <a:avLst>
                  <a:gd name="adj1" fmla="val 2700000"/>
                  <a:gd name="adj2" fmla="val 16200000"/>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6" name="Google Shape;1326;p37"/>
              <p:cNvSpPr/>
              <p:nvPr/>
            </p:nvSpPr>
            <p:spPr>
              <a:xfrm>
                <a:off x="5838028" y="2000115"/>
                <a:ext cx="456732" cy="431134"/>
              </a:xfrm>
              <a:custGeom>
                <a:avLst/>
                <a:gdLst/>
                <a:ahLst/>
                <a:cxnLst/>
                <a:rect l="l" t="t" r="r" b="b"/>
                <a:pathLst>
                  <a:path w="619705" h="556009" extrusionOk="0">
                    <a:moveTo>
                      <a:pt x="56056" y="22522"/>
                    </a:moveTo>
                    <a:cubicBezTo>
                      <a:pt x="30021" y="77132"/>
                      <a:pt x="-28081" y="287952"/>
                      <a:pt x="16051" y="376852"/>
                    </a:cubicBezTo>
                    <a:cubicBezTo>
                      <a:pt x="60183" y="465752"/>
                      <a:pt x="220839" y="552112"/>
                      <a:pt x="320851" y="555922"/>
                    </a:cubicBezTo>
                    <a:cubicBezTo>
                      <a:pt x="420863" y="559732"/>
                      <a:pt x="590409" y="438130"/>
                      <a:pt x="616126" y="399712"/>
                    </a:cubicBezTo>
                    <a:cubicBezTo>
                      <a:pt x="641844" y="361295"/>
                      <a:pt x="522146" y="353675"/>
                      <a:pt x="475156" y="325417"/>
                    </a:cubicBezTo>
                    <a:cubicBezTo>
                      <a:pt x="428166" y="297160"/>
                      <a:pt x="375143" y="262234"/>
                      <a:pt x="334186" y="230167"/>
                    </a:cubicBezTo>
                    <a:cubicBezTo>
                      <a:pt x="293229" y="198100"/>
                      <a:pt x="256399" y="163175"/>
                      <a:pt x="229411" y="133012"/>
                    </a:cubicBezTo>
                    <a:cubicBezTo>
                      <a:pt x="202424" y="102850"/>
                      <a:pt x="193851" y="70147"/>
                      <a:pt x="172261" y="49192"/>
                    </a:cubicBezTo>
                    <a:cubicBezTo>
                      <a:pt x="142416" y="26967"/>
                      <a:pt x="82091" y="-32088"/>
                      <a:pt x="56056" y="22522"/>
                    </a:cubicBezTo>
                    <a:close/>
                  </a:path>
                </a:pathLst>
              </a:cu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7" name="Google Shape;1327;p37"/>
              <p:cNvSpPr/>
              <p:nvPr/>
            </p:nvSpPr>
            <p:spPr>
              <a:xfrm flipH="1">
                <a:off x="6552179" y="2015321"/>
                <a:ext cx="471426" cy="411475"/>
              </a:xfrm>
              <a:custGeom>
                <a:avLst/>
                <a:gdLst/>
                <a:ahLst/>
                <a:cxnLst/>
                <a:rect l="l" t="t" r="r" b="b"/>
                <a:pathLst>
                  <a:path w="619705" h="563643" extrusionOk="0">
                    <a:moveTo>
                      <a:pt x="56056" y="20631"/>
                    </a:moveTo>
                    <a:cubicBezTo>
                      <a:pt x="30021" y="75241"/>
                      <a:pt x="-28081" y="293999"/>
                      <a:pt x="16051" y="384486"/>
                    </a:cubicBezTo>
                    <a:cubicBezTo>
                      <a:pt x="60183" y="474973"/>
                      <a:pt x="220839" y="559746"/>
                      <a:pt x="320851" y="563556"/>
                    </a:cubicBezTo>
                    <a:cubicBezTo>
                      <a:pt x="420863" y="567366"/>
                      <a:pt x="590409" y="445764"/>
                      <a:pt x="616126" y="407346"/>
                    </a:cubicBezTo>
                    <a:cubicBezTo>
                      <a:pt x="641844" y="368929"/>
                      <a:pt x="522146" y="361309"/>
                      <a:pt x="475156" y="333051"/>
                    </a:cubicBezTo>
                    <a:cubicBezTo>
                      <a:pt x="428166" y="304794"/>
                      <a:pt x="375143" y="269868"/>
                      <a:pt x="334186" y="237801"/>
                    </a:cubicBezTo>
                    <a:cubicBezTo>
                      <a:pt x="293229" y="205734"/>
                      <a:pt x="256399" y="170809"/>
                      <a:pt x="229411" y="140646"/>
                    </a:cubicBezTo>
                    <a:cubicBezTo>
                      <a:pt x="202424" y="110484"/>
                      <a:pt x="193851" y="77781"/>
                      <a:pt x="172261" y="56826"/>
                    </a:cubicBezTo>
                    <a:cubicBezTo>
                      <a:pt x="142416" y="34601"/>
                      <a:pt x="82091" y="-33979"/>
                      <a:pt x="56056" y="20631"/>
                    </a:cubicBezTo>
                    <a:close/>
                  </a:path>
                </a:pathLst>
              </a:cu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328" name="Google Shape;1328;p37"/>
            <p:cNvGrpSpPr/>
            <p:nvPr/>
          </p:nvGrpSpPr>
          <p:grpSpPr>
            <a:xfrm rot="-848579">
              <a:off x="9301512" y="1838871"/>
              <a:ext cx="2019952" cy="1569679"/>
              <a:chOff x="8452083" y="2129786"/>
              <a:chExt cx="2019952" cy="1569679"/>
            </a:xfrm>
          </p:grpSpPr>
          <p:sp>
            <p:nvSpPr>
              <p:cNvPr id="1329" name="Google Shape;1329;p37"/>
              <p:cNvSpPr/>
              <p:nvPr/>
            </p:nvSpPr>
            <p:spPr>
              <a:xfrm>
                <a:off x="8452083" y="2129786"/>
                <a:ext cx="2019952" cy="1545325"/>
              </a:xfrm>
              <a:custGeom>
                <a:avLst/>
                <a:gdLst/>
                <a:ahLst/>
                <a:cxnLst/>
                <a:rect l="l" t="t" r="r" b="b"/>
                <a:pathLst>
                  <a:path w="2113280" h="1285270" extrusionOk="0">
                    <a:moveTo>
                      <a:pt x="0" y="1285270"/>
                    </a:moveTo>
                    <a:lnTo>
                      <a:pt x="567698" y="0"/>
                    </a:lnTo>
                    <a:lnTo>
                      <a:pt x="1626863" y="10160"/>
                    </a:lnTo>
                    <a:lnTo>
                      <a:pt x="2113280" y="1285270"/>
                    </a:lnTo>
                    <a:lnTo>
                      <a:pt x="0" y="1285270"/>
                    </a:lnTo>
                    <a:close/>
                  </a:path>
                </a:pathLst>
              </a:custGeom>
              <a:solidFill>
                <a:srgbClr val="3D668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330" name="Google Shape;1330;p37"/>
              <p:cNvCxnSpPr/>
              <p:nvPr/>
            </p:nvCxnSpPr>
            <p:spPr>
              <a:xfrm rot="10800000" flipH="1">
                <a:off x="8955024" y="3195842"/>
                <a:ext cx="109728" cy="479270"/>
              </a:xfrm>
              <a:prstGeom prst="straightConnector1">
                <a:avLst/>
              </a:prstGeom>
              <a:noFill/>
              <a:ln w="57150" cap="flat" cmpd="sng">
                <a:solidFill>
                  <a:schemeClr val="dk1"/>
                </a:solidFill>
                <a:prstDash val="solid"/>
                <a:miter lim="800000"/>
                <a:headEnd type="none" w="sm" len="sm"/>
                <a:tailEnd type="none" w="sm" len="sm"/>
              </a:ln>
            </p:spPr>
          </p:cxnSp>
          <p:cxnSp>
            <p:nvCxnSpPr>
              <p:cNvPr id="1331" name="Google Shape;1331;p37"/>
              <p:cNvCxnSpPr/>
              <p:nvPr/>
            </p:nvCxnSpPr>
            <p:spPr>
              <a:xfrm rot="10800000">
                <a:off x="9462059" y="3195842"/>
                <a:ext cx="0" cy="503623"/>
              </a:xfrm>
              <a:prstGeom prst="straightConnector1">
                <a:avLst/>
              </a:prstGeom>
              <a:noFill/>
              <a:ln w="57150" cap="flat" cmpd="sng">
                <a:solidFill>
                  <a:schemeClr val="dk1"/>
                </a:solidFill>
                <a:prstDash val="solid"/>
                <a:miter lim="800000"/>
                <a:headEnd type="none" w="sm" len="sm"/>
                <a:tailEnd type="none" w="sm" len="sm"/>
              </a:ln>
            </p:spPr>
          </p:cxnSp>
          <p:cxnSp>
            <p:nvCxnSpPr>
              <p:cNvPr id="1332" name="Google Shape;1332;p37"/>
              <p:cNvCxnSpPr/>
              <p:nvPr/>
            </p:nvCxnSpPr>
            <p:spPr>
              <a:xfrm rot="10800000">
                <a:off x="9874897" y="3179222"/>
                <a:ext cx="114685" cy="508066"/>
              </a:xfrm>
              <a:prstGeom prst="straightConnector1">
                <a:avLst/>
              </a:prstGeom>
              <a:noFill/>
              <a:ln w="57150" cap="flat" cmpd="sng">
                <a:solidFill>
                  <a:schemeClr val="dk1"/>
                </a:solidFill>
                <a:prstDash val="solid"/>
                <a:miter lim="800000"/>
                <a:headEnd type="none" w="sm" len="sm"/>
                <a:tailEnd type="none" w="sm" len="sm"/>
              </a:ln>
            </p:spPr>
          </p:cxnSp>
        </p:grpSp>
        <p:sp>
          <p:nvSpPr>
            <p:cNvPr id="1333" name="Google Shape;1333;p37"/>
            <p:cNvSpPr/>
            <p:nvPr/>
          </p:nvSpPr>
          <p:spPr>
            <a:xfrm rot="-592081">
              <a:off x="1170372" y="1320815"/>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4" name="Google Shape;1334;p37"/>
            <p:cNvSpPr/>
            <p:nvPr/>
          </p:nvSpPr>
          <p:spPr>
            <a:xfrm rot="2389318" flipH="1">
              <a:off x="2366218" y="1602865"/>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5" name="Google Shape;1335;p37"/>
            <p:cNvSpPr/>
            <p:nvPr/>
          </p:nvSpPr>
          <p:spPr>
            <a:xfrm rot="630225">
              <a:off x="4261659" y="182798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6" name="Google Shape;1336;p37"/>
            <p:cNvSpPr/>
            <p:nvPr/>
          </p:nvSpPr>
          <p:spPr>
            <a:xfrm rot="-1113943" flipH="1">
              <a:off x="6367300" y="191107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7" name="Google Shape;1337;p37"/>
            <p:cNvSpPr/>
            <p:nvPr/>
          </p:nvSpPr>
          <p:spPr>
            <a:xfrm rot="-2315619">
              <a:off x="9664283" y="1709618"/>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8" name="Google Shape;1338;p37"/>
            <p:cNvSpPr/>
            <p:nvPr/>
          </p:nvSpPr>
          <p:spPr>
            <a:xfrm rot="1273926" flipH="1">
              <a:off x="7948230" y="186863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9" name="Google Shape;1339;p37"/>
            <p:cNvSpPr/>
            <p:nvPr/>
          </p:nvSpPr>
          <p:spPr>
            <a:xfrm flipH="1">
              <a:off x="10477304" y="1527644"/>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340" name="Google Shape;1340;p37"/>
          <p:cNvSpPr txBox="1">
            <a:spLocks noGrp="1"/>
          </p:cNvSpPr>
          <p:nvPr>
            <p:ph type="body" idx="1"/>
          </p:nvPr>
        </p:nvSpPr>
        <p:spPr>
          <a:xfrm>
            <a:off x="691070" y="3901830"/>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1" name="Google Shape;1341;p37"/>
          <p:cNvSpPr txBox="1">
            <a:spLocks noGrp="1"/>
          </p:cNvSpPr>
          <p:nvPr>
            <p:ph type="body" idx="2"/>
          </p:nvPr>
        </p:nvSpPr>
        <p:spPr>
          <a:xfrm>
            <a:off x="238488" y="4533876"/>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2" name="Google Shape;1342;p37"/>
          <p:cNvSpPr txBox="1">
            <a:spLocks noGrp="1"/>
          </p:cNvSpPr>
          <p:nvPr>
            <p:ph type="body" idx="3"/>
          </p:nvPr>
        </p:nvSpPr>
        <p:spPr>
          <a:xfrm>
            <a:off x="3673632" y="4045612"/>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3" name="Google Shape;1343;p37"/>
          <p:cNvSpPr txBox="1">
            <a:spLocks noGrp="1"/>
          </p:cNvSpPr>
          <p:nvPr>
            <p:ph type="body" idx="4"/>
          </p:nvPr>
        </p:nvSpPr>
        <p:spPr>
          <a:xfrm>
            <a:off x="3221050" y="4677658"/>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4" name="Google Shape;1344;p37"/>
          <p:cNvSpPr txBox="1">
            <a:spLocks noGrp="1"/>
          </p:cNvSpPr>
          <p:nvPr>
            <p:ph type="body" idx="5"/>
          </p:nvPr>
        </p:nvSpPr>
        <p:spPr>
          <a:xfrm>
            <a:off x="6642352" y="447226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5" name="Google Shape;1345;p37"/>
          <p:cNvSpPr txBox="1">
            <a:spLocks noGrp="1"/>
          </p:cNvSpPr>
          <p:nvPr>
            <p:ph type="body" idx="6"/>
          </p:nvPr>
        </p:nvSpPr>
        <p:spPr>
          <a:xfrm>
            <a:off x="6189770" y="510431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6" name="Google Shape;1346;p37"/>
          <p:cNvSpPr txBox="1">
            <a:spLocks noGrp="1"/>
          </p:cNvSpPr>
          <p:nvPr>
            <p:ph type="body" idx="7"/>
          </p:nvPr>
        </p:nvSpPr>
        <p:spPr>
          <a:xfrm>
            <a:off x="9605757" y="3952252"/>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7" name="Google Shape;1347;p37"/>
          <p:cNvSpPr txBox="1">
            <a:spLocks noGrp="1"/>
          </p:cNvSpPr>
          <p:nvPr>
            <p:ph type="body" idx="8"/>
          </p:nvPr>
        </p:nvSpPr>
        <p:spPr>
          <a:xfrm>
            <a:off x="9153175" y="4584298"/>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เค้าโครงแบบกำหนดเอง">
  <p:cSld name="4_เค้าโครงแบบกำหนดเอง">
    <p:spTree>
      <p:nvGrpSpPr>
        <p:cNvPr id="1" name="Shape 1348"/>
        <p:cNvGrpSpPr/>
        <p:nvPr/>
      </p:nvGrpSpPr>
      <p:grpSpPr>
        <a:xfrm>
          <a:off x="0" y="0"/>
          <a:ext cx="0" cy="0"/>
          <a:chOff x="0" y="0"/>
          <a:chExt cx="0" cy="0"/>
        </a:xfrm>
      </p:grpSpPr>
      <p:sp>
        <p:nvSpPr>
          <p:cNvPr id="1349" name="Google Shape;134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0" name="Google Shape;135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1" name="Google Shape;135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352" name="Google Shape;1352;p38"/>
          <p:cNvGrpSpPr/>
          <p:nvPr/>
        </p:nvGrpSpPr>
        <p:grpSpPr>
          <a:xfrm>
            <a:off x="6859661" y="3639574"/>
            <a:ext cx="1250465" cy="813416"/>
            <a:chOff x="28214" y="967908"/>
            <a:chExt cx="1250465" cy="813416"/>
          </a:xfrm>
        </p:grpSpPr>
        <p:cxnSp>
          <p:nvCxnSpPr>
            <p:cNvPr id="1353" name="Google Shape;1353;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54" name="Google Shape;1354;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55" name="Google Shape;1355;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6" name="Google Shape;1356;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7" name="Google Shape;1357;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58" name="Google Shape;1358;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9" name="Google Shape;1359;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60" name="Google Shape;1360;p38"/>
          <p:cNvGrpSpPr/>
          <p:nvPr/>
        </p:nvGrpSpPr>
        <p:grpSpPr>
          <a:xfrm>
            <a:off x="5741984" y="-500214"/>
            <a:ext cx="1250465" cy="813416"/>
            <a:chOff x="28214" y="967908"/>
            <a:chExt cx="1250465" cy="813416"/>
          </a:xfrm>
        </p:grpSpPr>
        <p:cxnSp>
          <p:nvCxnSpPr>
            <p:cNvPr id="1361" name="Google Shape;1361;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62" name="Google Shape;1362;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63" name="Google Shape;1363;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4" name="Google Shape;1364;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5" name="Google Shape;1365;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66" name="Google Shape;1366;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7" name="Google Shape;1367;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68" name="Google Shape;1368;p38"/>
          <p:cNvGrpSpPr/>
          <p:nvPr/>
        </p:nvGrpSpPr>
        <p:grpSpPr>
          <a:xfrm flipH="1">
            <a:off x="11208627" y="-284171"/>
            <a:ext cx="1250465" cy="813416"/>
            <a:chOff x="28214" y="967908"/>
            <a:chExt cx="1250465" cy="813416"/>
          </a:xfrm>
        </p:grpSpPr>
        <p:cxnSp>
          <p:nvCxnSpPr>
            <p:cNvPr id="1369" name="Google Shape;1369;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70" name="Google Shape;1370;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71" name="Google Shape;1371;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2" name="Google Shape;1372;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3" name="Google Shape;1373;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74" name="Google Shape;1374;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5" name="Google Shape;1375;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76" name="Google Shape;1376;p38"/>
          <p:cNvGrpSpPr/>
          <p:nvPr/>
        </p:nvGrpSpPr>
        <p:grpSpPr>
          <a:xfrm>
            <a:off x="0" y="4120588"/>
            <a:ext cx="12192000" cy="2737412"/>
            <a:chOff x="0" y="4120588"/>
            <a:chExt cx="12192000" cy="2737412"/>
          </a:xfrm>
        </p:grpSpPr>
        <p:sp>
          <p:nvSpPr>
            <p:cNvPr id="1377" name="Google Shape;1377;p38"/>
            <p:cNvSpPr/>
            <p:nvPr/>
          </p:nvSpPr>
          <p:spPr>
            <a:xfrm>
              <a:off x="0" y="4120588"/>
              <a:ext cx="12192000" cy="2737412"/>
            </a:xfrm>
            <a:prstGeom prst="rect">
              <a:avLst/>
            </a:prstGeom>
            <a:solidFill>
              <a:srgbClr val="A06A3E"/>
            </a:solid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378" name="Google Shape;1378;p38"/>
            <p:cNvGrpSpPr/>
            <p:nvPr/>
          </p:nvGrpSpPr>
          <p:grpSpPr>
            <a:xfrm>
              <a:off x="0" y="4163568"/>
              <a:ext cx="12192000" cy="2694432"/>
              <a:chOff x="0" y="4204554"/>
              <a:chExt cx="12192000" cy="2633578"/>
            </a:xfrm>
          </p:grpSpPr>
          <p:sp>
            <p:nvSpPr>
              <p:cNvPr id="1379" name="Google Shape;1379;p38"/>
              <p:cNvSpPr/>
              <p:nvPr/>
            </p:nvSpPr>
            <p:spPr>
              <a:xfrm>
                <a:off x="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0" name="Google Shape;1380;p38"/>
              <p:cNvSpPr/>
              <p:nvPr/>
            </p:nvSpPr>
            <p:spPr>
              <a:xfrm>
                <a:off x="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1" name="Google Shape;1381;p38"/>
              <p:cNvSpPr/>
              <p:nvPr/>
            </p:nvSpPr>
            <p:spPr>
              <a:xfrm>
                <a:off x="1757679" y="5555587"/>
                <a:ext cx="1761793"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2" name="Google Shape;1382;p38"/>
              <p:cNvSpPr/>
              <p:nvPr/>
            </p:nvSpPr>
            <p:spPr>
              <a:xfrm>
                <a:off x="1757680"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3" name="Google Shape;1383;p38"/>
              <p:cNvSpPr/>
              <p:nvPr/>
            </p:nvSpPr>
            <p:spPr>
              <a:xfrm>
                <a:off x="351536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4" name="Google Shape;1384;p38"/>
              <p:cNvSpPr/>
              <p:nvPr/>
            </p:nvSpPr>
            <p:spPr>
              <a:xfrm>
                <a:off x="351536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5" name="Google Shape;1385;p38"/>
              <p:cNvSpPr/>
              <p:nvPr/>
            </p:nvSpPr>
            <p:spPr>
              <a:xfrm>
                <a:off x="5273040" y="5555587"/>
                <a:ext cx="1757680"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6" name="Google Shape;1386;p38"/>
              <p:cNvSpPr/>
              <p:nvPr/>
            </p:nvSpPr>
            <p:spPr>
              <a:xfrm>
                <a:off x="5273040"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7" name="Google Shape;1387;p38"/>
              <p:cNvSpPr/>
              <p:nvPr/>
            </p:nvSpPr>
            <p:spPr>
              <a:xfrm>
                <a:off x="7026607"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8" name="Google Shape;1388;p38"/>
              <p:cNvSpPr/>
              <p:nvPr/>
            </p:nvSpPr>
            <p:spPr>
              <a:xfrm>
                <a:off x="7026607"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9" name="Google Shape;1389;p38"/>
              <p:cNvSpPr/>
              <p:nvPr/>
            </p:nvSpPr>
            <p:spPr>
              <a:xfrm>
                <a:off x="8784287" y="5555587"/>
                <a:ext cx="1757680"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0" name="Google Shape;1390;p38"/>
              <p:cNvSpPr/>
              <p:nvPr/>
            </p:nvSpPr>
            <p:spPr>
              <a:xfrm>
                <a:off x="8784287"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1" name="Google Shape;1391;p38"/>
              <p:cNvSpPr/>
              <p:nvPr/>
            </p:nvSpPr>
            <p:spPr>
              <a:xfrm>
                <a:off x="1043432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2" name="Google Shape;1392;p38"/>
              <p:cNvSpPr/>
              <p:nvPr/>
            </p:nvSpPr>
            <p:spPr>
              <a:xfrm>
                <a:off x="1043432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93" name="Google Shape;1393;p38"/>
          <p:cNvGrpSpPr/>
          <p:nvPr/>
        </p:nvGrpSpPr>
        <p:grpSpPr>
          <a:xfrm>
            <a:off x="-71054" y="2830"/>
            <a:ext cx="1101156" cy="884384"/>
            <a:chOff x="1752751" y="749874"/>
            <a:chExt cx="1101156" cy="884384"/>
          </a:xfrm>
        </p:grpSpPr>
        <p:cxnSp>
          <p:nvCxnSpPr>
            <p:cNvPr id="1394" name="Google Shape;1394;p38"/>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95" name="Google Shape;1395;p3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96" name="Google Shape;1396;p3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97" name="Google Shape;1397;p3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98" name="Google Shape;1398;p3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99" name="Google Shape;1399;p3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00" name="Google Shape;1400;p3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01" name="Google Shape;1401;p3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402" name="Google Shape;1402;p38"/>
          <p:cNvSpPr txBox="1">
            <a:spLocks noGrp="1"/>
          </p:cNvSpPr>
          <p:nvPr>
            <p:ph type="body" idx="1"/>
          </p:nvPr>
        </p:nvSpPr>
        <p:spPr>
          <a:xfrm>
            <a:off x="892515" y="4143723"/>
            <a:ext cx="4984479" cy="81174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5400"/>
              <a:buNone/>
              <a:defRPr sz="5400"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3" name="Google Shape;1403;p38"/>
          <p:cNvSpPr txBox="1">
            <a:spLocks noGrp="1"/>
          </p:cNvSpPr>
          <p:nvPr>
            <p:ph type="title"/>
          </p:nvPr>
        </p:nvSpPr>
        <p:spPr>
          <a:xfrm>
            <a:off x="8308885" y="471207"/>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4" name="Google Shape;1404;p38"/>
          <p:cNvSpPr txBox="1">
            <a:spLocks noGrp="1"/>
          </p:cNvSpPr>
          <p:nvPr>
            <p:ph type="body" idx="2"/>
          </p:nvPr>
        </p:nvSpPr>
        <p:spPr>
          <a:xfrm>
            <a:off x="7533682" y="1971360"/>
            <a:ext cx="425426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5" name="Google Shape;1405;p38"/>
          <p:cNvSpPr txBox="1">
            <a:spLocks noGrp="1"/>
          </p:cNvSpPr>
          <p:nvPr>
            <p:ph type="body" idx="3"/>
          </p:nvPr>
        </p:nvSpPr>
        <p:spPr>
          <a:xfrm>
            <a:off x="7945592" y="5589692"/>
            <a:ext cx="3125552"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เค้าโครงแบบกำหนดเอง">
  <p:cSld name="5_เค้าโครงแบบกำหนดเอง">
    <p:spTree>
      <p:nvGrpSpPr>
        <p:cNvPr id="1" name="Shape 1406"/>
        <p:cNvGrpSpPr/>
        <p:nvPr/>
      </p:nvGrpSpPr>
      <p:grpSpPr>
        <a:xfrm>
          <a:off x="0" y="0"/>
          <a:ext cx="0" cy="0"/>
          <a:chOff x="0" y="0"/>
          <a:chExt cx="0" cy="0"/>
        </a:xfrm>
      </p:grpSpPr>
      <p:sp>
        <p:nvSpPr>
          <p:cNvPr id="1407" name="Google Shape;140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8" name="Google Shape;140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9" name="Google Shape;140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410" name="Google Shape;1410;p39"/>
          <p:cNvGrpSpPr/>
          <p:nvPr/>
        </p:nvGrpSpPr>
        <p:grpSpPr>
          <a:xfrm flipH="1">
            <a:off x="10485443" y="4300098"/>
            <a:ext cx="1250465" cy="813416"/>
            <a:chOff x="28214" y="967908"/>
            <a:chExt cx="1250465" cy="813416"/>
          </a:xfrm>
        </p:grpSpPr>
        <p:cxnSp>
          <p:nvCxnSpPr>
            <p:cNvPr id="1411" name="Google Shape;1411;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12" name="Google Shape;1412;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13" name="Google Shape;1413;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4" name="Google Shape;1414;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5" name="Google Shape;1415;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16" name="Google Shape;1416;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7" name="Google Shape;1417;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18" name="Google Shape;1418;p39"/>
          <p:cNvGrpSpPr/>
          <p:nvPr/>
        </p:nvGrpSpPr>
        <p:grpSpPr>
          <a:xfrm>
            <a:off x="626052" y="3113627"/>
            <a:ext cx="1250465" cy="813416"/>
            <a:chOff x="28214" y="967908"/>
            <a:chExt cx="1250465" cy="813416"/>
          </a:xfrm>
        </p:grpSpPr>
        <p:cxnSp>
          <p:nvCxnSpPr>
            <p:cNvPr id="1419" name="Google Shape;1419;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20" name="Google Shape;1420;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21" name="Google Shape;1421;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2" name="Google Shape;1422;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3" name="Google Shape;1423;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24" name="Google Shape;1424;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5" name="Google Shape;1425;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26" name="Google Shape;1426;p39"/>
          <p:cNvGrpSpPr/>
          <p:nvPr/>
        </p:nvGrpSpPr>
        <p:grpSpPr>
          <a:xfrm>
            <a:off x="0" y="5093026"/>
            <a:ext cx="12192000" cy="1745106"/>
            <a:chOff x="0" y="5038725"/>
            <a:chExt cx="12192000" cy="1819273"/>
          </a:xfrm>
        </p:grpSpPr>
        <p:sp>
          <p:nvSpPr>
            <p:cNvPr id="1427" name="Google Shape;1427;p39"/>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428" name="Google Shape;1428;p39"/>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429" name="Google Shape;1429;p39"/>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430" name="Google Shape;1430;p39"/>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431" name="Google Shape;1431;p39"/>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2" name="Google Shape;1432;p39"/>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3" name="Google Shape;1433;p39"/>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4" name="Google Shape;1434;p39"/>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435" name="Google Shape;1435;p39"/>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436" name="Google Shape;1436;p39"/>
          <p:cNvGrpSpPr/>
          <p:nvPr/>
        </p:nvGrpSpPr>
        <p:grpSpPr>
          <a:xfrm>
            <a:off x="1427577" y="436908"/>
            <a:ext cx="2816817" cy="2842128"/>
            <a:chOff x="68370" y="1997785"/>
            <a:chExt cx="3136021" cy="3214425"/>
          </a:xfrm>
        </p:grpSpPr>
        <p:grpSp>
          <p:nvGrpSpPr>
            <p:cNvPr id="1437" name="Google Shape;1437;p39"/>
            <p:cNvGrpSpPr/>
            <p:nvPr/>
          </p:nvGrpSpPr>
          <p:grpSpPr>
            <a:xfrm>
              <a:off x="68370" y="1997785"/>
              <a:ext cx="3136021" cy="3214425"/>
              <a:chOff x="68370" y="1997785"/>
              <a:chExt cx="3136021" cy="3214425"/>
            </a:xfrm>
          </p:grpSpPr>
          <p:sp>
            <p:nvSpPr>
              <p:cNvPr id="1438" name="Google Shape;1438;p39"/>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39" name="Google Shape;1439;p39"/>
              <p:cNvGrpSpPr/>
              <p:nvPr/>
            </p:nvGrpSpPr>
            <p:grpSpPr>
              <a:xfrm>
                <a:off x="672881" y="1997785"/>
                <a:ext cx="2531510" cy="3214425"/>
                <a:chOff x="672881" y="1997785"/>
                <a:chExt cx="2531510" cy="3214425"/>
              </a:xfrm>
            </p:grpSpPr>
            <p:grpSp>
              <p:nvGrpSpPr>
                <p:cNvPr id="1440" name="Google Shape;1440;p39"/>
                <p:cNvGrpSpPr/>
                <p:nvPr/>
              </p:nvGrpSpPr>
              <p:grpSpPr>
                <a:xfrm>
                  <a:off x="672881" y="1997785"/>
                  <a:ext cx="2531510" cy="3214425"/>
                  <a:chOff x="5199461" y="1674618"/>
                  <a:chExt cx="2386137" cy="2959191"/>
                </a:xfrm>
              </p:grpSpPr>
              <p:sp>
                <p:nvSpPr>
                  <p:cNvPr id="1441" name="Google Shape;1441;p39"/>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2" name="Google Shape;1442;p39"/>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3" name="Google Shape;1443;p39"/>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4" name="Google Shape;1444;p39"/>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45" name="Google Shape;1445;p39"/>
                  <p:cNvGrpSpPr/>
                  <p:nvPr/>
                </p:nvGrpSpPr>
                <p:grpSpPr>
                  <a:xfrm>
                    <a:off x="5762797" y="2329698"/>
                    <a:ext cx="1355938" cy="628117"/>
                    <a:chOff x="845557" y="3324777"/>
                    <a:chExt cx="1355938" cy="628117"/>
                  </a:xfrm>
                </p:grpSpPr>
                <p:grpSp>
                  <p:nvGrpSpPr>
                    <p:cNvPr id="1446" name="Google Shape;1446;p39"/>
                    <p:cNvGrpSpPr/>
                    <p:nvPr/>
                  </p:nvGrpSpPr>
                  <p:grpSpPr>
                    <a:xfrm>
                      <a:off x="1273679" y="3617265"/>
                      <a:ext cx="499645" cy="335629"/>
                      <a:chOff x="3668951" y="3199033"/>
                      <a:chExt cx="499645" cy="335629"/>
                    </a:xfrm>
                  </p:grpSpPr>
                  <p:sp>
                    <p:nvSpPr>
                      <p:cNvPr id="1447" name="Google Shape;1447;p3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8" name="Google Shape;1448;p3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49" name="Google Shape;1449;p39"/>
                    <p:cNvGrpSpPr/>
                    <p:nvPr/>
                  </p:nvGrpSpPr>
                  <p:grpSpPr>
                    <a:xfrm>
                      <a:off x="995333" y="3324777"/>
                      <a:ext cx="1081875" cy="246380"/>
                      <a:chOff x="3390605" y="2906545"/>
                      <a:chExt cx="1081875" cy="246380"/>
                    </a:xfrm>
                  </p:grpSpPr>
                  <p:sp>
                    <p:nvSpPr>
                      <p:cNvPr id="1450" name="Google Shape;1450;p3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1" name="Google Shape;1451;p3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2" name="Google Shape;1452;p3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3" name="Google Shape;1453;p3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4" name="Google Shape;1454;p3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5" name="Google Shape;1455;p3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56" name="Google Shape;1456;p39"/>
                    <p:cNvGrpSpPr/>
                    <p:nvPr/>
                  </p:nvGrpSpPr>
                  <p:grpSpPr>
                    <a:xfrm>
                      <a:off x="845557" y="3679212"/>
                      <a:ext cx="211536" cy="238462"/>
                      <a:chOff x="3240829" y="3260980"/>
                      <a:chExt cx="211536" cy="238462"/>
                    </a:xfrm>
                  </p:grpSpPr>
                  <p:cxnSp>
                    <p:nvCxnSpPr>
                      <p:cNvPr id="1457" name="Google Shape;1457;p3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458" name="Google Shape;1458;p3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459" name="Google Shape;1459;p3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460" name="Google Shape;1460;p39"/>
                    <p:cNvGrpSpPr/>
                    <p:nvPr/>
                  </p:nvGrpSpPr>
                  <p:grpSpPr>
                    <a:xfrm flipH="1">
                      <a:off x="1989959" y="3680275"/>
                      <a:ext cx="211536" cy="238462"/>
                      <a:chOff x="3240829" y="3260980"/>
                      <a:chExt cx="211536" cy="238462"/>
                    </a:xfrm>
                  </p:grpSpPr>
                  <p:cxnSp>
                    <p:nvCxnSpPr>
                      <p:cNvPr id="1461" name="Google Shape;1461;p3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462" name="Google Shape;1462;p3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463" name="Google Shape;1463;p3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464" name="Google Shape;1464;p39"/>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65" name="Google Shape;1465;p39"/>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6" name="Google Shape;1466;p39"/>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67" name="Google Shape;1467;p39"/>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8" name="Google Shape;1468;p39"/>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9" name="Google Shape;1469;p39"/>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0" name="Google Shape;1470;p39"/>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71" name="Google Shape;1471;p39"/>
          <p:cNvGrpSpPr/>
          <p:nvPr/>
        </p:nvGrpSpPr>
        <p:grpSpPr>
          <a:xfrm>
            <a:off x="1312438" y="1377104"/>
            <a:ext cx="9458960" cy="4617933"/>
            <a:chOff x="2468880" y="175865"/>
            <a:chExt cx="9458960" cy="4617933"/>
          </a:xfrm>
        </p:grpSpPr>
        <p:sp>
          <p:nvSpPr>
            <p:cNvPr id="1472" name="Google Shape;1472;p39"/>
            <p:cNvSpPr/>
            <p:nvPr/>
          </p:nvSpPr>
          <p:spPr>
            <a:xfrm>
              <a:off x="2468880" y="175865"/>
              <a:ext cx="9458960" cy="4617933"/>
            </a:xfrm>
            <a:prstGeom prst="rect">
              <a:avLst/>
            </a:prstGeom>
            <a:solidFill>
              <a:srgbClr val="754F28"/>
            </a:solidFill>
            <a:ln w="57150" cap="flat" cmpd="sng">
              <a:solidFill>
                <a:schemeClr val="dk1"/>
              </a:solidFill>
              <a:prstDash val="solid"/>
              <a:miter lim="800000"/>
              <a:headEnd type="none" w="sm" len="sm"/>
              <a:tailEnd type="none" w="sm" len="sm"/>
            </a:ln>
            <a:effectLst>
              <a:outerShdw blurRad="76200" sy="23000" kx="1200000" algn="b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3" name="Google Shape;1473;p39"/>
            <p:cNvSpPr/>
            <p:nvPr/>
          </p:nvSpPr>
          <p:spPr>
            <a:xfrm>
              <a:off x="2661920" y="365077"/>
              <a:ext cx="9093200" cy="4187842"/>
            </a:xfrm>
            <a:prstGeom prst="rect">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4" name="Google Shape;1474;p39"/>
            <p:cNvSpPr/>
            <p:nvPr/>
          </p:nvSpPr>
          <p:spPr>
            <a:xfrm>
              <a:off x="5481656" y="752559"/>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5" name="Google Shape;1475;p39"/>
            <p:cNvSpPr/>
            <p:nvPr/>
          </p:nvSpPr>
          <p:spPr>
            <a:xfrm>
              <a:off x="5481656" y="2011795"/>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6" name="Google Shape;1476;p39"/>
            <p:cNvSpPr/>
            <p:nvPr/>
          </p:nvSpPr>
          <p:spPr>
            <a:xfrm>
              <a:off x="5481656" y="3313469"/>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77" name="Google Shape;1477;p39"/>
          <p:cNvSpPr/>
          <p:nvPr/>
        </p:nvSpPr>
        <p:spPr>
          <a:xfrm rot="10611038" flipH="1">
            <a:off x="3737832" y="1280431"/>
            <a:ext cx="384032" cy="300506"/>
          </a:xfrm>
          <a:prstGeom prst="ellipse">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8" name="Google Shape;1478;p39"/>
          <p:cNvSpPr/>
          <p:nvPr/>
        </p:nvSpPr>
        <p:spPr>
          <a:xfrm rot="10611038" flipH="1">
            <a:off x="2213816" y="1260133"/>
            <a:ext cx="384032" cy="300506"/>
          </a:xfrm>
          <a:prstGeom prst="ellipse">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79" name="Google Shape;1479;p39"/>
          <p:cNvGrpSpPr/>
          <p:nvPr/>
        </p:nvGrpSpPr>
        <p:grpSpPr>
          <a:xfrm>
            <a:off x="11109950" y="-86144"/>
            <a:ext cx="1250465" cy="813416"/>
            <a:chOff x="28214" y="967908"/>
            <a:chExt cx="1250465" cy="813416"/>
          </a:xfrm>
        </p:grpSpPr>
        <p:cxnSp>
          <p:nvCxnSpPr>
            <p:cNvPr id="1480" name="Google Shape;1480;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81" name="Google Shape;1481;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82" name="Google Shape;1482;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3" name="Google Shape;1483;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4" name="Google Shape;1484;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85" name="Google Shape;1485;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6" name="Google Shape;1486;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87" name="Google Shape;1487;p39"/>
          <p:cNvGrpSpPr/>
          <p:nvPr/>
        </p:nvGrpSpPr>
        <p:grpSpPr>
          <a:xfrm>
            <a:off x="-71054" y="2830"/>
            <a:ext cx="1101156" cy="884384"/>
            <a:chOff x="1752751" y="749874"/>
            <a:chExt cx="1101156" cy="884384"/>
          </a:xfrm>
        </p:grpSpPr>
        <p:cxnSp>
          <p:nvCxnSpPr>
            <p:cNvPr id="1488" name="Google Shape;1488;p39"/>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89" name="Google Shape;1489;p39"/>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90" name="Google Shape;1490;p39"/>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1" name="Google Shape;1491;p39"/>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2" name="Google Shape;1492;p39"/>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93" name="Google Shape;1493;p39"/>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4" name="Google Shape;1494;p39"/>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5" name="Google Shape;1495;p39"/>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496" name="Google Shape;1496;p39"/>
          <p:cNvSpPr/>
          <p:nvPr/>
        </p:nvSpPr>
        <p:spPr>
          <a:xfrm>
            <a:off x="2334926" y="1443089"/>
            <a:ext cx="0" cy="111760"/>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7" name="Google Shape;1497;p39"/>
          <p:cNvSpPr/>
          <p:nvPr/>
        </p:nvSpPr>
        <p:spPr>
          <a:xfrm flipH="1">
            <a:off x="2402615" y="1438994"/>
            <a:ext cx="65541" cy="115658"/>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8" name="Google Shape;1498;p39"/>
          <p:cNvSpPr/>
          <p:nvPr/>
        </p:nvSpPr>
        <p:spPr>
          <a:xfrm>
            <a:off x="3857671" y="1451886"/>
            <a:ext cx="0" cy="111760"/>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9" name="Google Shape;1499;p39"/>
          <p:cNvSpPr/>
          <p:nvPr/>
        </p:nvSpPr>
        <p:spPr>
          <a:xfrm flipH="1">
            <a:off x="3924737" y="1451734"/>
            <a:ext cx="65541" cy="115658"/>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00" name="Google Shape;1500;p39"/>
          <p:cNvGrpSpPr/>
          <p:nvPr/>
        </p:nvGrpSpPr>
        <p:grpSpPr>
          <a:xfrm>
            <a:off x="9477379" y="1042744"/>
            <a:ext cx="798901" cy="356365"/>
            <a:chOff x="8376717" y="859612"/>
            <a:chExt cx="798901" cy="356365"/>
          </a:xfrm>
        </p:grpSpPr>
        <p:sp>
          <p:nvSpPr>
            <p:cNvPr id="1501" name="Google Shape;1501;p39"/>
            <p:cNvSpPr/>
            <p:nvPr/>
          </p:nvSpPr>
          <p:spPr>
            <a:xfrm>
              <a:off x="8376717" y="975192"/>
              <a:ext cx="798901" cy="240785"/>
            </a:xfrm>
            <a:prstGeom prst="roundRect">
              <a:avLst>
                <a:gd name="adj" fmla="val 16667"/>
              </a:avLst>
            </a:prstGeom>
            <a:solidFill>
              <a:srgbClr val="DF714C"/>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2" name="Google Shape;1502;p39"/>
            <p:cNvSpPr/>
            <p:nvPr/>
          </p:nvSpPr>
          <p:spPr>
            <a:xfrm>
              <a:off x="8414065" y="859612"/>
              <a:ext cx="708101" cy="117367"/>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03" name="Google Shape;1503;p39"/>
          <p:cNvSpPr/>
          <p:nvPr/>
        </p:nvSpPr>
        <p:spPr>
          <a:xfrm>
            <a:off x="8622906" y="1251101"/>
            <a:ext cx="627601" cy="103483"/>
          </a:xfrm>
          <a:prstGeom prst="roundRect">
            <a:avLst>
              <a:gd name="adj" fmla="val 16667"/>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4" name="Google Shape;1504;p39"/>
          <p:cNvSpPr/>
          <p:nvPr/>
        </p:nvSpPr>
        <p:spPr>
          <a:xfrm>
            <a:off x="7835892" y="1244034"/>
            <a:ext cx="627601" cy="103483"/>
          </a:xfrm>
          <a:prstGeom prst="roundRect">
            <a:avLst>
              <a:gd name="adj" fmla="val 16667"/>
            </a:avLst>
          </a:prstGeom>
          <a:solidFill>
            <a:srgbClr val="DDA0BA"/>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5" name="Google Shape;1505;p39"/>
          <p:cNvSpPr txBox="1">
            <a:spLocks noGrp="1"/>
          </p:cNvSpPr>
          <p:nvPr>
            <p:ph type="title"/>
          </p:nvPr>
        </p:nvSpPr>
        <p:spPr>
          <a:xfrm>
            <a:off x="4788762" y="221844"/>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6" name="Google Shape;1506;p39"/>
          <p:cNvSpPr txBox="1">
            <a:spLocks noGrp="1"/>
          </p:cNvSpPr>
          <p:nvPr>
            <p:ph type="body" idx="1"/>
          </p:nvPr>
        </p:nvSpPr>
        <p:spPr>
          <a:xfrm>
            <a:off x="2003725" y="209501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7" name="Google Shape;1507;p39"/>
          <p:cNvSpPr txBox="1">
            <a:spLocks noGrp="1"/>
          </p:cNvSpPr>
          <p:nvPr>
            <p:ph type="body" idx="2"/>
          </p:nvPr>
        </p:nvSpPr>
        <p:spPr>
          <a:xfrm>
            <a:off x="2025570" y="336410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8" name="Google Shape;1508;p39"/>
          <p:cNvSpPr txBox="1">
            <a:spLocks noGrp="1"/>
          </p:cNvSpPr>
          <p:nvPr>
            <p:ph type="body" idx="3"/>
          </p:nvPr>
        </p:nvSpPr>
        <p:spPr>
          <a:xfrm>
            <a:off x="2036150" y="4667945"/>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เค้าโครงแบบกำหนดเอง">
  <p:cSld name="6_เค้าโครงแบบกำหนดเอง">
    <p:spTree>
      <p:nvGrpSpPr>
        <p:cNvPr id="1" name="Shape 1509"/>
        <p:cNvGrpSpPr/>
        <p:nvPr/>
      </p:nvGrpSpPr>
      <p:grpSpPr>
        <a:xfrm>
          <a:off x="0" y="0"/>
          <a:ext cx="0" cy="0"/>
          <a:chOff x="0" y="0"/>
          <a:chExt cx="0" cy="0"/>
        </a:xfrm>
      </p:grpSpPr>
      <p:grpSp>
        <p:nvGrpSpPr>
          <p:cNvPr id="1510" name="Google Shape;1510;p40"/>
          <p:cNvGrpSpPr/>
          <p:nvPr/>
        </p:nvGrpSpPr>
        <p:grpSpPr>
          <a:xfrm>
            <a:off x="-444472" y="5917903"/>
            <a:ext cx="1250465" cy="813416"/>
            <a:chOff x="28214" y="967908"/>
            <a:chExt cx="1250465" cy="813416"/>
          </a:xfrm>
        </p:grpSpPr>
        <p:cxnSp>
          <p:nvCxnSpPr>
            <p:cNvPr id="1511" name="Google Shape;1511;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12" name="Google Shape;1512;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13" name="Google Shape;1513;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4" name="Google Shape;1514;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5" name="Google Shape;1515;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16" name="Google Shape;1516;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7" name="Google Shape;1517;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18" name="Google Shape;1518;p40"/>
          <p:cNvGrpSpPr/>
          <p:nvPr/>
        </p:nvGrpSpPr>
        <p:grpSpPr>
          <a:xfrm>
            <a:off x="1624503" y="6131880"/>
            <a:ext cx="3010392" cy="3118947"/>
            <a:chOff x="68370" y="1997785"/>
            <a:chExt cx="3136021" cy="3214425"/>
          </a:xfrm>
        </p:grpSpPr>
        <p:grpSp>
          <p:nvGrpSpPr>
            <p:cNvPr id="1519" name="Google Shape;1519;p40"/>
            <p:cNvGrpSpPr/>
            <p:nvPr/>
          </p:nvGrpSpPr>
          <p:grpSpPr>
            <a:xfrm>
              <a:off x="68370" y="1997785"/>
              <a:ext cx="3136021" cy="3214425"/>
              <a:chOff x="68370" y="1997785"/>
              <a:chExt cx="3136021" cy="3214425"/>
            </a:xfrm>
          </p:grpSpPr>
          <p:sp>
            <p:nvSpPr>
              <p:cNvPr id="1520" name="Google Shape;1520;p40"/>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21" name="Google Shape;1521;p40"/>
              <p:cNvGrpSpPr/>
              <p:nvPr/>
            </p:nvGrpSpPr>
            <p:grpSpPr>
              <a:xfrm>
                <a:off x="672881" y="1997785"/>
                <a:ext cx="2531510" cy="3214425"/>
                <a:chOff x="672881" y="1997785"/>
                <a:chExt cx="2531510" cy="3214425"/>
              </a:xfrm>
            </p:grpSpPr>
            <p:grpSp>
              <p:nvGrpSpPr>
                <p:cNvPr id="1522" name="Google Shape;1522;p40"/>
                <p:cNvGrpSpPr/>
                <p:nvPr/>
              </p:nvGrpSpPr>
              <p:grpSpPr>
                <a:xfrm>
                  <a:off x="672881" y="1997785"/>
                  <a:ext cx="2531510" cy="3214425"/>
                  <a:chOff x="5199461" y="1674618"/>
                  <a:chExt cx="2386137" cy="2959191"/>
                </a:xfrm>
              </p:grpSpPr>
              <p:sp>
                <p:nvSpPr>
                  <p:cNvPr id="1523" name="Google Shape;1523;p40"/>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4" name="Google Shape;1524;p40"/>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5" name="Google Shape;1525;p40"/>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6" name="Google Shape;1526;p40"/>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27" name="Google Shape;1527;p40"/>
                  <p:cNvGrpSpPr/>
                  <p:nvPr/>
                </p:nvGrpSpPr>
                <p:grpSpPr>
                  <a:xfrm>
                    <a:off x="5762797" y="2329698"/>
                    <a:ext cx="1355938" cy="628117"/>
                    <a:chOff x="845557" y="3324777"/>
                    <a:chExt cx="1355938" cy="628117"/>
                  </a:xfrm>
                </p:grpSpPr>
                <p:grpSp>
                  <p:nvGrpSpPr>
                    <p:cNvPr id="1528" name="Google Shape;1528;p40"/>
                    <p:cNvGrpSpPr/>
                    <p:nvPr/>
                  </p:nvGrpSpPr>
                  <p:grpSpPr>
                    <a:xfrm>
                      <a:off x="1273679" y="3617265"/>
                      <a:ext cx="499645" cy="335629"/>
                      <a:chOff x="3668951" y="3199033"/>
                      <a:chExt cx="499645" cy="335629"/>
                    </a:xfrm>
                  </p:grpSpPr>
                  <p:sp>
                    <p:nvSpPr>
                      <p:cNvPr id="1529" name="Google Shape;1529;p40"/>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0" name="Google Shape;1530;p40"/>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31" name="Google Shape;1531;p40"/>
                    <p:cNvGrpSpPr/>
                    <p:nvPr/>
                  </p:nvGrpSpPr>
                  <p:grpSpPr>
                    <a:xfrm>
                      <a:off x="995333" y="3324777"/>
                      <a:ext cx="1081875" cy="246380"/>
                      <a:chOff x="3390605" y="2906545"/>
                      <a:chExt cx="1081875" cy="246380"/>
                    </a:xfrm>
                  </p:grpSpPr>
                  <p:sp>
                    <p:nvSpPr>
                      <p:cNvPr id="1532" name="Google Shape;1532;p40"/>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3" name="Google Shape;1533;p40"/>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4" name="Google Shape;1534;p40"/>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5" name="Google Shape;1535;p40"/>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6" name="Google Shape;1536;p40"/>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7" name="Google Shape;1537;p40"/>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38" name="Google Shape;1538;p40"/>
                    <p:cNvGrpSpPr/>
                    <p:nvPr/>
                  </p:nvGrpSpPr>
                  <p:grpSpPr>
                    <a:xfrm>
                      <a:off x="845557" y="3679212"/>
                      <a:ext cx="211536" cy="238462"/>
                      <a:chOff x="3240829" y="3260980"/>
                      <a:chExt cx="211536" cy="238462"/>
                    </a:xfrm>
                  </p:grpSpPr>
                  <p:cxnSp>
                    <p:nvCxnSpPr>
                      <p:cNvPr id="1539" name="Google Shape;1539;p40"/>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540" name="Google Shape;1540;p40"/>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541" name="Google Shape;1541;p40"/>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542" name="Google Shape;1542;p40"/>
                    <p:cNvGrpSpPr/>
                    <p:nvPr/>
                  </p:nvGrpSpPr>
                  <p:grpSpPr>
                    <a:xfrm flipH="1">
                      <a:off x="1989959" y="3680275"/>
                      <a:ext cx="211536" cy="238462"/>
                      <a:chOff x="3240829" y="3260980"/>
                      <a:chExt cx="211536" cy="238462"/>
                    </a:xfrm>
                  </p:grpSpPr>
                  <p:cxnSp>
                    <p:nvCxnSpPr>
                      <p:cNvPr id="1543" name="Google Shape;1543;p40"/>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544" name="Google Shape;1544;p40"/>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545" name="Google Shape;1545;p40"/>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546" name="Google Shape;1546;p40"/>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47" name="Google Shape;1547;p40"/>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48" name="Google Shape;1548;p40"/>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49" name="Google Shape;1549;p40"/>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50" name="Google Shape;1550;p40"/>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51" name="Google Shape;1551;p40"/>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52" name="Google Shape;1552;p40"/>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53" name="Google Shape;1553;p40"/>
          <p:cNvGrpSpPr/>
          <p:nvPr/>
        </p:nvGrpSpPr>
        <p:grpSpPr>
          <a:xfrm>
            <a:off x="3919259" y="1958771"/>
            <a:ext cx="1250465" cy="813416"/>
            <a:chOff x="28214" y="967908"/>
            <a:chExt cx="1250465" cy="813416"/>
          </a:xfrm>
        </p:grpSpPr>
        <p:cxnSp>
          <p:nvCxnSpPr>
            <p:cNvPr id="1554" name="Google Shape;1554;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55" name="Google Shape;1555;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56" name="Google Shape;1556;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57" name="Google Shape;1557;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58" name="Google Shape;1558;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59" name="Google Shape;1559;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0" name="Google Shape;1560;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61" name="Google Shape;1561;p40"/>
          <p:cNvGrpSpPr/>
          <p:nvPr/>
        </p:nvGrpSpPr>
        <p:grpSpPr>
          <a:xfrm flipH="1">
            <a:off x="6748572" y="5268981"/>
            <a:ext cx="1250465" cy="813416"/>
            <a:chOff x="28214" y="967908"/>
            <a:chExt cx="1250465" cy="813416"/>
          </a:xfrm>
        </p:grpSpPr>
        <p:cxnSp>
          <p:nvCxnSpPr>
            <p:cNvPr id="1562" name="Google Shape;1562;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63" name="Google Shape;1563;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64" name="Google Shape;1564;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5" name="Google Shape;1565;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6" name="Google Shape;1566;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67" name="Google Shape;1567;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8" name="Google Shape;1568;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69" name="Google Shape;1569;p40"/>
          <p:cNvGrpSpPr/>
          <p:nvPr/>
        </p:nvGrpSpPr>
        <p:grpSpPr>
          <a:xfrm>
            <a:off x="-59318" y="0"/>
            <a:ext cx="1101156" cy="884384"/>
            <a:chOff x="1752751" y="749874"/>
            <a:chExt cx="1101156" cy="884384"/>
          </a:xfrm>
        </p:grpSpPr>
        <p:cxnSp>
          <p:nvCxnSpPr>
            <p:cNvPr id="1570" name="Google Shape;1570;p40"/>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71" name="Google Shape;1571;p40"/>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72" name="Google Shape;1572;p40"/>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3" name="Google Shape;1573;p40"/>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4" name="Google Shape;1574;p40"/>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75" name="Google Shape;1575;p40"/>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6" name="Google Shape;1576;p40"/>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7" name="Google Shape;1577;p40"/>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78" name="Google Shape;1578;p40"/>
          <p:cNvGrpSpPr/>
          <p:nvPr/>
        </p:nvGrpSpPr>
        <p:grpSpPr>
          <a:xfrm>
            <a:off x="10934515" y="0"/>
            <a:ext cx="1250465" cy="813416"/>
            <a:chOff x="28214" y="967908"/>
            <a:chExt cx="1250465" cy="813416"/>
          </a:xfrm>
        </p:grpSpPr>
        <p:cxnSp>
          <p:nvCxnSpPr>
            <p:cNvPr id="1579" name="Google Shape;1579;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80" name="Google Shape;1580;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81" name="Google Shape;1581;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2" name="Google Shape;1582;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3" name="Google Shape;1583;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84" name="Google Shape;1584;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5" name="Google Shape;1585;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586" name="Google Shape;1586;p40"/>
          <p:cNvSpPr/>
          <p:nvPr/>
        </p:nvSpPr>
        <p:spPr>
          <a:xfrm rot="536932">
            <a:off x="-516127" y="6364611"/>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7" name="Google Shape;1587;p40"/>
          <p:cNvSpPr/>
          <p:nvPr/>
        </p:nvSpPr>
        <p:spPr>
          <a:xfrm rot="-344713" flipH="1">
            <a:off x="6346080" y="6364612"/>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8" name="Google Shape;1588;p40"/>
          <p:cNvSpPr/>
          <p:nvPr/>
        </p:nvSpPr>
        <p:spPr>
          <a:xfrm rot="-429282" flipH="1">
            <a:off x="2886954" y="6415537"/>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9" name="Google Shape;1589;p40"/>
          <p:cNvSpPr/>
          <p:nvPr/>
        </p:nvSpPr>
        <p:spPr>
          <a:xfrm rot="-500926" flipH="1">
            <a:off x="9254246" y="6385127"/>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0" name="Google Shape;1590;p40"/>
          <p:cNvSpPr/>
          <p:nvPr/>
        </p:nvSpPr>
        <p:spPr>
          <a:xfrm rot="-1186677">
            <a:off x="421392" y="6772420"/>
            <a:ext cx="183155" cy="622575"/>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1" name="Google Shape;1591;p40"/>
          <p:cNvSpPr/>
          <p:nvPr/>
        </p:nvSpPr>
        <p:spPr>
          <a:xfrm rot="466433" flipH="1">
            <a:off x="635121" y="6753199"/>
            <a:ext cx="183155" cy="622575"/>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592" name="Google Shape;1592;p40"/>
          <p:cNvCxnSpPr>
            <a:endCxn id="1591" idx="0"/>
          </p:cNvCxnSpPr>
          <p:nvPr/>
        </p:nvCxnSpPr>
        <p:spPr>
          <a:xfrm>
            <a:off x="564807" y="6666439"/>
            <a:ext cx="89700" cy="703800"/>
          </a:xfrm>
          <a:prstGeom prst="straightConnector1">
            <a:avLst/>
          </a:prstGeom>
          <a:noFill/>
          <a:ln>
            <a:noFill/>
          </a:ln>
        </p:spPr>
      </p:cxnSp>
      <p:grpSp>
        <p:nvGrpSpPr>
          <p:cNvPr id="1593" name="Google Shape;1593;p40"/>
          <p:cNvGrpSpPr/>
          <p:nvPr/>
        </p:nvGrpSpPr>
        <p:grpSpPr>
          <a:xfrm rot="-583523">
            <a:off x="5126172" y="6538260"/>
            <a:ext cx="327433" cy="284476"/>
            <a:chOff x="3730718" y="705949"/>
            <a:chExt cx="1993076" cy="1624075"/>
          </a:xfrm>
        </p:grpSpPr>
        <p:sp>
          <p:nvSpPr>
            <p:cNvPr id="1594" name="Google Shape;1594;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C0EEE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5" name="Google Shape;1595;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96" name="Google Shape;1596;p40"/>
          <p:cNvGrpSpPr/>
          <p:nvPr/>
        </p:nvGrpSpPr>
        <p:grpSpPr>
          <a:xfrm rot="-583523">
            <a:off x="8616558" y="6499943"/>
            <a:ext cx="327433" cy="299438"/>
            <a:chOff x="3730718" y="705949"/>
            <a:chExt cx="1993076" cy="1624075"/>
          </a:xfrm>
        </p:grpSpPr>
        <p:sp>
          <p:nvSpPr>
            <p:cNvPr id="1597" name="Google Shape;1597;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8" name="Google Shape;1598;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99" name="Google Shape;1599;p40"/>
          <p:cNvGrpSpPr/>
          <p:nvPr/>
        </p:nvGrpSpPr>
        <p:grpSpPr>
          <a:xfrm rot="-583523">
            <a:off x="11469131" y="6516719"/>
            <a:ext cx="327433" cy="299438"/>
            <a:chOff x="3730717" y="705950"/>
            <a:chExt cx="1993079" cy="1624074"/>
          </a:xfrm>
        </p:grpSpPr>
        <p:sp>
          <p:nvSpPr>
            <p:cNvPr id="1600" name="Google Shape;1600;p40"/>
            <p:cNvSpPr/>
            <p:nvPr/>
          </p:nvSpPr>
          <p:spPr>
            <a:xfrm>
              <a:off x="3730717" y="705950"/>
              <a:ext cx="1993079" cy="1624074"/>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3E53D"/>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01" name="Google Shape;1601;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602" name="Google Shape;1602;p40"/>
          <p:cNvGrpSpPr/>
          <p:nvPr/>
        </p:nvGrpSpPr>
        <p:grpSpPr>
          <a:xfrm rot="-583523">
            <a:off x="1290662" y="6477446"/>
            <a:ext cx="327433" cy="299438"/>
            <a:chOff x="3730718" y="705949"/>
            <a:chExt cx="1993076" cy="1624075"/>
          </a:xfrm>
        </p:grpSpPr>
        <p:sp>
          <p:nvSpPr>
            <p:cNvPr id="1603" name="Google Shape;1603;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DA0BA"/>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04" name="Google Shape;1604;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605" name="Google Shape;1605;p40"/>
          <p:cNvSpPr>
            <a:spLocks noGrp="1"/>
          </p:cNvSpPr>
          <p:nvPr>
            <p:ph type="chart" idx="2"/>
          </p:nvPr>
        </p:nvSpPr>
        <p:spPr>
          <a:xfrm>
            <a:off x="2622219" y="597139"/>
            <a:ext cx="7211019" cy="540701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
        <p:nvSpPr>
          <p:cNvPr id="1606" name="Google Shape;1606;p40"/>
          <p:cNvSpPr txBox="1">
            <a:spLocks noGrp="1"/>
          </p:cNvSpPr>
          <p:nvPr>
            <p:ph type="body" idx="1"/>
          </p:nvPr>
        </p:nvSpPr>
        <p:spPr>
          <a:xfrm>
            <a:off x="1237195" y="379767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7" name="Google Shape;1607;p40"/>
          <p:cNvSpPr txBox="1">
            <a:spLocks noGrp="1"/>
          </p:cNvSpPr>
          <p:nvPr>
            <p:ph type="body" idx="3"/>
          </p:nvPr>
        </p:nvSpPr>
        <p:spPr>
          <a:xfrm>
            <a:off x="784613" y="442971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8" name="Google Shape;1608;p40"/>
          <p:cNvSpPr txBox="1">
            <a:spLocks noGrp="1"/>
          </p:cNvSpPr>
          <p:nvPr>
            <p:ph type="body" idx="4"/>
          </p:nvPr>
        </p:nvSpPr>
        <p:spPr>
          <a:xfrm>
            <a:off x="1234895" y="137950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9" name="Google Shape;1609;p40"/>
          <p:cNvSpPr txBox="1">
            <a:spLocks noGrp="1"/>
          </p:cNvSpPr>
          <p:nvPr>
            <p:ph type="body" idx="5"/>
          </p:nvPr>
        </p:nvSpPr>
        <p:spPr>
          <a:xfrm>
            <a:off x="782313" y="201155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0" name="Google Shape;1610;p40"/>
          <p:cNvSpPr txBox="1">
            <a:spLocks noGrp="1"/>
          </p:cNvSpPr>
          <p:nvPr>
            <p:ph type="body" idx="6"/>
          </p:nvPr>
        </p:nvSpPr>
        <p:spPr>
          <a:xfrm>
            <a:off x="9052607" y="379767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1" name="Google Shape;1611;p40"/>
          <p:cNvSpPr txBox="1">
            <a:spLocks noGrp="1"/>
          </p:cNvSpPr>
          <p:nvPr>
            <p:ph type="body" idx="7"/>
          </p:nvPr>
        </p:nvSpPr>
        <p:spPr>
          <a:xfrm>
            <a:off x="8600025" y="442971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2" name="Google Shape;1612;p40"/>
          <p:cNvSpPr txBox="1">
            <a:spLocks noGrp="1"/>
          </p:cNvSpPr>
          <p:nvPr>
            <p:ph type="body" idx="8"/>
          </p:nvPr>
        </p:nvSpPr>
        <p:spPr>
          <a:xfrm>
            <a:off x="9049233" y="137950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3" name="Google Shape;1613;p40"/>
          <p:cNvSpPr txBox="1">
            <a:spLocks noGrp="1"/>
          </p:cNvSpPr>
          <p:nvPr>
            <p:ph type="body" idx="9"/>
          </p:nvPr>
        </p:nvSpPr>
        <p:spPr>
          <a:xfrm>
            <a:off x="8596651" y="201155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เนื้อหา 2 ส่วน">
  <p:cSld name="เนื้อหา 2 ส่วน">
    <p:spTree>
      <p:nvGrpSpPr>
        <p:cNvPr id="1" name="Shape 89"/>
        <p:cNvGrpSpPr/>
        <p:nvPr/>
      </p:nvGrpSpPr>
      <p:grpSpPr>
        <a:xfrm>
          <a:off x="0" y="0"/>
          <a:ext cx="0" cy="0"/>
          <a:chOff x="0" y="0"/>
          <a:chExt cx="0" cy="0"/>
        </a:xfrm>
      </p:grpSpPr>
      <p:sp>
        <p:nvSpPr>
          <p:cNvPr id="90" name="Google Shape;9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93" name="Google Shape;93;p22"/>
          <p:cNvGrpSpPr/>
          <p:nvPr/>
        </p:nvGrpSpPr>
        <p:grpSpPr>
          <a:xfrm>
            <a:off x="3975931" y="4446571"/>
            <a:ext cx="1250465" cy="813416"/>
            <a:chOff x="28214" y="967908"/>
            <a:chExt cx="1250465" cy="813416"/>
          </a:xfrm>
        </p:grpSpPr>
        <p:cxnSp>
          <p:nvCxnSpPr>
            <p:cNvPr id="94" name="Google Shape;94;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95" name="Google Shape;95;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6" name="Google Shape;96;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7" name="Google Shape;97;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8" name="Google Shape;98;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9" name="Google Shape;99;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0" name="Google Shape;100;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01" name="Google Shape;101;p22"/>
          <p:cNvGrpSpPr/>
          <p:nvPr/>
        </p:nvGrpSpPr>
        <p:grpSpPr>
          <a:xfrm>
            <a:off x="3220107" y="-10174"/>
            <a:ext cx="1101156" cy="884384"/>
            <a:chOff x="1752751" y="749874"/>
            <a:chExt cx="1101156" cy="884384"/>
          </a:xfrm>
        </p:grpSpPr>
        <p:cxnSp>
          <p:nvCxnSpPr>
            <p:cNvPr id="102" name="Google Shape;102;p2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03" name="Google Shape;103;p2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04" name="Google Shape;104;p2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5" name="Google Shape;105;p2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6" name="Google Shape;106;p2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07" name="Google Shape;107;p2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8" name="Google Shape;108;p2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9" name="Google Shape;109;p2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0" name="Google Shape;110;p22"/>
          <p:cNvGrpSpPr/>
          <p:nvPr/>
        </p:nvGrpSpPr>
        <p:grpSpPr>
          <a:xfrm>
            <a:off x="11408501" y="3975453"/>
            <a:ext cx="1250465" cy="813416"/>
            <a:chOff x="28214" y="967908"/>
            <a:chExt cx="1250465" cy="813416"/>
          </a:xfrm>
        </p:grpSpPr>
        <p:cxnSp>
          <p:nvCxnSpPr>
            <p:cNvPr id="111" name="Google Shape;111;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2" name="Google Shape;112;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 name="Google Shape;113;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 name="Google Shape;114;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5" name="Google Shape;115;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6" name="Google Shape;116;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7" name="Google Shape;117;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8" name="Google Shape;118;p22"/>
          <p:cNvGrpSpPr/>
          <p:nvPr/>
        </p:nvGrpSpPr>
        <p:grpSpPr>
          <a:xfrm flipH="1">
            <a:off x="7513574" y="-492448"/>
            <a:ext cx="1250465" cy="813416"/>
            <a:chOff x="28214" y="967908"/>
            <a:chExt cx="1250465" cy="813416"/>
          </a:xfrm>
        </p:grpSpPr>
        <p:cxnSp>
          <p:nvCxnSpPr>
            <p:cNvPr id="119" name="Google Shape;119;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20" name="Google Shape;120;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1" name="Google Shape;121;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2" name="Google Shape;122;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3" name="Google Shape;123;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4" name="Google Shape;124;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5" name="Google Shape;125;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26" name="Google Shape;126;p22"/>
          <p:cNvGrpSpPr/>
          <p:nvPr/>
        </p:nvGrpSpPr>
        <p:grpSpPr>
          <a:xfrm>
            <a:off x="11259749" y="502361"/>
            <a:ext cx="1250465" cy="813416"/>
            <a:chOff x="28214" y="967908"/>
            <a:chExt cx="1250465" cy="813416"/>
          </a:xfrm>
        </p:grpSpPr>
        <p:cxnSp>
          <p:nvCxnSpPr>
            <p:cNvPr id="127" name="Google Shape;127;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28" name="Google Shape;128;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9" name="Google Shape;129;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0" name="Google Shape;130;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1" name="Google Shape;131;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2" name="Google Shape;132;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3" name="Google Shape;133;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4" name="Google Shape;134;p22"/>
          <p:cNvGrpSpPr/>
          <p:nvPr/>
        </p:nvGrpSpPr>
        <p:grpSpPr>
          <a:xfrm>
            <a:off x="0" y="4981493"/>
            <a:ext cx="12192000" cy="1876505"/>
            <a:chOff x="0" y="5038725"/>
            <a:chExt cx="12192000" cy="1819273"/>
          </a:xfrm>
        </p:grpSpPr>
        <p:sp>
          <p:nvSpPr>
            <p:cNvPr id="135" name="Google Shape;135;p2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36" name="Google Shape;136;p22"/>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37" name="Google Shape;137;p22"/>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38" name="Google Shape;138;p2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39" name="Google Shape;139;p2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0" name="Google Shape;140;p2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1" name="Google Shape;141;p2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2" name="Google Shape;142;p2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43" name="Google Shape;143;p2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44" name="Google Shape;144;p22"/>
          <p:cNvGrpSpPr/>
          <p:nvPr/>
        </p:nvGrpSpPr>
        <p:grpSpPr>
          <a:xfrm>
            <a:off x="1" y="-10174"/>
            <a:ext cx="3474719" cy="6868174"/>
            <a:chOff x="1" y="-10174"/>
            <a:chExt cx="3474719" cy="6868174"/>
          </a:xfrm>
        </p:grpSpPr>
        <p:sp>
          <p:nvSpPr>
            <p:cNvPr id="145" name="Google Shape;145;p22"/>
            <p:cNvSpPr/>
            <p:nvPr/>
          </p:nvSpPr>
          <p:spPr>
            <a:xfrm>
              <a:off x="1" y="0"/>
              <a:ext cx="3474719" cy="6858000"/>
            </a:xfrm>
            <a:prstGeom prst="rect">
              <a:avLst/>
            </a:prstGeom>
            <a:solidFill>
              <a:srgbClr val="B5903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46" name="Google Shape;146;p22"/>
            <p:cNvCxnSpPr/>
            <p:nvPr/>
          </p:nvCxnSpPr>
          <p:spPr>
            <a:xfrm>
              <a:off x="628318" y="-10174"/>
              <a:ext cx="0" cy="2122859"/>
            </a:xfrm>
            <a:prstGeom prst="straightConnector1">
              <a:avLst/>
            </a:prstGeom>
            <a:noFill/>
            <a:ln w="57150" cap="flat" cmpd="sng">
              <a:solidFill>
                <a:schemeClr val="dk1"/>
              </a:solidFill>
              <a:prstDash val="solid"/>
              <a:miter lim="800000"/>
              <a:headEnd type="none" w="sm" len="sm"/>
              <a:tailEnd type="none" w="sm" len="sm"/>
            </a:ln>
          </p:spPr>
        </p:cxnSp>
        <p:cxnSp>
          <p:nvCxnSpPr>
            <p:cNvPr id="147" name="Google Shape;147;p22"/>
            <p:cNvCxnSpPr/>
            <p:nvPr/>
          </p:nvCxnSpPr>
          <p:spPr>
            <a:xfrm flipH="1">
              <a:off x="1608642" y="-9904"/>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148" name="Google Shape;148;p22"/>
            <p:cNvCxnSpPr/>
            <p:nvPr/>
          </p:nvCxnSpPr>
          <p:spPr>
            <a:xfrm flipH="1">
              <a:off x="2587648" y="779581"/>
              <a:ext cx="4127" cy="1054675"/>
            </a:xfrm>
            <a:prstGeom prst="straightConnector1">
              <a:avLst/>
            </a:prstGeom>
            <a:noFill/>
            <a:ln w="57150" cap="flat" cmpd="sng">
              <a:solidFill>
                <a:schemeClr val="dk1"/>
              </a:solidFill>
              <a:prstDash val="solid"/>
              <a:miter lim="800000"/>
              <a:headEnd type="none" w="sm" len="sm"/>
              <a:tailEnd type="none" w="sm" len="sm"/>
            </a:ln>
          </p:spPr>
        </p:cxnSp>
        <p:cxnSp>
          <p:nvCxnSpPr>
            <p:cNvPr id="149" name="Google Shape;149;p22"/>
            <p:cNvCxnSpPr/>
            <p:nvPr/>
          </p:nvCxnSpPr>
          <p:spPr>
            <a:xfrm flipH="1">
              <a:off x="2780306" y="955023"/>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150" name="Google Shape;150;p22"/>
            <p:cNvCxnSpPr/>
            <p:nvPr/>
          </p:nvCxnSpPr>
          <p:spPr>
            <a:xfrm>
              <a:off x="3164651" y="3512200"/>
              <a:ext cx="0" cy="2122859"/>
            </a:xfrm>
            <a:prstGeom prst="straightConnector1">
              <a:avLst/>
            </a:prstGeom>
            <a:noFill/>
            <a:ln w="57150" cap="flat" cmpd="sng">
              <a:solidFill>
                <a:schemeClr val="dk1"/>
              </a:solidFill>
              <a:prstDash val="solid"/>
              <a:miter lim="800000"/>
              <a:headEnd type="none" w="sm" len="sm"/>
              <a:tailEnd type="none" w="sm" len="sm"/>
            </a:ln>
          </p:spPr>
        </p:cxnSp>
      </p:grpSp>
      <p:sp>
        <p:nvSpPr>
          <p:cNvPr id="151" name="Google Shape;151;p22"/>
          <p:cNvSpPr txBox="1">
            <a:spLocks noGrp="1"/>
          </p:cNvSpPr>
          <p:nvPr>
            <p:ph type="title"/>
          </p:nvPr>
        </p:nvSpPr>
        <p:spPr>
          <a:xfrm>
            <a:off x="6201040" y="1046568"/>
            <a:ext cx="349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5400"/>
              <a:buFont typeface="Itim"/>
              <a:buNone/>
              <a:defRPr sz="5400">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22"/>
          <p:cNvSpPr txBox="1">
            <a:spLocks noGrp="1"/>
          </p:cNvSpPr>
          <p:nvPr>
            <p:ph type="body" idx="1"/>
          </p:nvPr>
        </p:nvSpPr>
        <p:spPr>
          <a:xfrm>
            <a:off x="5808150" y="2534836"/>
            <a:ext cx="4338638" cy="9343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เค้าโครงแบบกำหนดเอง">
  <p:cSld name="7_เค้าโครงแบบกำหนดเอง">
    <p:spTree>
      <p:nvGrpSpPr>
        <p:cNvPr id="1" name="Shape 1614"/>
        <p:cNvGrpSpPr/>
        <p:nvPr/>
      </p:nvGrpSpPr>
      <p:grpSpPr>
        <a:xfrm>
          <a:off x="0" y="0"/>
          <a:ext cx="0" cy="0"/>
          <a:chOff x="0" y="0"/>
          <a:chExt cx="0" cy="0"/>
        </a:xfrm>
      </p:grpSpPr>
      <p:sp>
        <p:nvSpPr>
          <p:cNvPr id="1615" name="Google Shape;161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6" name="Google Shape;161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7" name="Google Shape;161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18" name="Google Shape;1618;p41"/>
          <p:cNvGrpSpPr/>
          <p:nvPr/>
        </p:nvGrpSpPr>
        <p:grpSpPr>
          <a:xfrm>
            <a:off x="5139190" y="-290741"/>
            <a:ext cx="1250465" cy="813416"/>
            <a:chOff x="28214" y="967908"/>
            <a:chExt cx="1250465" cy="813416"/>
          </a:xfrm>
        </p:grpSpPr>
        <p:cxnSp>
          <p:nvCxnSpPr>
            <p:cNvPr id="1619" name="Google Shape;1619;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20" name="Google Shape;1620;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1" name="Google Shape;1621;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2" name="Google Shape;1622;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3" name="Google Shape;1623;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4" name="Google Shape;1624;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5" name="Google Shape;1625;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26" name="Google Shape;1626;p41"/>
          <p:cNvGrpSpPr/>
          <p:nvPr/>
        </p:nvGrpSpPr>
        <p:grpSpPr>
          <a:xfrm>
            <a:off x="1286732" y="2521230"/>
            <a:ext cx="1101156" cy="884384"/>
            <a:chOff x="1752751" y="749874"/>
            <a:chExt cx="1101156" cy="884384"/>
          </a:xfrm>
        </p:grpSpPr>
        <p:cxnSp>
          <p:nvCxnSpPr>
            <p:cNvPr id="1627" name="Google Shape;1627;p41"/>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28" name="Google Shape;1628;p41"/>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9" name="Google Shape;1629;p41"/>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0" name="Google Shape;1630;p41"/>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1" name="Google Shape;1631;p41"/>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32" name="Google Shape;1632;p41"/>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3" name="Google Shape;1633;p41"/>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4" name="Google Shape;1634;p41"/>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35" name="Google Shape;1635;p41"/>
          <p:cNvGrpSpPr/>
          <p:nvPr/>
        </p:nvGrpSpPr>
        <p:grpSpPr>
          <a:xfrm>
            <a:off x="-253686" y="4413630"/>
            <a:ext cx="1250465" cy="813416"/>
            <a:chOff x="28214" y="967908"/>
            <a:chExt cx="1250465" cy="813416"/>
          </a:xfrm>
        </p:grpSpPr>
        <p:cxnSp>
          <p:nvCxnSpPr>
            <p:cNvPr id="1636" name="Google Shape;1636;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37" name="Google Shape;1637;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38" name="Google Shape;1638;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9" name="Google Shape;1639;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40" name="Google Shape;1640;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41" name="Google Shape;1641;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42" name="Google Shape;1642;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43" name="Google Shape;1643;p41"/>
          <p:cNvGrpSpPr/>
          <p:nvPr/>
        </p:nvGrpSpPr>
        <p:grpSpPr>
          <a:xfrm>
            <a:off x="0" y="5093026"/>
            <a:ext cx="12192000" cy="1745106"/>
            <a:chOff x="0" y="5038725"/>
            <a:chExt cx="12192000" cy="1819273"/>
          </a:xfrm>
        </p:grpSpPr>
        <p:sp>
          <p:nvSpPr>
            <p:cNvPr id="1644" name="Google Shape;1644;p41"/>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45" name="Google Shape;1645;p41"/>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646" name="Google Shape;1646;p41"/>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647" name="Google Shape;1647;p41"/>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648" name="Google Shape;1648;p41"/>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49" name="Google Shape;1649;p41"/>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50" name="Google Shape;1650;p41"/>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51" name="Google Shape;1651;p41"/>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652" name="Google Shape;1652;p41"/>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653" name="Google Shape;1653;p41"/>
          <p:cNvGrpSpPr/>
          <p:nvPr/>
        </p:nvGrpSpPr>
        <p:grpSpPr>
          <a:xfrm>
            <a:off x="-24206" y="-456430"/>
            <a:ext cx="5632614" cy="2909910"/>
            <a:chOff x="7674178" y="-341096"/>
            <a:chExt cx="4662969" cy="1875851"/>
          </a:xfrm>
        </p:grpSpPr>
        <p:sp>
          <p:nvSpPr>
            <p:cNvPr id="1654" name="Google Shape;1654;p41"/>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55" name="Google Shape;1655;p41"/>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56" name="Google Shape;1656;p41"/>
            <p:cNvCxnSpPr>
              <a:stCxn id="1655" idx="0"/>
              <a:endCxn id="1655"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657" name="Google Shape;1657;p41"/>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658" name="Google Shape;1658;p41"/>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659" name="Google Shape;1659;p41"/>
            <p:cNvGrpSpPr/>
            <p:nvPr/>
          </p:nvGrpSpPr>
          <p:grpSpPr>
            <a:xfrm>
              <a:off x="7674178" y="-341096"/>
              <a:ext cx="1090950" cy="1870837"/>
              <a:chOff x="6203855" y="341000"/>
              <a:chExt cx="580001" cy="1597252"/>
            </a:xfrm>
          </p:grpSpPr>
          <p:sp>
            <p:nvSpPr>
              <p:cNvPr id="1660" name="Google Shape;1660;p41"/>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61" name="Google Shape;1661;p41"/>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662" name="Google Shape;1662;p41"/>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663" name="Google Shape;1663;p41"/>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664" name="Google Shape;1664;p41"/>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665" name="Google Shape;1665;p41"/>
            <p:cNvGrpSpPr/>
            <p:nvPr/>
          </p:nvGrpSpPr>
          <p:grpSpPr>
            <a:xfrm flipH="1">
              <a:off x="11246197" y="-336082"/>
              <a:ext cx="1090950" cy="1870837"/>
              <a:chOff x="6203855" y="341000"/>
              <a:chExt cx="580001" cy="1597252"/>
            </a:xfrm>
          </p:grpSpPr>
          <p:sp>
            <p:nvSpPr>
              <p:cNvPr id="1666" name="Google Shape;1666;p41"/>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67" name="Google Shape;1667;p41"/>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668" name="Google Shape;1668;p41"/>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grpSp>
        <p:nvGrpSpPr>
          <p:cNvPr id="1669" name="Google Shape;1669;p41"/>
          <p:cNvGrpSpPr/>
          <p:nvPr/>
        </p:nvGrpSpPr>
        <p:grpSpPr>
          <a:xfrm>
            <a:off x="11131496" y="-312161"/>
            <a:ext cx="1250465" cy="813416"/>
            <a:chOff x="28214" y="967908"/>
            <a:chExt cx="1250465" cy="813416"/>
          </a:xfrm>
        </p:grpSpPr>
        <p:cxnSp>
          <p:nvCxnSpPr>
            <p:cNvPr id="1670" name="Google Shape;1670;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71" name="Google Shape;1671;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72" name="Google Shape;1672;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3" name="Google Shape;1673;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4" name="Google Shape;1674;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75" name="Google Shape;1675;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6" name="Google Shape;1676;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677" name="Google Shape;1677;p41"/>
          <p:cNvSpPr txBox="1">
            <a:spLocks noGrp="1"/>
          </p:cNvSpPr>
          <p:nvPr>
            <p:ph type="title"/>
          </p:nvPr>
        </p:nvSpPr>
        <p:spPr>
          <a:xfrm>
            <a:off x="7374846" y="241549"/>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8" name="Google Shape;1678;p41"/>
          <p:cNvSpPr txBox="1">
            <a:spLocks noGrp="1"/>
          </p:cNvSpPr>
          <p:nvPr>
            <p:ph type="body" idx="1"/>
          </p:nvPr>
        </p:nvSpPr>
        <p:spPr>
          <a:xfrm>
            <a:off x="6065856" y="1576796"/>
            <a:ext cx="5400713" cy="130549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9" name="Google Shape;1679;p41"/>
          <p:cNvSpPr txBox="1">
            <a:spLocks noGrp="1"/>
          </p:cNvSpPr>
          <p:nvPr>
            <p:ph type="body" idx="2"/>
          </p:nvPr>
        </p:nvSpPr>
        <p:spPr>
          <a:xfrm>
            <a:off x="6314076" y="306172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0" name="Google Shape;1680;p41"/>
          <p:cNvSpPr txBox="1">
            <a:spLocks noGrp="1"/>
          </p:cNvSpPr>
          <p:nvPr>
            <p:ph type="body" idx="3"/>
          </p:nvPr>
        </p:nvSpPr>
        <p:spPr>
          <a:xfrm>
            <a:off x="5853237" y="365214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1" name="Google Shape;1681;p41"/>
          <p:cNvSpPr txBox="1">
            <a:spLocks noGrp="1"/>
          </p:cNvSpPr>
          <p:nvPr>
            <p:ph type="body" idx="4"/>
          </p:nvPr>
        </p:nvSpPr>
        <p:spPr>
          <a:xfrm>
            <a:off x="9366712" y="3057534"/>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2" name="Google Shape;1682;p41"/>
          <p:cNvSpPr txBox="1">
            <a:spLocks noGrp="1"/>
          </p:cNvSpPr>
          <p:nvPr>
            <p:ph type="body" idx="5"/>
          </p:nvPr>
        </p:nvSpPr>
        <p:spPr>
          <a:xfrm>
            <a:off x="8905873" y="3647956"/>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8_เค้าโครงแบบกำหนดเอง">
  <p:cSld name="8_เค้าโครงแบบกำหนดเอง">
    <p:spTree>
      <p:nvGrpSpPr>
        <p:cNvPr id="1" name="Shape 1683"/>
        <p:cNvGrpSpPr/>
        <p:nvPr/>
      </p:nvGrpSpPr>
      <p:grpSpPr>
        <a:xfrm>
          <a:off x="0" y="0"/>
          <a:ext cx="0" cy="0"/>
          <a:chOff x="0" y="0"/>
          <a:chExt cx="0" cy="0"/>
        </a:xfrm>
      </p:grpSpPr>
      <p:sp>
        <p:nvSpPr>
          <p:cNvPr id="1684" name="Google Shape;168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5" name="Google Shape;168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6" name="Google Shape;168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87" name="Google Shape;1687;p42"/>
          <p:cNvGrpSpPr/>
          <p:nvPr/>
        </p:nvGrpSpPr>
        <p:grpSpPr>
          <a:xfrm>
            <a:off x="11247338" y="4978754"/>
            <a:ext cx="1250465" cy="813416"/>
            <a:chOff x="28214" y="967908"/>
            <a:chExt cx="1250465" cy="813416"/>
          </a:xfrm>
        </p:grpSpPr>
        <p:cxnSp>
          <p:nvCxnSpPr>
            <p:cNvPr id="1688" name="Google Shape;1688;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89" name="Google Shape;1689;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0" name="Google Shape;1690;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1" name="Google Shape;1691;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2" name="Google Shape;1692;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3" name="Google Shape;1693;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4" name="Google Shape;1694;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cxnSp>
        <p:nvCxnSpPr>
          <p:cNvPr id="1695" name="Google Shape;1695;p42"/>
          <p:cNvCxnSpPr/>
          <p:nvPr/>
        </p:nvCxnSpPr>
        <p:spPr>
          <a:xfrm>
            <a:off x="733108" y="3637591"/>
            <a:ext cx="338746" cy="0"/>
          </a:xfrm>
          <a:prstGeom prst="straightConnector1">
            <a:avLst/>
          </a:prstGeom>
          <a:noFill/>
          <a:ln w="57150" cap="flat" cmpd="sng">
            <a:solidFill>
              <a:srgbClr val="5E2700"/>
            </a:solidFill>
            <a:prstDash val="solid"/>
            <a:miter lim="800000"/>
            <a:headEnd type="none" w="sm" len="sm"/>
            <a:tailEnd type="none" w="sm" len="sm"/>
          </a:ln>
        </p:spPr>
      </p:cxnSp>
      <p:grpSp>
        <p:nvGrpSpPr>
          <p:cNvPr id="1696" name="Google Shape;1696;p42"/>
          <p:cNvGrpSpPr/>
          <p:nvPr/>
        </p:nvGrpSpPr>
        <p:grpSpPr>
          <a:xfrm>
            <a:off x="9061604" y="-16934"/>
            <a:ext cx="1250465" cy="813416"/>
            <a:chOff x="28214" y="967908"/>
            <a:chExt cx="1250465" cy="813416"/>
          </a:xfrm>
        </p:grpSpPr>
        <p:cxnSp>
          <p:nvCxnSpPr>
            <p:cNvPr id="1697" name="Google Shape;1697;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98" name="Google Shape;1698;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9" name="Google Shape;1699;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0" name="Google Shape;1700;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1" name="Google Shape;1701;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02" name="Google Shape;1702;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3" name="Google Shape;1703;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04" name="Google Shape;1704;p42"/>
          <p:cNvGrpSpPr/>
          <p:nvPr/>
        </p:nvGrpSpPr>
        <p:grpSpPr>
          <a:xfrm flipH="1">
            <a:off x="10231590" y="4963363"/>
            <a:ext cx="1250465" cy="813416"/>
            <a:chOff x="28214" y="967908"/>
            <a:chExt cx="1250465" cy="813416"/>
          </a:xfrm>
        </p:grpSpPr>
        <p:cxnSp>
          <p:nvCxnSpPr>
            <p:cNvPr id="1705" name="Google Shape;1705;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06" name="Google Shape;1706;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07" name="Google Shape;1707;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8" name="Google Shape;1708;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9" name="Google Shape;1709;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0" name="Google Shape;1710;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1" name="Google Shape;1711;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12" name="Google Shape;1712;p42"/>
          <p:cNvGrpSpPr/>
          <p:nvPr/>
        </p:nvGrpSpPr>
        <p:grpSpPr>
          <a:xfrm>
            <a:off x="-265306" y="4388548"/>
            <a:ext cx="1101156" cy="1150968"/>
            <a:chOff x="1752751" y="749874"/>
            <a:chExt cx="1101156" cy="1150968"/>
          </a:xfrm>
        </p:grpSpPr>
        <p:cxnSp>
          <p:nvCxnSpPr>
            <p:cNvPr id="1713" name="Google Shape;1713;p4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14" name="Google Shape;1714;p4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5" name="Google Shape;1715;p4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6" name="Google Shape;1716;p42"/>
            <p:cNvCxnSpPr/>
            <p:nvPr/>
          </p:nvCxnSpPr>
          <p:spPr>
            <a:xfrm>
              <a:off x="2497246" y="1619134"/>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7" name="Google Shape;1717;p4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8" name="Google Shape;1718;p4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9" name="Google Shape;1719;p4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0" name="Google Shape;1720;p4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21" name="Google Shape;1721;p42"/>
          <p:cNvGrpSpPr/>
          <p:nvPr/>
        </p:nvGrpSpPr>
        <p:grpSpPr>
          <a:xfrm>
            <a:off x="11461334" y="1676318"/>
            <a:ext cx="1250465" cy="813416"/>
            <a:chOff x="28214" y="967908"/>
            <a:chExt cx="1250465" cy="813416"/>
          </a:xfrm>
        </p:grpSpPr>
        <p:cxnSp>
          <p:nvCxnSpPr>
            <p:cNvPr id="1722" name="Google Shape;1722;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23" name="Google Shape;1723;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4" name="Google Shape;1724;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5" name="Google Shape;1725;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6" name="Google Shape;1726;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7" name="Google Shape;1727;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8" name="Google Shape;1728;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29" name="Google Shape;1729;p42"/>
          <p:cNvGrpSpPr/>
          <p:nvPr/>
        </p:nvGrpSpPr>
        <p:grpSpPr>
          <a:xfrm>
            <a:off x="0" y="5516880"/>
            <a:ext cx="12192000" cy="1321252"/>
            <a:chOff x="0" y="5038725"/>
            <a:chExt cx="12192000" cy="1819273"/>
          </a:xfrm>
        </p:grpSpPr>
        <p:sp>
          <p:nvSpPr>
            <p:cNvPr id="1730" name="Google Shape;1730;p4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731" name="Google Shape;1731;p4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32" name="Google Shape;1732;p4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3" name="Google Shape;1733;p4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4" name="Google Shape;1734;p4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5" name="Google Shape;1735;p4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736" name="Google Shape;1736;p4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cxnSp>
        <p:nvCxnSpPr>
          <p:cNvPr id="1737" name="Google Shape;1737;p42"/>
          <p:cNvCxnSpPr/>
          <p:nvPr/>
        </p:nvCxnSpPr>
        <p:spPr>
          <a:xfrm>
            <a:off x="0" y="5817289"/>
            <a:ext cx="5554740" cy="0"/>
          </a:xfrm>
          <a:prstGeom prst="straightConnector1">
            <a:avLst/>
          </a:prstGeom>
          <a:noFill/>
          <a:ln w="57150" cap="flat" cmpd="sng">
            <a:solidFill>
              <a:schemeClr val="dk1"/>
            </a:solidFill>
            <a:prstDash val="solid"/>
            <a:miter lim="800000"/>
            <a:headEnd type="none" w="sm" len="sm"/>
            <a:tailEnd type="none" w="sm" len="sm"/>
          </a:ln>
        </p:spPr>
      </p:cxnSp>
      <p:grpSp>
        <p:nvGrpSpPr>
          <p:cNvPr id="1738" name="Google Shape;1738;p42"/>
          <p:cNvGrpSpPr/>
          <p:nvPr/>
        </p:nvGrpSpPr>
        <p:grpSpPr>
          <a:xfrm flipH="1">
            <a:off x="-175709" y="-350452"/>
            <a:ext cx="1250465" cy="813416"/>
            <a:chOff x="28214" y="967908"/>
            <a:chExt cx="1250465" cy="813416"/>
          </a:xfrm>
        </p:grpSpPr>
        <p:cxnSp>
          <p:nvCxnSpPr>
            <p:cNvPr id="1739" name="Google Shape;1739;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40" name="Google Shape;1740;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41" name="Google Shape;1741;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2" name="Google Shape;1742;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3" name="Google Shape;1743;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44" name="Google Shape;1744;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5" name="Google Shape;1745;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cxnSp>
        <p:nvCxnSpPr>
          <p:cNvPr id="1746" name="Google Shape;1746;p42"/>
          <p:cNvCxnSpPr/>
          <p:nvPr/>
        </p:nvCxnSpPr>
        <p:spPr>
          <a:xfrm>
            <a:off x="267580" y="3005328"/>
            <a:ext cx="338746" cy="0"/>
          </a:xfrm>
          <a:prstGeom prst="straightConnector1">
            <a:avLst/>
          </a:prstGeom>
          <a:noFill/>
          <a:ln w="57150" cap="flat" cmpd="sng">
            <a:solidFill>
              <a:srgbClr val="5E2700"/>
            </a:solidFill>
            <a:prstDash val="solid"/>
            <a:miter lim="800000"/>
            <a:headEnd type="none" w="sm" len="sm"/>
            <a:tailEnd type="none" w="sm" len="sm"/>
          </a:ln>
        </p:spPr>
      </p:cxnSp>
      <p:cxnSp>
        <p:nvCxnSpPr>
          <p:cNvPr id="1747" name="Google Shape;1747;p42"/>
          <p:cNvCxnSpPr/>
          <p:nvPr/>
        </p:nvCxnSpPr>
        <p:spPr>
          <a:xfrm>
            <a:off x="597679" y="2231226"/>
            <a:ext cx="369405" cy="0"/>
          </a:xfrm>
          <a:prstGeom prst="straightConnector1">
            <a:avLst/>
          </a:prstGeom>
          <a:noFill/>
          <a:ln w="57150" cap="flat" cmpd="sng">
            <a:solidFill>
              <a:srgbClr val="5E2700"/>
            </a:solidFill>
            <a:prstDash val="solid"/>
            <a:miter lim="800000"/>
            <a:headEnd type="none" w="sm" len="sm"/>
            <a:tailEnd type="none" w="sm" len="sm"/>
          </a:ln>
        </p:spPr>
      </p:cxnSp>
      <p:cxnSp>
        <p:nvCxnSpPr>
          <p:cNvPr id="1748" name="Google Shape;1748;p42"/>
          <p:cNvCxnSpPr/>
          <p:nvPr/>
        </p:nvCxnSpPr>
        <p:spPr>
          <a:xfrm>
            <a:off x="349746" y="1417455"/>
            <a:ext cx="375411" cy="0"/>
          </a:xfrm>
          <a:prstGeom prst="straightConnector1">
            <a:avLst/>
          </a:prstGeom>
          <a:noFill/>
          <a:ln w="57150" cap="flat" cmpd="sng">
            <a:solidFill>
              <a:srgbClr val="5E2700"/>
            </a:solidFill>
            <a:prstDash val="solid"/>
            <a:miter lim="800000"/>
            <a:headEnd type="none" w="sm" len="sm"/>
            <a:tailEnd type="none" w="sm" len="sm"/>
          </a:ln>
        </p:spPr>
      </p:cxnSp>
      <p:grpSp>
        <p:nvGrpSpPr>
          <p:cNvPr id="1749" name="Google Shape;1749;p42"/>
          <p:cNvGrpSpPr/>
          <p:nvPr/>
        </p:nvGrpSpPr>
        <p:grpSpPr>
          <a:xfrm rot="-4119714">
            <a:off x="420034" y="2493150"/>
            <a:ext cx="340506" cy="287840"/>
            <a:chOff x="1151664" y="6240705"/>
            <a:chExt cx="503091" cy="490108"/>
          </a:xfrm>
        </p:grpSpPr>
        <p:sp>
          <p:nvSpPr>
            <p:cNvPr id="1750" name="Google Shape;1750;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1" name="Google Shape;1751;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2" name="Google Shape;1752;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3" name="Google Shape;1753;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4" name="Google Shape;1754;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755" name="Google Shape;1755;p42"/>
          <p:cNvGrpSpPr/>
          <p:nvPr/>
        </p:nvGrpSpPr>
        <p:grpSpPr>
          <a:xfrm rot="858746">
            <a:off x="678814" y="1617465"/>
            <a:ext cx="340506" cy="287840"/>
            <a:chOff x="1151664" y="6240705"/>
            <a:chExt cx="503091" cy="490108"/>
          </a:xfrm>
        </p:grpSpPr>
        <p:sp>
          <p:nvSpPr>
            <p:cNvPr id="1756" name="Google Shape;1756;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7" name="Google Shape;1757;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8" name="Google Shape;1758;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9" name="Google Shape;1759;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0" name="Google Shape;1760;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761" name="Google Shape;1761;p42"/>
          <p:cNvGrpSpPr/>
          <p:nvPr/>
        </p:nvGrpSpPr>
        <p:grpSpPr>
          <a:xfrm rot="858746">
            <a:off x="669018" y="3151741"/>
            <a:ext cx="340506" cy="287840"/>
            <a:chOff x="1151664" y="6240705"/>
            <a:chExt cx="503091" cy="490108"/>
          </a:xfrm>
        </p:grpSpPr>
        <p:sp>
          <p:nvSpPr>
            <p:cNvPr id="1762" name="Google Shape;1762;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3" name="Google Shape;1763;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4" name="Google Shape;1764;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5" name="Google Shape;1765;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6" name="Google Shape;1766;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767" name="Google Shape;1767;p42"/>
          <p:cNvSpPr>
            <a:spLocks noGrp="1"/>
          </p:cNvSpPr>
          <p:nvPr>
            <p:ph type="chart" idx="2"/>
          </p:nvPr>
        </p:nvSpPr>
        <p:spPr>
          <a:xfrm>
            <a:off x="1366244" y="605626"/>
            <a:ext cx="8066841" cy="446304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0_เค้าโครงแบบกำหนดเอง">
  <p:cSld name="10_เค้าโครงแบบกำหนดเอง">
    <p:spTree>
      <p:nvGrpSpPr>
        <p:cNvPr id="1" name="Shape 1768"/>
        <p:cNvGrpSpPr/>
        <p:nvPr/>
      </p:nvGrpSpPr>
      <p:grpSpPr>
        <a:xfrm>
          <a:off x="0" y="0"/>
          <a:ext cx="0" cy="0"/>
          <a:chOff x="0" y="0"/>
          <a:chExt cx="0" cy="0"/>
        </a:xfrm>
      </p:grpSpPr>
      <p:sp>
        <p:nvSpPr>
          <p:cNvPr id="1769" name="Google Shape;176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0" name="Google Shape;177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1" name="Google Shape;177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772" name="Google Shape;1772;p43"/>
          <p:cNvGrpSpPr/>
          <p:nvPr/>
        </p:nvGrpSpPr>
        <p:grpSpPr>
          <a:xfrm>
            <a:off x="7159377" y="3940834"/>
            <a:ext cx="1101156" cy="884384"/>
            <a:chOff x="1752751" y="749874"/>
            <a:chExt cx="1101156" cy="884384"/>
          </a:xfrm>
        </p:grpSpPr>
        <p:cxnSp>
          <p:nvCxnSpPr>
            <p:cNvPr id="1773" name="Google Shape;1773;p4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74" name="Google Shape;1774;p4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5" name="Google Shape;1775;p4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6" name="Google Shape;1776;p4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7" name="Google Shape;1777;p4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8" name="Google Shape;1778;p4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9" name="Google Shape;1779;p4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0" name="Google Shape;1780;p4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81" name="Google Shape;1781;p43"/>
          <p:cNvGrpSpPr/>
          <p:nvPr/>
        </p:nvGrpSpPr>
        <p:grpSpPr>
          <a:xfrm flipH="1">
            <a:off x="-47375" y="3022292"/>
            <a:ext cx="1250465" cy="813416"/>
            <a:chOff x="28214" y="967908"/>
            <a:chExt cx="1250465" cy="813416"/>
          </a:xfrm>
        </p:grpSpPr>
        <p:cxnSp>
          <p:nvCxnSpPr>
            <p:cNvPr id="1782" name="Google Shape;1782;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83" name="Google Shape;1783;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84" name="Google Shape;1784;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5" name="Google Shape;1785;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6" name="Google Shape;1786;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87" name="Google Shape;1787;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8" name="Google Shape;1788;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89" name="Google Shape;1789;p43"/>
          <p:cNvGrpSpPr/>
          <p:nvPr/>
        </p:nvGrpSpPr>
        <p:grpSpPr>
          <a:xfrm>
            <a:off x="-19051" y="4739877"/>
            <a:ext cx="12192000" cy="2077238"/>
            <a:chOff x="0" y="5038725"/>
            <a:chExt cx="12192000" cy="1819273"/>
          </a:xfrm>
        </p:grpSpPr>
        <p:sp>
          <p:nvSpPr>
            <p:cNvPr id="1790" name="Google Shape;1790;p43"/>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791" name="Google Shape;1791;p43"/>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792" name="Google Shape;1792;p43"/>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93" name="Google Shape;1793;p43"/>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94" name="Google Shape;1794;p43"/>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5" name="Google Shape;1795;p43"/>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6" name="Google Shape;1796;p43"/>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7" name="Google Shape;1797;p43"/>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798" name="Google Shape;1798;p43"/>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799" name="Google Shape;1799;p43"/>
          <p:cNvGrpSpPr/>
          <p:nvPr/>
        </p:nvGrpSpPr>
        <p:grpSpPr>
          <a:xfrm flipH="1">
            <a:off x="11003257" y="-80637"/>
            <a:ext cx="1250465" cy="813416"/>
            <a:chOff x="28214" y="967908"/>
            <a:chExt cx="1250465" cy="813416"/>
          </a:xfrm>
        </p:grpSpPr>
        <p:cxnSp>
          <p:nvCxnSpPr>
            <p:cNvPr id="1800" name="Google Shape;1800;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01" name="Google Shape;1801;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2" name="Google Shape;1802;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3" name="Google Shape;1803;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4" name="Google Shape;1804;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5" name="Google Shape;1805;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6" name="Google Shape;1806;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07" name="Google Shape;1807;p43"/>
          <p:cNvGrpSpPr/>
          <p:nvPr/>
        </p:nvGrpSpPr>
        <p:grpSpPr>
          <a:xfrm>
            <a:off x="-450899" y="-326260"/>
            <a:ext cx="1101156" cy="884384"/>
            <a:chOff x="1752751" y="749874"/>
            <a:chExt cx="1101156" cy="884384"/>
          </a:xfrm>
        </p:grpSpPr>
        <p:cxnSp>
          <p:nvCxnSpPr>
            <p:cNvPr id="1808" name="Google Shape;1808;p4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09" name="Google Shape;1809;p4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0" name="Google Shape;1810;p4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1" name="Google Shape;1811;p4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2" name="Google Shape;1812;p4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3" name="Google Shape;1813;p4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4" name="Google Shape;1814;p4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5" name="Google Shape;1815;p4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16" name="Google Shape;1816;p43"/>
          <p:cNvGrpSpPr/>
          <p:nvPr/>
        </p:nvGrpSpPr>
        <p:grpSpPr>
          <a:xfrm>
            <a:off x="6468185" y="-542305"/>
            <a:ext cx="1250465" cy="813416"/>
            <a:chOff x="28214" y="967908"/>
            <a:chExt cx="1250465" cy="813416"/>
          </a:xfrm>
        </p:grpSpPr>
        <p:cxnSp>
          <p:nvCxnSpPr>
            <p:cNvPr id="1817" name="Google Shape;1817;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18" name="Google Shape;1818;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9" name="Google Shape;1819;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0" name="Google Shape;1820;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1" name="Google Shape;1821;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22" name="Google Shape;1822;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3" name="Google Shape;1823;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24" name="Google Shape;1824;p43"/>
          <p:cNvGrpSpPr/>
          <p:nvPr/>
        </p:nvGrpSpPr>
        <p:grpSpPr>
          <a:xfrm>
            <a:off x="518922" y="585461"/>
            <a:ext cx="6334506" cy="5020328"/>
            <a:chOff x="2928747" y="786003"/>
            <a:chExt cx="6334506" cy="5020328"/>
          </a:xfrm>
        </p:grpSpPr>
        <p:grpSp>
          <p:nvGrpSpPr>
            <p:cNvPr id="1825" name="Google Shape;1825;p43"/>
            <p:cNvGrpSpPr/>
            <p:nvPr/>
          </p:nvGrpSpPr>
          <p:grpSpPr>
            <a:xfrm>
              <a:off x="2928747" y="786003"/>
              <a:ext cx="6334506" cy="4214622"/>
              <a:chOff x="2785872" y="1420368"/>
              <a:chExt cx="5730240" cy="3724656"/>
            </a:xfrm>
          </p:grpSpPr>
          <p:sp>
            <p:nvSpPr>
              <p:cNvPr id="1826" name="Google Shape;1826;p43"/>
              <p:cNvSpPr/>
              <p:nvPr/>
            </p:nvSpPr>
            <p:spPr>
              <a:xfrm>
                <a:off x="2785872" y="1420368"/>
                <a:ext cx="5730240" cy="3724656"/>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27" name="Google Shape;1827;p43"/>
              <p:cNvSpPr/>
              <p:nvPr/>
            </p:nvSpPr>
            <p:spPr>
              <a:xfrm>
                <a:off x="3060192" y="1694688"/>
                <a:ext cx="5181600" cy="3176016"/>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28" name="Google Shape;1828;p43"/>
              <p:cNvSpPr/>
              <p:nvPr/>
            </p:nvSpPr>
            <p:spPr>
              <a:xfrm>
                <a:off x="5607177" y="1484376"/>
                <a:ext cx="155448" cy="146304"/>
              </a:xfrm>
              <a:prstGeom prst="flowChartConnector">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829" name="Google Shape;1829;p43"/>
            <p:cNvSpPr/>
            <p:nvPr/>
          </p:nvSpPr>
          <p:spPr>
            <a:xfrm>
              <a:off x="5704665" y="5000625"/>
              <a:ext cx="685800" cy="400050"/>
            </a:xfrm>
            <a:prstGeom prst="rect">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30" name="Google Shape;1830;p43"/>
            <p:cNvSpPr/>
            <p:nvPr/>
          </p:nvSpPr>
          <p:spPr>
            <a:xfrm>
              <a:off x="3780615" y="5400675"/>
              <a:ext cx="4533900" cy="405656"/>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831" name="Google Shape;1831;p43"/>
          <p:cNvSpPr txBox="1">
            <a:spLocks noGrp="1"/>
          </p:cNvSpPr>
          <p:nvPr>
            <p:ph type="title"/>
          </p:nvPr>
        </p:nvSpPr>
        <p:spPr>
          <a:xfrm>
            <a:off x="8183893" y="51715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2" name="Google Shape;1832;p43"/>
          <p:cNvSpPr txBox="1">
            <a:spLocks noGrp="1"/>
          </p:cNvSpPr>
          <p:nvPr>
            <p:ph type="body" idx="1"/>
          </p:nvPr>
        </p:nvSpPr>
        <p:spPr>
          <a:xfrm>
            <a:off x="7442153" y="2053682"/>
            <a:ext cx="425426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3" name="Google Shape;1833;p43"/>
          <p:cNvSpPr>
            <a:spLocks noGrp="1"/>
          </p:cNvSpPr>
          <p:nvPr>
            <p:ph type="pic" idx="2"/>
          </p:nvPr>
        </p:nvSpPr>
        <p:spPr>
          <a:xfrm>
            <a:off x="841630" y="930571"/>
            <a:ext cx="5677765" cy="3534952"/>
          </a:xfrm>
          <a:prstGeom prst="flowChartAlternateProcess">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1_เค้าโครงแบบกำหนดเอง">
  <p:cSld name="11_เค้าโครงแบบกำหนดเอง">
    <p:spTree>
      <p:nvGrpSpPr>
        <p:cNvPr id="1" name="Shape 1834"/>
        <p:cNvGrpSpPr/>
        <p:nvPr/>
      </p:nvGrpSpPr>
      <p:grpSpPr>
        <a:xfrm>
          <a:off x="0" y="0"/>
          <a:ext cx="0" cy="0"/>
          <a:chOff x="0" y="0"/>
          <a:chExt cx="0" cy="0"/>
        </a:xfrm>
      </p:grpSpPr>
      <p:sp>
        <p:nvSpPr>
          <p:cNvPr id="1835" name="Google Shape;183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6" name="Google Shape;183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7" name="Google Shape;183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838" name="Google Shape;1838;p44"/>
          <p:cNvGrpSpPr/>
          <p:nvPr/>
        </p:nvGrpSpPr>
        <p:grpSpPr>
          <a:xfrm>
            <a:off x="3456612" y="4060035"/>
            <a:ext cx="1250465" cy="813416"/>
            <a:chOff x="28214" y="967908"/>
            <a:chExt cx="1250465" cy="813416"/>
          </a:xfrm>
        </p:grpSpPr>
        <p:cxnSp>
          <p:nvCxnSpPr>
            <p:cNvPr id="1839" name="Google Shape;1839;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40" name="Google Shape;1840;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1" name="Google Shape;1841;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2" name="Google Shape;1842;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3" name="Google Shape;1843;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4" name="Google Shape;1844;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5" name="Google Shape;1845;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46" name="Google Shape;1846;p44"/>
          <p:cNvGrpSpPr/>
          <p:nvPr/>
        </p:nvGrpSpPr>
        <p:grpSpPr>
          <a:xfrm>
            <a:off x="11518333" y="1783673"/>
            <a:ext cx="1250465" cy="813416"/>
            <a:chOff x="28214" y="967908"/>
            <a:chExt cx="1250465" cy="813416"/>
          </a:xfrm>
        </p:grpSpPr>
        <p:cxnSp>
          <p:nvCxnSpPr>
            <p:cNvPr id="1847" name="Google Shape;1847;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48" name="Google Shape;1848;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9" name="Google Shape;1849;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0" name="Google Shape;1850;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1" name="Google Shape;1851;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52" name="Google Shape;1852;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3" name="Google Shape;1853;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54" name="Google Shape;1854;p44"/>
          <p:cNvGrpSpPr/>
          <p:nvPr/>
        </p:nvGrpSpPr>
        <p:grpSpPr>
          <a:xfrm flipH="1">
            <a:off x="7256443" y="3697371"/>
            <a:ext cx="1250465" cy="813416"/>
            <a:chOff x="28214" y="967908"/>
            <a:chExt cx="1250465" cy="813416"/>
          </a:xfrm>
        </p:grpSpPr>
        <p:cxnSp>
          <p:nvCxnSpPr>
            <p:cNvPr id="1855" name="Google Shape;1855;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56" name="Google Shape;1856;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57" name="Google Shape;1857;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8" name="Google Shape;1858;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9" name="Google Shape;1859;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0" name="Google Shape;1860;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1" name="Google Shape;1861;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62" name="Google Shape;1862;p44"/>
          <p:cNvGrpSpPr/>
          <p:nvPr/>
        </p:nvGrpSpPr>
        <p:grpSpPr>
          <a:xfrm flipH="1">
            <a:off x="11003257" y="-80637"/>
            <a:ext cx="1250465" cy="813416"/>
            <a:chOff x="28214" y="967908"/>
            <a:chExt cx="1250465" cy="813416"/>
          </a:xfrm>
        </p:grpSpPr>
        <p:cxnSp>
          <p:nvCxnSpPr>
            <p:cNvPr id="1863" name="Google Shape;1863;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64" name="Google Shape;1864;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5" name="Google Shape;1865;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6" name="Google Shape;1866;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7" name="Google Shape;1867;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8" name="Google Shape;1868;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9" name="Google Shape;1869;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70" name="Google Shape;1870;p44"/>
          <p:cNvGrpSpPr/>
          <p:nvPr/>
        </p:nvGrpSpPr>
        <p:grpSpPr>
          <a:xfrm>
            <a:off x="-450899" y="-326260"/>
            <a:ext cx="1101156" cy="884384"/>
            <a:chOff x="1752751" y="749874"/>
            <a:chExt cx="1101156" cy="884384"/>
          </a:xfrm>
        </p:grpSpPr>
        <p:cxnSp>
          <p:nvCxnSpPr>
            <p:cNvPr id="1871" name="Google Shape;1871;p44"/>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72" name="Google Shape;1872;p44"/>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73" name="Google Shape;1873;p44"/>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4" name="Google Shape;1874;p44"/>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5" name="Google Shape;1875;p44"/>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76" name="Google Shape;1876;p44"/>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7" name="Google Shape;1877;p44"/>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8" name="Google Shape;1878;p44"/>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79" name="Google Shape;1879;p44"/>
          <p:cNvGrpSpPr/>
          <p:nvPr/>
        </p:nvGrpSpPr>
        <p:grpSpPr>
          <a:xfrm>
            <a:off x="6468185" y="-542305"/>
            <a:ext cx="1250465" cy="813416"/>
            <a:chOff x="28214" y="967908"/>
            <a:chExt cx="1250465" cy="813416"/>
          </a:xfrm>
        </p:grpSpPr>
        <p:cxnSp>
          <p:nvCxnSpPr>
            <p:cNvPr id="1880" name="Google Shape;1880;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81" name="Google Shape;1881;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82" name="Google Shape;1882;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3" name="Google Shape;1883;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4" name="Google Shape;1884;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85" name="Google Shape;1885;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6" name="Google Shape;1886;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87" name="Google Shape;1887;p44"/>
          <p:cNvGrpSpPr/>
          <p:nvPr/>
        </p:nvGrpSpPr>
        <p:grpSpPr>
          <a:xfrm>
            <a:off x="-19051" y="4739877"/>
            <a:ext cx="12192000" cy="2077238"/>
            <a:chOff x="0" y="5038725"/>
            <a:chExt cx="12192000" cy="1819273"/>
          </a:xfrm>
        </p:grpSpPr>
        <p:sp>
          <p:nvSpPr>
            <p:cNvPr id="1888" name="Google Shape;1888;p44"/>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889" name="Google Shape;1889;p44"/>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890" name="Google Shape;1890;p44"/>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891" name="Google Shape;1891;p44"/>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892" name="Google Shape;1892;p44"/>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3" name="Google Shape;1893;p44"/>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4" name="Google Shape;1894;p44"/>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5" name="Google Shape;1895;p44"/>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896" name="Google Shape;1896;p44"/>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897" name="Google Shape;1897;p44"/>
          <p:cNvGrpSpPr/>
          <p:nvPr/>
        </p:nvGrpSpPr>
        <p:grpSpPr>
          <a:xfrm>
            <a:off x="4368800" y="675640"/>
            <a:ext cx="3454400" cy="5506720"/>
            <a:chOff x="3901440" y="629920"/>
            <a:chExt cx="3454400" cy="5506720"/>
          </a:xfrm>
        </p:grpSpPr>
        <p:sp>
          <p:nvSpPr>
            <p:cNvPr id="1898" name="Google Shape;1898;p44"/>
            <p:cNvSpPr/>
            <p:nvPr/>
          </p:nvSpPr>
          <p:spPr>
            <a:xfrm>
              <a:off x="3901440" y="629920"/>
              <a:ext cx="3454400" cy="5506720"/>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99" name="Google Shape;1899;p44"/>
            <p:cNvSpPr/>
            <p:nvPr/>
          </p:nvSpPr>
          <p:spPr>
            <a:xfrm>
              <a:off x="4190999" y="1147466"/>
              <a:ext cx="2870201" cy="4318614"/>
            </a:xfrm>
            <a:prstGeom prst="rect">
              <a:avLst/>
            </a:prstGeom>
            <a:solidFill>
              <a:schemeClr val="lt1"/>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0" name="Google Shape;1900;p44"/>
            <p:cNvSpPr/>
            <p:nvPr/>
          </p:nvSpPr>
          <p:spPr>
            <a:xfrm>
              <a:off x="5389880" y="5608320"/>
              <a:ext cx="401320" cy="375306"/>
            </a:xfrm>
            <a:prstGeom prst="flowChartConnector">
              <a:avLst/>
            </a:prstGeom>
            <a:solidFill>
              <a:schemeClr val="lt1"/>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1" name="Google Shape;1901;p44"/>
            <p:cNvSpPr/>
            <p:nvPr/>
          </p:nvSpPr>
          <p:spPr>
            <a:xfrm>
              <a:off x="4843779" y="884534"/>
              <a:ext cx="1564640" cy="51414"/>
            </a:xfrm>
            <a:prstGeom prst="roundRect">
              <a:avLst>
                <a:gd name="adj" fmla="val 16667"/>
              </a:avLst>
            </a:prstGeom>
            <a:solidFill>
              <a:schemeClr val="lt1"/>
            </a:solidFill>
            <a:ln w="28575"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02" name="Google Shape;1902;p44"/>
          <p:cNvGrpSpPr/>
          <p:nvPr/>
        </p:nvGrpSpPr>
        <p:grpSpPr>
          <a:xfrm>
            <a:off x="7948856" y="-425289"/>
            <a:ext cx="4295310" cy="2628347"/>
            <a:chOff x="7674178" y="-341096"/>
            <a:chExt cx="4662969" cy="1875851"/>
          </a:xfrm>
        </p:grpSpPr>
        <p:sp>
          <p:nvSpPr>
            <p:cNvPr id="1903" name="Google Shape;1903;p44"/>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4" name="Google Shape;1904;p44"/>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05" name="Google Shape;1905;p44"/>
            <p:cNvCxnSpPr>
              <a:stCxn id="1904" idx="0"/>
              <a:endCxn id="1904"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906" name="Google Shape;1906;p44"/>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907" name="Google Shape;1907;p44"/>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908" name="Google Shape;1908;p44"/>
            <p:cNvGrpSpPr/>
            <p:nvPr/>
          </p:nvGrpSpPr>
          <p:grpSpPr>
            <a:xfrm>
              <a:off x="7674178" y="-341096"/>
              <a:ext cx="1090950" cy="1870837"/>
              <a:chOff x="6203855" y="341000"/>
              <a:chExt cx="580001" cy="1597252"/>
            </a:xfrm>
          </p:grpSpPr>
          <p:sp>
            <p:nvSpPr>
              <p:cNvPr id="1909" name="Google Shape;1909;p44"/>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10" name="Google Shape;1910;p44"/>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911" name="Google Shape;1911;p44"/>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912" name="Google Shape;1912;p44"/>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913" name="Google Shape;1913;p44"/>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914" name="Google Shape;1914;p44"/>
            <p:cNvGrpSpPr/>
            <p:nvPr/>
          </p:nvGrpSpPr>
          <p:grpSpPr>
            <a:xfrm flipH="1">
              <a:off x="11246197" y="-336082"/>
              <a:ext cx="1090950" cy="1870837"/>
              <a:chOff x="6203855" y="341000"/>
              <a:chExt cx="580001" cy="1597252"/>
            </a:xfrm>
          </p:grpSpPr>
          <p:sp>
            <p:nvSpPr>
              <p:cNvPr id="1915" name="Google Shape;1915;p44"/>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16" name="Google Shape;1916;p44"/>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917" name="Google Shape;1917;p44"/>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1918" name="Google Shape;1918;p44"/>
          <p:cNvSpPr txBox="1">
            <a:spLocks noGrp="1"/>
          </p:cNvSpPr>
          <p:nvPr>
            <p:ph type="title"/>
          </p:nvPr>
        </p:nvSpPr>
        <p:spPr>
          <a:xfrm>
            <a:off x="813471" y="81284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9" name="Google Shape;1919;p44"/>
          <p:cNvSpPr txBox="1">
            <a:spLocks noGrp="1"/>
          </p:cNvSpPr>
          <p:nvPr>
            <p:ph type="body" idx="1"/>
          </p:nvPr>
        </p:nvSpPr>
        <p:spPr>
          <a:xfrm>
            <a:off x="462936" y="2236790"/>
            <a:ext cx="3367380" cy="2068966"/>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0" name="Google Shape;1920;p44"/>
          <p:cNvSpPr>
            <a:spLocks noGrp="1"/>
          </p:cNvSpPr>
          <p:nvPr>
            <p:ph type="pic" idx="2"/>
          </p:nvPr>
        </p:nvSpPr>
        <p:spPr>
          <a:xfrm>
            <a:off x="4684326" y="1220234"/>
            <a:ext cx="2838132" cy="4267041"/>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3_เค้าโครงแบบกำหนดเอง">
  <p:cSld name="13_เค้าโครงแบบกำหนดเอง">
    <p:spTree>
      <p:nvGrpSpPr>
        <p:cNvPr id="1" name="Shape 1921"/>
        <p:cNvGrpSpPr/>
        <p:nvPr/>
      </p:nvGrpSpPr>
      <p:grpSpPr>
        <a:xfrm>
          <a:off x="0" y="0"/>
          <a:ext cx="0" cy="0"/>
          <a:chOff x="0" y="0"/>
          <a:chExt cx="0" cy="0"/>
        </a:xfrm>
      </p:grpSpPr>
      <p:sp>
        <p:nvSpPr>
          <p:cNvPr id="1922" name="Google Shape;1922;p45"/>
          <p:cNvSpPr/>
          <p:nvPr/>
        </p:nvSpPr>
        <p:spPr>
          <a:xfrm>
            <a:off x="4878361" y="516788"/>
            <a:ext cx="243528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5E2700"/>
                </a:solidFill>
                <a:latin typeface="Itim"/>
                <a:ea typeface="Itim"/>
                <a:cs typeface="Itim"/>
                <a:sym typeface="Itim"/>
              </a:rPr>
              <a:t>Resources</a:t>
            </a:r>
            <a:endParaRPr sz="4000" b="1">
              <a:solidFill>
                <a:srgbClr val="5E2700"/>
              </a:solidFill>
              <a:latin typeface="Itim"/>
              <a:ea typeface="Itim"/>
              <a:cs typeface="Itim"/>
              <a:sym typeface="Itim"/>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4_เค้าโครงแบบกำหนดเอง">
  <p:cSld name="14_เค้าโครงแบบกำหนดเอง">
    <p:spTree>
      <p:nvGrpSpPr>
        <p:cNvPr id="1" name="Shape 1923"/>
        <p:cNvGrpSpPr/>
        <p:nvPr/>
      </p:nvGrpSpPr>
      <p:grpSpPr>
        <a:xfrm>
          <a:off x="0" y="0"/>
          <a:ext cx="0" cy="0"/>
          <a:chOff x="0" y="0"/>
          <a:chExt cx="0" cy="0"/>
        </a:xfrm>
      </p:grpSpPr>
      <p:grpSp>
        <p:nvGrpSpPr>
          <p:cNvPr id="1924" name="Google Shape;1924;p46"/>
          <p:cNvGrpSpPr/>
          <p:nvPr/>
        </p:nvGrpSpPr>
        <p:grpSpPr>
          <a:xfrm flipH="1">
            <a:off x="0" y="6044584"/>
            <a:ext cx="1250465" cy="813416"/>
            <a:chOff x="28214" y="967908"/>
            <a:chExt cx="1250465" cy="813416"/>
          </a:xfrm>
        </p:grpSpPr>
        <p:cxnSp>
          <p:nvCxnSpPr>
            <p:cNvPr id="1925" name="Google Shape;1925;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26" name="Google Shape;1926;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27" name="Google Shape;1927;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28" name="Google Shape;1928;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29" name="Google Shape;1929;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0" name="Google Shape;1930;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1" name="Google Shape;1931;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32" name="Google Shape;1932;p46"/>
          <p:cNvGrpSpPr/>
          <p:nvPr/>
        </p:nvGrpSpPr>
        <p:grpSpPr>
          <a:xfrm flipH="1">
            <a:off x="10941535" y="8869"/>
            <a:ext cx="1250465" cy="813416"/>
            <a:chOff x="28214" y="967908"/>
            <a:chExt cx="1250465" cy="813416"/>
          </a:xfrm>
        </p:grpSpPr>
        <p:cxnSp>
          <p:nvCxnSpPr>
            <p:cNvPr id="1933" name="Google Shape;1933;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34" name="Google Shape;1934;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5" name="Google Shape;1935;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6" name="Google Shape;1936;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7" name="Google Shape;1937;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8" name="Google Shape;1938;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9" name="Google Shape;1939;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40" name="Google Shape;1940;p46"/>
          <p:cNvGrpSpPr/>
          <p:nvPr/>
        </p:nvGrpSpPr>
        <p:grpSpPr>
          <a:xfrm>
            <a:off x="-79764" y="-11915"/>
            <a:ext cx="1101156" cy="884384"/>
            <a:chOff x="1752751" y="749874"/>
            <a:chExt cx="1101156" cy="884384"/>
          </a:xfrm>
        </p:grpSpPr>
        <p:cxnSp>
          <p:nvCxnSpPr>
            <p:cNvPr id="1941" name="Google Shape;1941;p46"/>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42" name="Google Shape;1942;p46"/>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43" name="Google Shape;1943;p46"/>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4" name="Google Shape;1944;p46"/>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5" name="Google Shape;1945;p46"/>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46" name="Google Shape;1946;p46"/>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7" name="Google Shape;1947;p46"/>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8" name="Google Shape;1948;p46"/>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49" name="Google Shape;1949;p46"/>
          <p:cNvGrpSpPr/>
          <p:nvPr/>
        </p:nvGrpSpPr>
        <p:grpSpPr>
          <a:xfrm>
            <a:off x="10941535" y="6035715"/>
            <a:ext cx="1250465" cy="813416"/>
            <a:chOff x="28214" y="967908"/>
            <a:chExt cx="1250465" cy="813416"/>
          </a:xfrm>
        </p:grpSpPr>
        <p:cxnSp>
          <p:nvCxnSpPr>
            <p:cNvPr id="1950" name="Google Shape;1950;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51" name="Google Shape;1951;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52" name="Google Shape;1952;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3" name="Google Shape;1953;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4" name="Google Shape;1954;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55" name="Google Shape;1955;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6" name="Google Shape;1956;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57" name="Google Shape;1957;p46"/>
          <p:cNvGrpSpPr/>
          <p:nvPr/>
        </p:nvGrpSpPr>
        <p:grpSpPr>
          <a:xfrm rot="658354">
            <a:off x="5354091" y="331236"/>
            <a:ext cx="1472591" cy="744086"/>
            <a:chOff x="9984528" y="5331561"/>
            <a:chExt cx="2168025" cy="1096480"/>
          </a:xfrm>
        </p:grpSpPr>
        <p:grpSp>
          <p:nvGrpSpPr>
            <p:cNvPr id="1958" name="Google Shape;1958;p46"/>
            <p:cNvGrpSpPr/>
            <p:nvPr/>
          </p:nvGrpSpPr>
          <p:grpSpPr>
            <a:xfrm>
              <a:off x="9984528" y="5579639"/>
              <a:ext cx="2168025" cy="848402"/>
              <a:chOff x="254961" y="1857117"/>
              <a:chExt cx="2168025" cy="848402"/>
            </a:xfrm>
          </p:grpSpPr>
          <p:sp>
            <p:nvSpPr>
              <p:cNvPr id="1959" name="Google Shape;1959;p46"/>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0" name="Google Shape;1960;p46"/>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1" name="Google Shape;1961;p46"/>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2" name="Google Shape;1962;p46"/>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3" name="Google Shape;1963;p46"/>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4" name="Google Shape;1964;p4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5" name="Google Shape;1965;p4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6" name="Google Shape;1966;p4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7" name="Google Shape;1967;p4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8" name="Google Shape;1968;p4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69" name="Google Shape;1969;p46"/>
            <p:cNvGrpSpPr/>
            <p:nvPr/>
          </p:nvGrpSpPr>
          <p:grpSpPr>
            <a:xfrm>
              <a:off x="10862968" y="5331561"/>
              <a:ext cx="503091" cy="490108"/>
              <a:chOff x="1151664" y="6240705"/>
              <a:chExt cx="503091" cy="490108"/>
            </a:xfrm>
          </p:grpSpPr>
          <p:sp>
            <p:nvSpPr>
              <p:cNvPr id="1970" name="Google Shape;1970;p46"/>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1" name="Google Shape;1971;p46"/>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2" name="Google Shape;1972;p46"/>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3" name="Google Shape;1973;p46"/>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4" name="Google Shape;1974;p46"/>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975" name="Google Shape;1975;p46"/>
          <p:cNvGrpSpPr/>
          <p:nvPr/>
        </p:nvGrpSpPr>
        <p:grpSpPr>
          <a:xfrm>
            <a:off x="4953244" y="5681237"/>
            <a:ext cx="1890118" cy="1644816"/>
            <a:chOff x="477874" y="4449141"/>
            <a:chExt cx="2783713" cy="2402704"/>
          </a:xfrm>
        </p:grpSpPr>
        <p:grpSp>
          <p:nvGrpSpPr>
            <p:cNvPr id="1976" name="Google Shape;1976;p46"/>
            <p:cNvGrpSpPr/>
            <p:nvPr/>
          </p:nvGrpSpPr>
          <p:grpSpPr>
            <a:xfrm>
              <a:off x="477874" y="4449141"/>
              <a:ext cx="1164560" cy="2402704"/>
              <a:chOff x="9168013" y="2583276"/>
              <a:chExt cx="1164560" cy="2402704"/>
            </a:xfrm>
          </p:grpSpPr>
          <p:sp>
            <p:nvSpPr>
              <p:cNvPr id="1977" name="Google Shape;1977;p46"/>
              <p:cNvSpPr/>
              <p:nvPr/>
            </p:nvSpPr>
            <p:spPr>
              <a:xfrm>
                <a:off x="916801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8" name="Google Shape;1978;p46"/>
              <p:cNvSpPr/>
              <p:nvPr/>
            </p:nvSpPr>
            <p:spPr>
              <a:xfrm>
                <a:off x="930369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9" name="Google Shape;1979;p46"/>
              <p:cNvSpPr/>
              <p:nvPr/>
            </p:nvSpPr>
            <p:spPr>
              <a:xfrm>
                <a:off x="951850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0" name="Google Shape;1980;p46"/>
              <p:cNvSpPr/>
              <p:nvPr/>
            </p:nvSpPr>
            <p:spPr>
              <a:xfrm>
                <a:off x="981246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1" name="Google Shape;1981;p46"/>
              <p:cNvSpPr/>
              <p:nvPr/>
            </p:nvSpPr>
            <p:spPr>
              <a:xfrm>
                <a:off x="1002728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2" name="Google Shape;1982;p46"/>
              <p:cNvSpPr/>
              <p:nvPr/>
            </p:nvSpPr>
            <p:spPr>
              <a:xfrm>
                <a:off x="9416767" y="3235988"/>
                <a:ext cx="667053" cy="548640"/>
              </a:xfrm>
              <a:prstGeom prst="heart">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3" name="Google Shape;1983;p46"/>
              <p:cNvSpPr/>
              <p:nvPr/>
            </p:nvSpPr>
            <p:spPr>
              <a:xfrm rot="5400000">
                <a:off x="9310454" y="3898491"/>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4" name="Google Shape;1984;p46"/>
              <p:cNvSpPr/>
              <p:nvPr/>
            </p:nvSpPr>
            <p:spPr>
              <a:xfrm rot="-5400000" flipH="1">
                <a:off x="9877769" y="4168484"/>
                <a:ext cx="311543" cy="442149"/>
              </a:xfrm>
              <a:custGeom>
                <a:avLst/>
                <a:gdLst/>
                <a:ahLst/>
                <a:cxnLst/>
                <a:rect l="l" t="t" r="r" b="b"/>
                <a:pathLst>
                  <a:path w="311543" h="442149" extrusionOk="0">
                    <a:moveTo>
                      <a:pt x="0" y="430530"/>
                    </a:moveTo>
                    <a:lnTo>
                      <a:pt x="151517" y="0"/>
                    </a:lnTo>
                    <a:lnTo>
                      <a:pt x="311543" y="442149"/>
                    </a:lnTo>
                    <a:lnTo>
                      <a:pt x="0" y="430530"/>
                    </a:lnTo>
                    <a:close/>
                  </a:path>
                </a:pathLst>
              </a:cu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5" name="Google Shape;1985;p46"/>
              <p:cNvSpPr/>
              <p:nvPr/>
            </p:nvSpPr>
            <p:spPr>
              <a:xfrm rot="5400000">
                <a:off x="9310006" y="4563310"/>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86" name="Google Shape;1986;p46"/>
            <p:cNvGrpSpPr/>
            <p:nvPr/>
          </p:nvGrpSpPr>
          <p:grpSpPr>
            <a:xfrm flipH="1">
              <a:off x="2097027" y="4449141"/>
              <a:ext cx="1164560" cy="2402704"/>
              <a:chOff x="9168013" y="2583276"/>
              <a:chExt cx="1164560" cy="2402704"/>
            </a:xfrm>
          </p:grpSpPr>
          <p:sp>
            <p:nvSpPr>
              <p:cNvPr id="1987" name="Google Shape;1987;p46"/>
              <p:cNvSpPr/>
              <p:nvPr/>
            </p:nvSpPr>
            <p:spPr>
              <a:xfrm>
                <a:off x="916801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8" name="Google Shape;1988;p46"/>
              <p:cNvSpPr/>
              <p:nvPr/>
            </p:nvSpPr>
            <p:spPr>
              <a:xfrm>
                <a:off x="930369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9" name="Google Shape;1989;p46"/>
              <p:cNvSpPr/>
              <p:nvPr/>
            </p:nvSpPr>
            <p:spPr>
              <a:xfrm>
                <a:off x="951850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0" name="Google Shape;1990;p46"/>
              <p:cNvSpPr/>
              <p:nvPr/>
            </p:nvSpPr>
            <p:spPr>
              <a:xfrm>
                <a:off x="981246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1" name="Google Shape;1991;p46"/>
              <p:cNvSpPr/>
              <p:nvPr/>
            </p:nvSpPr>
            <p:spPr>
              <a:xfrm>
                <a:off x="1002728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2" name="Google Shape;1992;p46"/>
              <p:cNvSpPr/>
              <p:nvPr/>
            </p:nvSpPr>
            <p:spPr>
              <a:xfrm>
                <a:off x="9416767" y="3235988"/>
                <a:ext cx="667053" cy="548640"/>
              </a:xfrm>
              <a:prstGeom prst="heart">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3" name="Google Shape;1993;p46"/>
              <p:cNvSpPr/>
              <p:nvPr/>
            </p:nvSpPr>
            <p:spPr>
              <a:xfrm rot="5400000">
                <a:off x="9310454" y="3898491"/>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4" name="Google Shape;1994;p46"/>
              <p:cNvSpPr/>
              <p:nvPr/>
            </p:nvSpPr>
            <p:spPr>
              <a:xfrm rot="-5400000" flipH="1">
                <a:off x="9877769" y="4168484"/>
                <a:ext cx="311543" cy="442149"/>
              </a:xfrm>
              <a:custGeom>
                <a:avLst/>
                <a:gdLst/>
                <a:ahLst/>
                <a:cxnLst/>
                <a:rect l="l" t="t" r="r" b="b"/>
                <a:pathLst>
                  <a:path w="311543" h="442149" extrusionOk="0">
                    <a:moveTo>
                      <a:pt x="0" y="430530"/>
                    </a:moveTo>
                    <a:lnTo>
                      <a:pt x="151517" y="0"/>
                    </a:lnTo>
                    <a:lnTo>
                      <a:pt x="311543" y="442149"/>
                    </a:lnTo>
                    <a:lnTo>
                      <a:pt x="0" y="430530"/>
                    </a:lnTo>
                    <a:close/>
                  </a:path>
                </a:pathLst>
              </a:cu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5" name="Google Shape;1995;p46"/>
              <p:cNvSpPr/>
              <p:nvPr/>
            </p:nvSpPr>
            <p:spPr>
              <a:xfrm rot="5400000">
                <a:off x="9310006" y="4563310"/>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996" name="Google Shape;1996;p46"/>
          <p:cNvGrpSpPr/>
          <p:nvPr/>
        </p:nvGrpSpPr>
        <p:grpSpPr>
          <a:xfrm>
            <a:off x="2443766" y="5633707"/>
            <a:ext cx="2373045" cy="1972175"/>
            <a:chOff x="8293730" y="4441384"/>
            <a:chExt cx="3504114" cy="2853545"/>
          </a:xfrm>
        </p:grpSpPr>
        <p:grpSp>
          <p:nvGrpSpPr>
            <p:cNvPr id="1997" name="Google Shape;1997;p46"/>
            <p:cNvGrpSpPr/>
            <p:nvPr/>
          </p:nvGrpSpPr>
          <p:grpSpPr>
            <a:xfrm>
              <a:off x="8293730" y="4441384"/>
              <a:ext cx="1528412" cy="2824625"/>
              <a:chOff x="8848831" y="2583276"/>
              <a:chExt cx="1528412" cy="2824625"/>
            </a:xfrm>
          </p:grpSpPr>
          <p:sp>
            <p:nvSpPr>
              <p:cNvPr id="1998" name="Google Shape;1998;p46"/>
              <p:cNvSpPr/>
              <p:nvPr/>
            </p:nvSpPr>
            <p:spPr>
              <a:xfrm>
                <a:off x="921268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9" name="Google Shape;1999;p46"/>
              <p:cNvSpPr/>
              <p:nvPr/>
            </p:nvSpPr>
            <p:spPr>
              <a:xfrm>
                <a:off x="934836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0" name="Google Shape;2000;p46"/>
              <p:cNvSpPr/>
              <p:nvPr/>
            </p:nvSpPr>
            <p:spPr>
              <a:xfrm>
                <a:off x="956317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1" name="Google Shape;2001;p46"/>
              <p:cNvSpPr/>
              <p:nvPr/>
            </p:nvSpPr>
            <p:spPr>
              <a:xfrm>
                <a:off x="985713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2" name="Google Shape;2002;p46"/>
              <p:cNvSpPr/>
              <p:nvPr/>
            </p:nvSpPr>
            <p:spPr>
              <a:xfrm>
                <a:off x="1007195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3" name="Google Shape;2003;p46"/>
              <p:cNvSpPr/>
              <p:nvPr/>
            </p:nvSpPr>
            <p:spPr>
              <a:xfrm>
                <a:off x="9422453" y="3228368"/>
                <a:ext cx="745019" cy="556260"/>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4" name="Google Shape;2004;p46"/>
              <p:cNvSpPr/>
              <p:nvPr/>
            </p:nvSpPr>
            <p:spPr>
              <a:xfrm rot="-1923170">
                <a:off x="9141615" y="3941166"/>
                <a:ext cx="843128" cy="1345571"/>
              </a:xfrm>
              <a:custGeom>
                <a:avLst/>
                <a:gdLst/>
                <a:ahLst/>
                <a:cxnLst/>
                <a:rect l="l" t="t" r="r" b="b"/>
                <a:pathLst>
                  <a:path w="837812" h="1367559" extrusionOk="0">
                    <a:moveTo>
                      <a:pt x="0" y="837039"/>
                    </a:moveTo>
                    <a:lnTo>
                      <a:pt x="499708" y="0"/>
                    </a:lnTo>
                    <a:lnTo>
                      <a:pt x="837812" y="1367559"/>
                    </a:lnTo>
                    <a:lnTo>
                      <a:pt x="0" y="837039"/>
                    </a:lnTo>
                    <a:close/>
                  </a:path>
                </a:pathLst>
              </a:custGeom>
              <a:solidFill>
                <a:srgbClr val="F4B94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2005" name="Google Shape;2005;p46"/>
            <p:cNvGrpSpPr/>
            <p:nvPr/>
          </p:nvGrpSpPr>
          <p:grpSpPr>
            <a:xfrm flipH="1">
              <a:off x="10269431" y="4470304"/>
              <a:ext cx="1528412" cy="2824625"/>
              <a:chOff x="8848831" y="2583276"/>
              <a:chExt cx="1528412" cy="2824625"/>
            </a:xfrm>
          </p:grpSpPr>
          <p:sp>
            <p:nvSpPr>
              <p:cNvPr id="2006" name="Google Shape;2006;p46"/>
              <p:cNvSpPr/>
              <p:nvPr/>
            </p:nvSpPr>
            <p:spPr>
              <a:xfrm>
                <a:off x="921268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7" name="Google Shape;2007;p46"/>
              <p:cNvSpPr/>
              <p:nvPr/>
            </p:nvSpPr>
            <p:spPr>
              <a:xfrm>
                <a:off x="934836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8" name="Google Shape;2008;p46"/>
              <p:cNvSpPr/>
              <p:nvPr/>
            </p:nvSpPr>
            <p:spPr>
              <a:xfrm>
                <a:off x="956317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9" name="Google Shape;2009;p46"/>
              <p:cNvSpPr/>
              <p:nvPr/>
            </p:nvSpPr>
            <p:spPr>
              <a:xfrm>
                <a:off x="985713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0" name="Google Shape;2010;p46"/>
              <p:cNvSpPr/>
              <p:nvPr/>
            </p:nvSpPr>
            <p:spPr>
              <a:xfrm>
                <a:off x="1007195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1" name="Google Shape;2011;p46"/>
              <p:cNvSpPr/>
              <p:nvPr/>
            </p:nvSpPr>
            <p:spPr>
              <a:xfrm>
                <a:off x="9422453" y="3228368"/>
                <a:ext cx="745019" cy="556260"/>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2" name="Google Shape;2012;p46"/>
              <p:cNvSpPr/>
              <p:nvPr/>
            </p:nvSpPr>
            <p:spPr>
              <a:xfrm rot="-1923170">
                <a:off x="9141615" y="3941166"/>
                <a:ext cx="843128" cy="1345571"/>
              </a:xfrm>
              <a:custGeom>
                <a:avLst/>
                <a:gdLst/>
                <a:ahLst/>
                <a:cxnLst/>
                <a:rect l="l" t="t" r="r" b="b"/>
                <a:pathLst>
                  <a:path w="837812" h="1367559" extrusionOk="0">
                    <a:moveTo>
                      <a:pt x="0" y="837039"/>
                    </a:moveTo>
                    <a:lnTo>
                      <a:pt x="499708" y="0"/>
                    </a:lnTo>
                    <a:lnTo>
                      <a:pt x="837812" y="1367559"/>
                    </a:lnTo>
                    <a:lnTo>
                      <a:pt x="0" y="837039"/>
                    </a:lnTo>
                    <a:close/>
                  </a:path>
                </a:pathLst>
              </a:custGeom>
              <a:solidFill>
                <a:srgbClr val="F4B94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2013" name="Google Shape;2013;p46"/>
          <p:cNvGrpSpPr/>
          <p:nvPr/>
        </p:nvGrpSpPr>
        <p:grpSpPr>
          <a:xfrm>
            <a:off x="7160209" y="5667934"/>
            <a:ext cx="1899053" cy="1647250"/>
            <a:chOff x="3681935" y="4432175"/>
            <a:chExt cx="2773069" cy="2415508"/>
          </a:xfrm>
        </p:grpSpPr>
        <p:grpSp>
          <p:nvGrpSpPr>
            <p:cNvPr id="2014" name="Google Shape;2014;p46"/>
            <p:cNvGrpSpPr/>
            <p:nvPr/>
          </p:nvGrpSpPr>
          <p:grpSpPr>
            <a:xfrm>
              <a:off x="3681935" y="4444979"/>
              <a:ext cx="1164560" cy="2402704"/>
              <a:chOff x="10755665" y="2583276"/>
              <a:chExt cx="1164560" cy="2402704"/>
            </a:xfrm>
          </p:grpSpPr>
          <p:sp>
            <p:nvSpPr>
              <p:cNvPr id="2015" name="Google Shape;2015;p46"/>
              <p:cNvSpPr/>
              <p:nvPr/>
            </p:nvSpPr>
            <p:spPr>
              <a:xfrm>
                <a:off x="10755665"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6" name="Google Shape;2016;p46"/>
              <p:cNvSpPr/>
              <p:nvPr/>
            </p:nvSpPr>
            <p:spPr>
              <a:xfrm>
                <a:off x="10891344"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7" name="Google Shape;2017;p46"/>
              <p:cNvSpPr/>
              <p:nvPr/>
            </p:nvSpPr>
            <p:spPr>
              <a:xfrm>
                <a:off x="11106161"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8" name="Google Shape;2018;p46"/>
              <p:cNvSpPr/>
              <p:nvPr/>
            </p:nvSpPr>
            <p:spPr>
              <a:xfrm>
                <a:off x="11400118"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9" name="Google Shape;2019;p46"/>
              <p:cNvSpPr/>
              <p:nvPr/>
            </p:nvSpPr>
            <p:spPr>
              <a:xfrm>
                <a:off x="11614935"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0" name="Google Shape;2020;p46"/>
              <p:cNvSpPr/>
              <p:nvPr/>
            </p:nvSpPr>
            <p:spPr>
              <a:xfrm>
                <a:off x="10950562" y="3164217"/>
                <a:ext cx="802731" cy="449631"/>
              </a:xfrm>
              <a:custGeom>
                <a:avLst/>
                <a:gdLst/>
                <a:ahLst/>
                <a:cxnLst/>
                <a:rect l="l" t="t" r="r" b="b"/>
                <a:pathLst>
                  <a:path w="751932" h="369697" extrusionOk="0">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1" name="Google Shape;2021;p46"/>
              <p:cNvSpPr/>
              <p:nvPr/>
            </p:nvSpPr>
            <p:spPr>
              <a:xfrm rot="-5400000">
                <a:off x="10819416" y="3962679"/>
                <a:ext cx="1048980" cy="997622"/>
              </a:xfrm>
              <a:prstGeom prst="flowChartDelay">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2022" name="Google Shape;2022;p46"/>
            <p:cNvGrpSpPr/>
            <p:nvPr/>
          </p:nvGrpSpPr>
          <p:grpSpPr>
            <a:xfrm flipH="1">
              <a:off x="5290444" y="4432175"/>
              <a:ext cx="1164560" cy="2402704"/>
              <a:chOff x="10755665" y="2583276"/>
              <a:chExt cx="1164560" cy="2402704"/>
            </a:xfrm>
          </p:grpSpPr>
          <p:sp>
            <p:nvSpPr>
              <p:cNvPr id="2023" name="Google Shape;2023;p46"/>
              <p:cNvSpPr/>
              <p:nvPr/>
            </p:nvSpPr>
            <p:spPr>
              <a:xfrm>
                <a:off x="10755665"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4" name="Google Shape;2024;p46"/>
              <p:cNvSpPr/>
              <p:nvPr/>
            </p:nvSpPr>
            <p:spPr>
              <a:xfrm>
                <a:off x="10891344"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5" name="Google Shape;2025;p46"/>
              <p:cNvSpPr/>
              <p:nvPr/>
            </p:nvSpPr>
            <p:spPr>
              <a:xfrm>
                <a:off x="11106161"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6" name="Google Shape;2026;p46"/>
              <p:cNvSpPr/>
              <p:nvPr/>
            </p:nvSpPr>
            <p:spPr>
              <a:xfrm>
                <a:off x="11400118"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7" name="Google Shape;2027;p46"/>
              <p:cNvSpPr/>
              <p:nvPr/>
            </p:nvSpPr>
            <p:spPr>
              <a:xfrm>
                <a:off x="11614935"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8" name="Google Shape;2028;p46"/>
              <p:cNvSpPr/>
              <p:nvPr/>
            </p:nvSpPr>
            <p:spPr>
              <a:xfrm>
                <a:off x="10950562" y="3164217"/>
                <a:ext cx="802731" cy="449631"/>
              </a:xfrm>
              <a:custGeom>
                <a:avLst/>
                <a:gdLst/>
                <a:ahLst/>
                <a:cxnLst/>
                <a:rect l="l" t="t" r="r" b="b"/>
                <a:pathLst>
                  <a:path w="751932" h="369697" extrusionOk="0">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9" name="Google Shape;2029;p46"/>
              <p:cNvSpPr/>
              <p:nvPr/>
            </p:nvSpPr>
            <p:spPr>
              <a:xfrm rot="-5400000">
                <a:off x="10819416" y="3962679"/>
                <a:ext cx="1048980" cy="997622"/>
              </a:xfrm>
              <a:prstGeom prst="flowChartDelay">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2030" name="Google Shape;2030;p46"/>
          <p:cNvGrpSpPr/>
          <p:nvPr/>
        </p:nvGrpSpPr>
        <p:grpSpPr>
          <a:xfrm flipH="1">
            <a:off x="1581768" y="1409197"/>
            <a:ext cx="1250465" cy="813416"/>
            <a:chOff x="28214" y="967908"/>
            <a:chExt cx="1250465" cy="813416"/>
          </a:xfrm>
        </p:grpSpPr>
        <p:cxnSp>
          <p:nvCxnSpPr>
            <p:cNvPr id="2031" name="Google Shape;2031;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032" name="Google Shape;2032;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33" name="Google Shape;2033;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4" name="Google Shape;2034;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5" name="Google Shape;2035;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36" name="Google Shape;2036;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7" name="Google Shape;2037;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038" name="Google Shape;2038;p46"/>
          <p:cNvGrpSpPr/>
          <p:nvPr/>
        </p:nvGrpSpPr>
        <p:grpSpPr>
          <a:xfrm rot="10800000" flipH="1">
            <a:off x="9336255" y="4820291"/>
            <a:ext cx="1250465" cy="813416"/>
            <a:chOff x="28214" y="967908"/>
            <a:chExt cx="1250465" cy="813416"/>
          </a:xfrm>
        </p:grpSpPr>
        <p:cxnSp>
          <p:nvCxnSpPr>
            <p:cNvPr id="2039" name="Google Shape;2039;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040" name="Google Shape;2040;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41" name="Google Shape;2041;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2" name="Google Shape;2042;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3" name="Google Shape;2043;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44" name="Google Shape;2044;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5" name="Google Shape;2045;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046" name="Google Shape;2046;p46"/>
          <p:cNvSpPr/>
          <p:nvPr/>
        </p:nvSpPr>
        <p:spPr>
          <a:xfrm>
            <a:off x="1352281" y="3796344"/>
            <a:ext cx="394021" cy="312496"/>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DC516E"/>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47" name="Google Shape;2047;p46"/>
          <p:cNvSpPr/>
          <p:nvPr/>
        </p:nvSpPr>
        <p:spPr>
          <a:xfrm>
            <a:off x="2942751" y="4642641"/>
            <a:ext cx="394021" cy="312496"/>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8CAD67"/>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4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การเปรียบเทียบ">
  <p:cSld name="การเปรียบเทียบ">
    <p:spTree>
      <p:nvGrpSpPr>
        <p:cNvPr id="1" name="Shape 153"/>
        <p:cNvGrpSpPr/>
        <p:nvPr/>
      </p:nvGrpSpPr>
      <p:grpSpPr>
        <a:xfrm>
          <a:off x="0" y="0"/>
          <a:ext cx="0" cy="0"/>
          <a:chOff x="0" y="0"/>
          <a:chExt cx="0" cy="0"/>
        </a:xfrm>
      </p:grpSpPr>
      <p:sp>
        <p:nvSpPr>
          <p:cNvPr id="154" name="Google Shape;154;p23"/>
          <p:cNvSpPr txBox="1">
            <a:spLocks noGrp="1"/>
          </p:cNvSpPr>
          <p:nvPr>
            <p:ph type="body" idx="1"/>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58" name="Google Shape;158;p23"/>
          <p:cNvGrpSpPr/>
          <p:nvPr/>
        </p:nvGrpSpPr>
        <p:grpSpPr>
          <a:xfrm flipH="1">
            <a:off x="9110385" y="1489991"/>
            <a:ext cx="1250465" cy="813416"/>
            <a:chOff x="28214" y="967908"/>
            <a:chExt cx="1250465" cy="813416"/>
          </a:xfrm>
        </p:grpSpPr>
        <p:cxnSp>
          <p:nvCxnSpPr>
            <p:cNvPr id="159" name="Google Shape;159;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0" name="Google Shape;160;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1" name="Google Shape;161;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 name="Google Shape;162;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 name="Google Shape;163;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4" name="Google Shape;164;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5" name="Google Shape;165;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6" name="Google Shape;166;p23"/>
          <p:cNvGrpSpPr/>
          <p:nvPr/>
        </p:nvGrpSpPr>
        <p:grpSpPr>
          <a:xfrm>
            <a:off x="2888588" y="3952750"/>
            <a:ext cx="1250465" cy="813416"/>
            <a:chOff x="28214" y="967908"/>
            <a:chExt cx="1250465" cy="813416"/>
          </a:xfrm>
        </p:grpSpPr>
        <p:cxnSp>
          <p:nvCxnSpPr>
            <p:cNvPr id="167" name="Google Shape;167;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8" name="Google Shape;168;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 name="Google Shape;169;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 name="Google Shape;170;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 name="Google Shape;171;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 name="Google Shape;172;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3" name="Google Shape;173;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4" name="Google Shape;174;p23"/>
          <p:cNvGrpSpPr/>
          <p:nvPr/>
        </p:nvGrpSpPr>
        <p:grpSpPr>
          <a:xfrm rot="10800000" flipH="1">
            <a:off x="-326717" y="4701051"/>
            <a:ext cx="1101156" cy="884384"/>
            <a:chOff x="1752751" y="749874"/>
            <a:chExt cx="1101156" cy="884384"/>
          </a:xfrm>
        </p:grpSpPr>
        <p:cxnSp>
          <p:nvCxnSpPr>
            <p:cNvPr id="175" name="Google Shape;175;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6" name="Google Shape;176;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 name="Google Shape;177;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 name="Google Shape;178;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9" name="Google Shape;179;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 name="Google Shape;180;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 name="Google Shape;181;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 name="Google Shape;182;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3" name="Google Shape;183;p23"/>
          <p:cNvGrpSpPr/>
          <p:nvPr/>
        </p:nvGrpSpPr>
        <p:grpSpPr>
          <a:xfrm>
            <a:off x="-110808" y="0"/>
            <a:ext cx="1101156" cy="884384"/>
            <a:chOff x="1752751" y="749874"/>
            <a:chExt cx="1101156" cy="884384"/>
          </a:xfrm>
        </p:grpSpPr>
        <p:cxnSp>
          <p:nvCxnSpPr>
            <p:cNvPr id="184" name="Google Shape;184;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5" name="Google Shape;185;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 name="Google Shape;186;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 name="Google Shape;187;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 name="Google Shape;188;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9" name="Google Shape;189;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0" name="Google Shape;190;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1" name="Google Shape;191;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2" name="Google Shape;192;p23"/>
          <p:cNvGrpSpPr/>
          <p:nvPr/>
        </p:nvGrpSpPr>
        <p:grpSpPr>
          <a:xfrm>
            <a:off x="0" y="4981493"/>
            <a:ext cx="12192000" cy="1876505"/>
            <a:chOff x="0" y="5038725"/>
            <a:chExt cx="12192000" cy="1819273"/>
          </a:xfrm>
        </p:grpSpPr>
        <p:sp>
          <p:nvSpPr>
            <p:cNvPr id="193" name="Google Shape;193;p23"/>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94" name="Google Shape;194;p23"/>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95" name="Google Shape;195;p23"/>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96" name="Google Shape;196;p23"/>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97" name="Google Shape;197;p23"/>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98" name="Google Shape;198;p23"/>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99" name="Google Shape;199;p23"/>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200" name="Google Shape;200;p23"/>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201" name="Google Shape;201;p23"/>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202" name="Google Shape;202;p23"/>
          <p:cNvGrpSpPr/>
          <p:nvPr/>
        </p:nvGrpSpPr>
        <p:grpSpPr>
          <a:xfrm>
            <a:off x="4621612" y="2007786"/>
            <a:ext cx="7570388" cy="2974889"/>
            <a:chOff x="7563720" y="998556"/>
            <a:chExt cx="4628280" cy="4081289"/>
          </a:xfrm>
        </p:grpSpPr>
        <p:grpSp>
          <p:nvGrpSpPr>
            <p:cNvPr id="203" name="Google Shape;203;p23"/>
            <p:cNvGrpSpPr/>
            <p:nvPr/>
          </p:nvGrpSpPr>
          <p:grpSpPr>
            <a:xfrm>
              <a:off x="7563720" y="998556"/>
              <a:ext cx="4628280" cy="4081289"/>
              <a:chOff x="7563720" y="998556"/>
              <a:chExt cx="4628280" cy="4081289"/>
            </a:xfrm>
          </p:grpSpPr>
          <p:sp>
            <p:nvSpPr>
              <p:cNvPr id="204" name="Google Shape;204;p23"/>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5" name="Google Shape;205;p23"/>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6" name="Google Shape;206;p23"/>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7" name="Google Shape;207;p23"/>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sp>
          <p:nvSpPr>
            <p:cNvPr id="208" name="Google Shape;208;p23"/>
            <p:cNvSpPr/>
            <p:nvPr/>
          </p:nvSpPr>
          <p:spPr>
            <a:xfrm>
              <a:off x="7661575" y="1494674"/>
              <a:ext cx="4432570" cy="3198970"/>
            </a:xfrm>
            <a:prstGeom prst="rect">
              <a:avLst/>
            </a:prstGeom>
            <a:solidFill>
              <a:srgbClr val="CC6A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209" name="Google Shape;209;p23"/>
          <p:cNvGrpSpPr/>
          <p:nvPr/>
        </p:nvGrpSpPr>
        <p:grpSpPr>
          <a:xfrm rot="10800000" flipH="1">
            <a:off x="4980279" y="-260267"/>
            <a:ext cx="1101156" cy="884384"/>
            <a:chOff x="1752751" y="749874"/>
            <a:chExt cx="1101156" cy="884384"/>
          </a:xfrm>
        </p:grpSpPr>
        <p:cxnSp>
          <p:nvCxnSpPr>
            <p:cNvPr id="210" name="Google Shape;210;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11" name="Google Shape;211;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2" name="Google Shape;212;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3" name="Google Shape;213;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4" name="Google Shape;214;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5" name="Google Shape;215;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6" name="Google Shape;216;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7" name="Google Shape;217;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18" name="Google Shape;218;p23"/>
          <p:cNvGrpSpPr/>
          <p:nvPr/>
        </p:nvGrpSpPr>
        <p:grpSpPr>
          <a:xfrm>
            <a:off x="11368057" y="-312621"/>
            <a:ext cx="1250465" cy="813416"/>
            <a:chOff x="28214" y="967908"/>
            <a:chExt cx="1250465" cy="813416"/>
          </a:xfrm>
        </p:grpSpPr>
        <p:cxnSp>
          <p:nvCxnSpPr>
            <p:cNvPr id="219" name="Google Shape;219;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20" name="Google Shape;220;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21" name="Google Shape;221;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2" name="Google Shape;222;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3" name="Google Shape;223;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24" name="Google Shape;224;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5" name="Google Shape;225;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26" name="Google Shape;226;p23"/>
          <p:cNvSpPr txBox="1">
            <a:spLocks noGrp="1"/>
          </p:cNvSpPr>
          <p:nvPr>
            <p:ph type="title"/>
          </p:nvPr>
        </p:nvSpPr>
        <p:spPr>
          <a:xfrm>
            <a:off x="7137000" y="414337"/>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23"/>
          <p:cNvSpPr txBox="1">
            <a:spLocks noGrp="1"/>
          </p:cNvSpPr>
          <p:nvPr>
            <p:ph type="body" idx="2"/>
          </p:nvPr>
        </p:nvSpPr>
        <p:spPr>
          <a:xfrm>
            <a:off x="5046027" y="2905404"/>
            <a:ext cx="673258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ส่วนหัวของส่วน">
  <p:cSld name="ส่วนหัวของส่วน">
    <p:spTree>
      <p:nvGrpSpPr>
        <p:cNvPr id="1" name="Shape 228"/>
        <p:cNvGrpSpPr/>
        <p:nvPr/>
      </p:nvGrpSpPr>
      <p:grpSpPr>
        <a:xfrm>
          <a:off x="0" y="0"/>
          <a:ext cx="0" cy="0"/>
          <a:chOff x="0" y="0"/>
          <a:chExt cx="0" cy="0"/>
        </a:xfrm>
      </p:grpSpPr>
      <p:sp>
        <p:nvSpPr>
          <p:cNvPr id="229" name="Google Shape;22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32" name="Google Shape;232;p24"/>
          <p:cNvGrpSpPr/>
          <p:nvPr/>
        </p:nvGrpSpPr>
        <p:grpSpPr>
          <a:xfrm>
            <a:off x="3268635" y="4770446"/>
            <a:ext cx="1250465" cy="813416"/>
            <a:chOff x="28214" y="967908"/>
            <a:chExt cx="1250465" cy="813416"/>
          </a:xfrm>
        </p:grpSpPr>
        <p:cxnSp>
          <p:nvCxnSpPr>
            <p:cNvPr id="233" name="Google Shape;233;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34" name="Google Shape;234;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35" name="Google Shape;235;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36" name="Google Shape;236;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37" name="Google Shape;237;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38" name="Google Shape;238;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39" name="Google Shape;239;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40" name="Google Shape;240;p24"/>
          <p:cNvGrpSpPr/>
          <p:nvPr/>
        </p:nvGrpSpPr>
        <p:grpSpPr>
          <a:xfrm flipH="1">
            <a:off x="11192933" y="4348905"/>
            <a:ext cx="1250465" cy="813416"/>
            <a:chOff x="28214" y="967908"/>
            <a:chExt cx="1250465" cy="813416"/>
          </a:xfrm>
        </p:grpSpPr>
        <p:cxnSp>
          <p:nvCxnSpPr>
            <p:cNvPr id="241" name="Google Shape;241;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42" name="Google Shape;242;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43" name="Google Shape;243;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44" name="Google Shape;244;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45" name="Google Shape;245;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46" name="Google Shape;246;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47" name="Google Shape;247;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48" name="Google Shape;248;p24"/>
          <p:cNvGrpSpPr/>
          <p:nvPr/>
        </p:nvGrpSpPr>
        <p:grpSpPr>
          <a:xfrm>
            <a:off x="-74054" y="-22821"/>
            <a:ext cx="1101156" cy="884384"/>
            <a:chOff x="1752751" y="749874"/>
            <a:chExt cx="1101156" cy="884384"/>
          </a:xfrm>
        </p:grpSpPr>
        <p:cxnSp>
          <p:nvCxnSpPr>
            <p:cNvPr id="249" name="Google Shape;249;p24"/>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50" name="Google Shape;250;p24"/>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51" name="Google Shape;251;p24"/>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2" name="Google Shape;252;p24"/>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3" name="Google Shape;253;p24"/>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54" name="Google Shape;254;p24"/>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5" name="Google Shape;255;p24"/>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6" name="Google Shape;256;p24"/>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57" name="Google Shape;257;p24"/>
          <p:cNvGrpSpPr/>
          <p:nvPr/>
        </p:nvGrpSpPr>
        <p:grpSpPr>
          <a:xfrm flipH="1">
            <a:off x="-623511" y="3659241"/>
            <a:ext cx="1250465" cy="813416"/>
            <a:chOff x="28214" y="967908"/>
            <a:chExt cx="1250465" cy="813416"/>
          </a:xfrm>
        </p:grpSpPr>
        <p:cxnSp>
          <p:nvCxnSpPr>
            <p:cNvPr id="258" name="Google Shape;258;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59" name="Google Shape;259;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60" name="Google Shape;260;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1" name="Google Shape;261;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2" name="Google Shape;262;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63" name="Google Shape;263;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4" name="Google Shape;264;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65" name="Google Shape;265;p24"/>
          <p:cNvGrpSpPr/>
          <p:nvPr/>
        </p:nvGrpSpPr>
        <p:grpSpPr>
          <a:xfrm>
            <a:off x="10115295" y="-283337"/>
            <a:ext cx="1250465" cy="813416"/>
            <a:chOff x="28214" y="967908"/>
            <a:chExt cx="1250465" cy="813416"/>
          </a:xfrm>
        </p:grpSpPr>
        <p:cxnSp>
          <p:nvCxnSpPr>
            <p:cNvPr id="266" name="Google Shape;266;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67" name="Google Shape;267;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68" name="Google Shape;268;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9" name="Google Shape;269;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70" name="Google Shape;270;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71" name="Google Shape;271;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72" name="Google Shape;272;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73" name="Google Shape;273;p24"/>
          <p:cNvSpPr txBox="1">
            <a:spLocks noGrp="1"/>
          </p:cNvSpPr>
          <p:nvPr>
            <p:ph type="title"/>
          </p:nvPr>
        </p:nvSpPr>
        <p:spPr>
          <a:xfrm>
            <a:off x="3929873" y="296738"/>
            <a:ext cx="4698274" cy="9636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24"/>
          <p:cNvSpPr txBox="1">
            <a:spLocks noGrp="1"/>
          </p:cNvSpPr>
          <p:nvPr>
            <p:ph type="body" idx="1"/>
          </p:nvPr>
        </p:nvSpPr>
        <p:spPr>
          <a:xfrm>
            <a:off x="1184322" y="2132315"/>
            <a:ext cx="190761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24"/>
          <p:cNvSpPr txBox="1">
            <a:spLocks noGrp="1"/>
          </p:cNvSpPr>
          <p:nvPr>
            <p:ph type="body" idx="2"/>
          </p:nvPr>
        </p:nvSpPr>
        <p:spPr>
          <a:xfrm>
            <a:off x="634591" y="277234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6" name="Google Shape;276;p24"/>
          <p:cNvSpPr txBox="1">
            <a:spLocks noGrp="1"/>
          </p:cNvSpPr>
          <p:nvPr>
            <p:ph type="body" idx="3"/>
          </p:nvPr>
        </p:nvSpPr>
        <p:spPr>
          <a:xfrm>
            <a:off x="5269546" y="2101874"/>
            <a:ext cx="190761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7" name="Google Shape;277;p24"/>
          <p:cNvSpPr txBox="1">
            <a:spLocks noGrp="1"/>
          </p:cNvSpPr>
          <p:nvPr>
            <p:ph type="body" idx="4"/>
          </p:nvPr>
        </p:nvSpPr>
        <p:spPr>
          <a:xfrm>
            <a:off x="4719815" y="2741902"/>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8" name="Google Shape;278;p24"/>
          <p:cNvSpPr txBox="1">
            <a:spLocks noGrp="1"/>
          </p:cNvSpPr>
          <p:nvPr>
            <p:ph type="body" idx="5"/>
          </p:nvPr>
        </p:nvSpPr>
        <p:spPr>
          <a:xfrm>
            <a:off x="9152329" y="2101874"/>
            <a:ext cx="190761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24"/>
          <p:cNvSpPr txBox="1">
            <a:spLocks noGrp="1"/>
          </p:cNvSpPr>
          <p:nvPr>
            <p:ph type="body" idx="6"/>
          </p:nvPr>
        </p:nvSpPr>
        <p:spPr>
          <a:xfrm>
            <a:off x="8602598" y="2741902"/>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เค้าโครงแบบกำหนดเอง">
  <p:cSld name="เค้าโครงแบบกำหนดเอง">
    <p:spTree>
      <p:nvGrpSpPr>
        <p:cNvPr id="1" name="Shape 280"/>
        <p:cNvGrpSpPr/>
        <p:nvPr/>
      </p:nvGrpSpPr>
      <p:grpSpPr>
        <a:xfrm>
          <a:off x="0" y="0"/>
          <a:ext cx="0" cy="0"/>
          <a:chOff x="0" y="0"/>
          <a:chExt cx="0" cy="0"/>
        </a:xfrm>
      </p:grpSpPr>
      <p:sp>
        <p:nvSpPr>
          <p:cNvPr id="281" name="Google Shape;2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84" name="Google Shape;284;p25"/>
          <p:cNvGrpSpPr/>
          <p:nvPr/>
        </p:nvGrpSpPr>
        <p:grpSpPr>
          <a:xfrm>
            <a:off x="3975931" y="4446571"/>
            <a:ext cx="1250465" cy="813416"/>
            <a:chOff x="28214" y="967908"/>
            <a:chExt cx="1250465" cy="813416"/>
          </a:xfrm>
        </p:grpSpPr>
        <p:cxnSp>
          <p:nvCxnSpPr>
            <p:cNvPr id="285" name="Google Shape;285;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86" name="Google Shape;286;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87" name="Google Shape;287;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88" name="Google Shape;288;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89" name="Google Shape;289;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0" name="Google Shape;290;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1" name="Google Shape;291;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92" name="Google Shape;292;p25"/>
          <p:cNvGrpSpPr/>
          <p:nvPr/>
        </p:nvGrpSpPr>
        <p:grpSpPr>
          <a:xfrm>
            <a:off x="3220107" y="-10174"/>
            <a:ext cx="1101156" cy="884384"/>
            <a:chOff x="1752751" y="749874"/>
            <a:chExt cx="1101156" cy="884384"/>
          </a:xfrm>
        </p:grpSpPr>
        <p:cxnSp>
          <p:nvCxnSpPr>
            <p:cNvPr id="293" name="Google Shape;293;p25"/>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94" name="Google Shape;294;p25"/>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5" name="Google Shape;295;p25"/>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6" name="Google Shape;296;p25"/>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7" name="Google Shape;297;p25"/>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8" name="Google Shape;298;p25"/>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9" name="Google Shape;299;p25"/>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00" name="Google Shape;300;p25"/>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01" name="Google Shape;301;p25"/>
          <p:cNvGrpSpPr/>
          <p:nvPr/>
        </p:nvGrpSpPr>
        <p:grpSpPr>
          <a:xfrm>
            <a:off x="0" y="4981493"/>
            <a:ext cx="12192000" cy="1876505"/>
            <a:chOff x="0" y="5038725"/>
            <a:chExt cx="12192000" cy="1819273"/>
          </a:xfrm>
        </p:grpSpPr>
        <p:sp>
          <p:nvSpPr>
            <p:cNvPr id="302" name="Google Shape;302;p25"/>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303" name="Google Shape;303;p25"/>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304" name="Google Shape;304;p25"/>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305" name="Google Shape;305;p25"/>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306" name="Google Shape;306;p25"/>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7" name="Google Shape;307;p25"/>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8" name="Google Shape;308;p25"/>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9" name="Google Shape;309;p25"/>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310" name="Google Shape;310;p25"/>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311" name="Google Shape;311;p25"/>
          <p:cNvGrpSpPr/>
          <p:nvPr/>
        </p:nvGrpSpPr>
        <p:grpSpPr>
          <a:xfrm>
            <a:off x="11408501" y="3975453"/>
            <a:ext cx="1250465" cy="813416"/>
            <a:chOff x="28214" y="967908"/>
            <a:chExt cx="1250465" cy="813416"/>
          </a:xfrm>
        </p:grpSpPr>
        <p:cxnSp>
          <p:nvCxnSpPr>
            <p:cNvPr id="312" name="Google Shape;312;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13" name="Google Shape;313;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14" name="Google Shape;314;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5" name="Google Shape;315;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6" name="Google Shape;316;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17" name="Google Shape;317;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8" name="Google Shape;318;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19" name="Google Shape;319;p25"/>
          <p:cNvGrpSpPr/>
          <p:nvPr/>
        </p:nvGrpSpPr>
        <p:grpSpPr>
          <a:xfrm flipH="1">
            <a:off x="7513574" y="-492448"/>
            <a:ext cx="1250465" cy="813416"/>
            <a:chOff x="28214" y="967908"/>
            <a:chExt cx="1250465" cy="813416"/>
          </a:xfrm>
        </p:grpSpPr>
        <p:cxnSp>
          <p:nvCxnSpPr>
            <p:cNvPr id="320" name="Google Shape;320;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21" name="Google Shape;321;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22" name="Google Shape;322;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3" name="Google Shape;323;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4" name="Google Shape;324;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25" name="Google Shape;325;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6" name="Google Shape;326;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27" name="Google Shape;327;p25"/>
          <p:cNvGrpSpPr/>
          <p:nvPr/>
        </p:nvGrpSpPr>
        <p:grpSpPr>
          <a:xfrm>
            <a:off x="11259749" y="502361"/>
            <a:ext cx="1250465" cy="813416"/>
            <a:chOff x="28214" y="967908"/>
            <a:chExt cx="1250465" cy="813416"/>
          </a:xfrm>
        </p:grpSpPr>
        <p:cxnSp>
          <p:nvCxnSpPr>
            <p:cNvPr id="328" name="Google Shape;328;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29" name="Google Shape;329;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30" name="Google Shape;330;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1" name="Google Shape;331;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2" name="Google Shape;332;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33" name="Google Shape;333;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4" name="Google Shape;334;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35" name="Google Shape;335;p25"/>
          <p:cNvGrpSpPr/>
          <p:nvPr/>
        </p:nvGrpSpPr>
        <p:grpSpPr>
          <a:xfrm>
            <a:off x="1" y="-10174"/>
            <a:ext cx="3474719" cy="6868174"/>
            <a:chOff x="1" y="-10174"/>
            <a:chExt cx="3474719" cy="6868174"/>
          </a:xfrm>
        </p:grpSpPr>
        <p:sp>
          <p:nvSpPr>
            <p:cNvPr id="336" name="Google Shape;336;p25"/>
            <p:cNvSpPr/>
            <p:nvPr/>
          </p:nvSpPr>
          <p:spPr>
            <a:xfrm>
              <a:off x="1" y="0"/>
              <a:ext cx="3474719" cy="6858000"/>
            </a:xfrm>
            <a:prstGeom prst="rect">
              <a:avLst/>
            </a:prstGeom>
            <a:solidFill>
              <a:srgbClr val="B5903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337" name="Google Shape;337;p25"/>
            <p:cNvCxnSpPr/>
            <p:nvPr/>
          </p:nvCxnSpPr>
          <p:spPr>
            <a:xfrm>
              <a:off x="628318" y="-10174"/>
              <a:ext cx="0" cy="2122859"/>
            </a:xfrm>
            <a:prstGeom prst="straightConnector1">
              <a:avLst/>
            </a:prstGeom>
            <a:noFill/>
            <a:ln w="57150" cap="flat" cmpd="sng">
              <a:solidFill>
                <a:schemeClr val="dk1"/>
              </a:solidFill>
              <a:prstDash val="solid"/>
              <a:miter lim="800000"/>
              <a:headEnd type="none" w="sm" len="sm"/>
              <a:tailEnd type="none" w="sm" len="sm"/>
            </a:ln>
          </p:spPr>
        </p:cxnSp>
        <p:cxnSp>
          <p:nvCxnSpPr>
            <p:cNvPr id="338" name="Google Shape;338;p25"/>
            <p:cNvCxnSpPr/>
            <p:nvPr/>
          </p:nvCxnSpPr>
          <p:spPr>
            <a:xfrm flipH="1">
              <a:off x="1608642" y="-9904"/>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339" name="Google Shape;339;p25"/>
            <p:cNvCxnSpPr/>
            <p:nvPr/>
          </p:nvCxnSpPr>
          <p:spPr>
            <a:xfrm flipH="1">
              <a:off x="2587648" y="779581"/>
              <a:ext cx="4127" cy="1054675"/>
            </a:xfrm>
            <a:prstGeom prst="straightConnector1">
              <a:avLst/>
            </a:prstGeom>
            <a:noFill/>
            <a:ln w="57150" cap="flat" cmpd="sng">
              <a:solidFill>
                <a:schemeClr val="dk1"/>
              </a:solidFill>
              <a:prstDash val="solid"/>
              <a:miter lim="800000"/>
              <a:headEnd type="none" w="sm" len="sm"/>
              <a:tailEnd type="none" w="sm" len="sm"/>
            </a:ln>
          </p:spPr>
        </p:cxnSp>
        <p:cxnSp>
          <p:nvCxnSpPr>
            <p:cNvPr id="340" name="Google Shape;340;p25"/>
            <p:cNvCxnSpPr/>
            <p:nvPr/>
          </p:nvCxnSpPr>
          <p:spPr>
            <a:xfrm flipH="1">
              <a:off x="2780306" y="955023"/>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341" name="Google Shape;341;p25"/>
            <p:cNvCxnSpPr/>
            <p:nvPr/>
          </p:nvCxnSpPr>
          <p:spPr>
            <a:xfrm>
              <a:off x="3164651" y="3512200"/>
              <a:ext cx="0" cy="2122859"/>
            </a:xfrm>
            <a:prstGeom prst="straightConnector1">
              <a:avLst/>
            </a:prstGeom>
            <a:noFill/>
            <a:ln w="57150" cap="flat" cmpd="sng">
              <a:solidFill>
                <a:schemeClr val="dk1"/>
              </a:solidFill>
              <a:prstDash val="solid"/>
              <a:miter lim="800000"/>
              <a:headEnd type="none" w="sm" len="sm"/>
              <a:tailEnd type="none" w="sm" len="sm"/>
            </a:ln>
          </p:spPr>
        </p:cxnSp>
      </p:grpSp>
      <p:sp>
        <p:nvSpPr>
          <p:cNvPr id="342" name="Google Shape;342;p25"/>
          <p:cNvSpPr txBox="1">
            <a:spLocks noGrp="1"/>
          </p:cNvSpPr>
          <p:nvPr>
            <p:ph type="title"/>
          </p:nvPr>
        </p:nvSpPr>
        <p:spPr>
          <a:xfrm>
            <a:off x="6137317" y="944575"/>
            <a:ext cx="349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5400"/>
              <a:buFont typeface="Itim"/>
              <a:buNone/>
              <a:defRPr sz="5400">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3" name="Google Shape;343;p25"/>
          <p:cNvSpPr txBox="1">
            <a:spLocks noGrp="1"/>
          </p:cNvSpPr>
          <p:nvPr>
            <p:ph type="body" idx="1"/>
          </p:nvPr>
        </p:nvSpPr>
        <p:spPr>
          <a:xfrm>
            <a:off x="5744427" y="2432843"/>
            <a:ext cx="4338638" cy="9343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เนื้อหาพร้อมคำอธิบายภาพ">
  <p:cSld name="เนื้อหาพร้อมคำอธิบายภาพ">
    <p:spTree>
      <p:nvGrpSpPr>
        <p:cNvPr id="1" name="Shape 377"/>
        <p:cNvGrpSpPr/>
        <p:nvPr/>
      </p:nvGrpSpPr>
      <p:grpSpPr>
        <a:xfrm>
          <a:off x="0" y="0"/>
          <a:ext cx="0" cy="0"/>
          <a:chOff x="0" y="0"/>
          <a:chExt cx="0" cy="0"/>
        </a:xfrm>
      </p:grpSpPr>
      <p:sp>
        <p:nvSpPr>
          <p:cNvPr id="378" name="Google Shape;37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9" name="Google Shape;37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0" name="Google Shape;38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81" name="Google Shape;381;p27"/>
          <p:cNvGrpSpPr/>
          <p:nvPr/>
        </p:nvGrpSpPr>
        <p:grpSpPr>
          <a:xfrm flipH="1">
            <a:off x="670763" y="201826"/>
            <a:ext cx="1250465" cy="813416"/>
            <a:chOff x="28214" y="967908"/>
            <a:chExt cx="1250465" cy="813416"/>
          </a:xfrm>
        </p:grpSpPr>
        <p:cxnSp>
          <p:nvCxnSpPr>
            <p:cNvPr id="382" name="Google Shape;382;p27"/>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83" name="Google Shape;383;p27"/>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84" name="Google Shape;384;p27"/>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85" name="Google Shape;385;p27"/>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86" name="Google Shape;386;p27"/>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87" name="Google Shape;387;p27"/>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88" name="Google Shape;388;p27"/>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89" name="Google Shape;389;p27"/>
          <p:cNvGrpSpPr/>
          <p:nvPr/>
        </p:nvGrpSpPr>
        <p:grpSpPr>
          <a:xfrm>
            <a:off x="628316" y="4426680"/>
            <a:ext cx="1250465" cy="813416"/>
            <a:chOff x="28214" y="967908"/>
            <a:chExt cx="1250465" cy="813416"/>
          </a:xfrm>
        </p:grpSpPr>
        <p:cxnSp>
          <p:nvCxnSpPr>
            <p:cNvPr id="390" name="Google Shape;390;p27"/>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91" name="Google Shape;391;p27"/>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92" name="Google Shape;392;p27"/>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93" name="Google Shape;393;p27"/>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94" name="Google Shape;394;p27"/>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95" name="Google Shape;395;p27"/>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96" name="Google Shape;396;p27"/>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97" name="Google Shape;397;p27"/>
          <p:cNvGrpSpPr/>
          <p:nvPr/>
        </p:nvGrpSpPr>
        <p:grpSpPr>
          <a:xfrm>
            <a:off x="-127508" y="-30065"/>
            <a:ext cx="1101156" cy="884384"/>
            <a:chOff x="1752751" y="749874"/>
            <a:chExt cx="1101156" cy="884384"/>
          </a:xfrm>
        </p:grpSpPr>
        <p:cxnSp>
          <p:nvCxnSpPr>
            <p:cNvPr id="398" name="Google Shape;398;p27"/>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99" name="Google Shape;399;p27"/>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00" name="Google Shape;400;p27"/>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01" name="Google Shape;401;p27"/>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02" name="Google Shape;402;p27"/>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03" name="Google Shape;403;p27"/>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04" name="Google Shape;404;p27"/>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05" name="Google Shape;405;p27"/>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06" name="Google Shape;406;p27"/>
          <p:cNvGrpSpPr/>
          <p:nvPr/>
        </p:nvGrpSpPr>
        <p:grpSpPr>
          <a:xfrm>
            <a:off x="8060886" y="3955562"/>
            <a:ext cx="1250465" cy="813416"/>
            <a:chOff x="28214" y="967908"/>
            <a:chExt cx="1250465" cy="813416"/>
          </a:xfrm>
        </p:grpSpPr>
        <p:cxnSp>
          <p:nvCxnSpPr>
            <p:cNvPr id="407" name="Google Shape;407;p27"/>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08" name="Google Shape;408;p27"/>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09" name="Google Shape;409;p27"/>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10" name="Google Shape;410;p27"/>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11" name="Google Shape;411;p27"/>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12" name="Google Shape;412;p27"/>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13" name="Google Shape;413;p27"/>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14" name="Google Shape;414;p27"/>
          <p:cNvGrpSpPr/>
          <p:nvPr/>
        </p:nvGrpSpPr>
        <p:grpSpPr>
          <a:xfrm flipH="1">
            <a:off x="4165959" y="-512339"/>
            <a:ext cx="1250465" cy="813416"/>
            <a:chOff x="28214" y="967908"/>
            <a:chExt cx="1250465" cy="813416"/>
          </a:xfrm>
        </p:grpSpPr>
        <p:cxnSp>
          <p:nvCxnSpPr>
            <p:cNvPr id="415" name="Google Shape;415;p27"/>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16" name="Google Shape;416;p27"/>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17" name="Google Shape;417;p27"/>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18" name="Google Shape;418;p27"/>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19" name="Google Shape;419;p27"/>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20" name="Google Shape;420;p27"/>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21" name="Google Shape;421;p27"/>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22" name="Google Shape;422;p27"/>
          <p:cNvGrpSpPr/>
          <p:nvPr/>
        </p:nvGrpSpPr>
        <p:grpSpPr>
          <a:xfrm>
            <a:off x="7912134" y="482470"/>
            <a:ext cx="1250465" cy="813416"/>
            <a:chOff x="28214" y="967908"/>
            <a:chExt cx="1250465" cy="813416"/>
          </a:xfrm>
        </p:grpSpPr>
        <p:cxnSp>
          <p:nvCxnSpPr>
            <p:cNvPr id="423" name="Google Shape;423;p27"/>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24" name="Google Shape;424;p27"/>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25" name="Google Shape;425;p27"/>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26" name="Google Shape;426;p27"/>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27" name="Google Shape;427;p27"/>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28" name="Google Shape;428;p27"/>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29" name="Google Shape;429;p27"/>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30" name="Google Shape;430;p27"/>
          <p:cNvGrpSpPr/>
          <p:nvPr/>
        </p:nvGrpSpPr>
        <p:grpSpPr>
          <a:xfrm>
            <a:off x="0" y="4981493"/>
            <a:ext cx="12192000" cy="1876505"/>
            <a:chOff x="0" y="5038725"/>
            <a:chExt cx="12192000" cy="1819273"/>
          </a:xfrm>
        </p:grpSpPr>
        <p:sp>
          <p:nvSpPr>
            <p:cNvPr id="431" name="Google Shape;431;p27"/>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432" name="Google Shape;432;p27"/>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433" name="Google Shape;433;p27"/>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434" name="Google Shape;434;p27"/>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435" name="Google Shape;435;p27"/>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436" name="Google Shape;436;p27"/>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437" name="Google Shape;437;p27"/>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438" name="Google Shape;438;p27"/>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439" name="Google Shape;439;p27"/>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440" name="Google Shape;440;p27"/>
          <p:cNvGrpSpPr/>
          <p:nvPr/>
        </p:nvGrpSpPr>
        <p:grpSpPr>
          <a:xfrm flipH="1">
            <a:off x="8717281" y="0"/>
            <a:ext cx="3474719" cy="6868174"/>
            <a:chOff x="1" y="-10174"/>
            <a:chExt cx="3474719" cy="6868174"/>
          </a:xfrm>
        </p:grpSpPr>
        <p:sp>
          <p:nvSpPr>
            <p:cNvPr id="441" name="Google Shape;441;p27"/>
            <p:cNvSpPr/>
            <p:nvPr/>
          </p:nvSpPr>
          <p:spPr>
            <a:xfrm>
              <a:off x="1" y="0"/>
              <a:ext cx="3474719" cy="6858000"/>
            </a:xfrm>
            <a:prstGeom prst="rect">
              <a:avLst/>
            </a:prstGeom>
            <a:solidFill>
              <a:srgbClr val="B5903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442" name="Google Shape;442;p27"/>
            <p:cNvCxnSpPr/>
            <p:nvPr/>
          </p:nvCxnSpPr>
          <p:spPr>
            <a:xfrm>
              <a:off x="628318" y="-10174"/>
              <a:ext cx="0" cy="2122859"/>
            </a:xfrm>
            <a:prstGeom prst="straightConnector1">
              <a:avLst/>
            </a:prstGeom>
            <a:noFill/>
            <a:ln w="57150" cap="flat" cmpd="sng">
              <a:solidFill>
                <a:schemeClr val="dk1"/>
              </a:solidFill>
              <a:prstDash val="solid"/>
              <a:miter lim="800000"/>
              <a:headEnd type="none" w="sm" len="sm"/>
              <a:tailEnd type="none" w="sm" len="sm"/>
            </a:ln>
          </p:spPr>
        </p:cxnSp>
        <p:cxnSp>
          <p:nvCxnSpPr>
            <p:cNvPr id="443" name="Google Shape;443;p27"/>
            <p:cNvCxnSpPr/>
            <p:nvPr/>
          </p:nvCxnSpPr>
          <p:spPr>
            <a:xfrm flipH="1">
              <a:off x="1608642" y="-9904"/>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444" name="Google Shape;444;p27"/>
            <p:cNvCxnSpPr/>
            <p:nvPr/>
          </p:nvCxnSpPr>
          <p:spPr>
            <a:xfrm flipH="1">
              <a:off x="2587648" y="779581"/>
              <a:ext cx="4127" cy="1054675"/>
            </a:xfrm>
            <a:prstGeom prst="straightConnector1">
              <a:avLst/>
            </a:prstGeom>
            <a:noFill/>
            <a:ln w="57150" cap="flat" cmpd="sng">
              <a:solidFill>
                <a:schemeClr val="dk1"/>
              </a:solidFill>
              <a:prstDash val="solid"/>
              <a:miter lim="800000"/>
              <a:headEnd type="none" w="sm" len="sm"/>
              <a:tailEnd type="none" w="sm" len="sm"/>
            </a:ln>
          </p:spPr>
        </p:cxnSp>
        <p:cxnSp>
          <p:nvCxnSpPr>
            <p:cNvPr id="445" name="Google Shape;445;p27"/>
            <p:cNvCxnSpPr/>
            <p:nvPr/>
          </p:nvCxnSpPr>
          <p:spPr>
            <a:xfrm flipH="1">
              <a:off x="2780306" y="955023"/>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446" name="Google Shape;446;p27"/>
            <p:cNvCxnSpPr/>
            <p:nvPr/>
          </p:nvCxnSpPr>
          <p:spPr>
            <a:xfrm>
              <a:off x="3164651" y="3512200"/>
              <a:ext cx="0" cy="2122859"/>
            </a:xfrm>
            <a:prstGeom prst="straightConnector1">
              <a:avLst/>
            </a:prstGeom>
            <a:noFill/>
            <a:ln w="57150" cap="flat" cmpd="sng">
              <a:solidFill>
                <a:schemeClr val="dk1"/>
              </a:solidFill>
              <a:prstDash val="solid"/>
              <a:miter lim="800000"/>
              <a:headEnd type="none" w="sm" len="sm"/>
              <a:tailEnd type="none" w="sm" len="sm"/>
            </a:ln>
          </p:spPr>
        </p:cxnSp>
      </p:grpSp>
      <p:sp>
        <p:nvSpPr>
          <p:cNvPr id="447" name="Google Shape;447;p27"/>
          <p:cNvSpPr txBox="1">
            <a:spLocks noGrp="1"/>
          </p:cNvSpPr>
          <p:nvPr>
            <p:ph type="title"/>
          </p:nvPr>
        </p:nvSpPr>
        <p:spPr>
          <a:xfrm>
            <a:off x="2941101" y="993916"/>
            <a:ext cx="349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5400"/>
              <a:buFont typeface="Itim"/>
              <a:buNone/>
              <a:defRPr sz="5400">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8" name="Google Shape;448;p27"/>
          <p:cNvSpPr txBox="1">
            <a:spLocks noGrp="1"/>
          </p:cNvSpPr>
          <p:nvPr>
            <p:ph type="body" idx="1"/>
          </p:nvPr>
        </p:nvSpPr>
        <p:spPr>
          <a:xfrm>
            <a:off x="2548211" y="2482184"/>
            <a:ext cx="4338638" cy="9343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ว่างเปล่า">
  <p:cSld name="ว่างเปล่า">
    <p:spTree>
      <p:nvGrpSpPr>
        <p:cNvPr id="1" name="Shape 449"/>
        <p:cNvGrpSpPr/>
        <p:nvPr/>
      </p:nvGrpSpPr>
      <p:grpSpPr>
        <a:xfrm>
          <a:off x="0" y="0"/>
          <a:ext cx="0" cy="0"/>
          <a:chOff x="0" y="0"/>
          <a:chExt cx="0" cy="0"/>
        </a:xfrm>
      </p:grpSpPr>
      <p:grpSp>
        <p:nvGrpSpPr>
          <p:cNvPr id="450" name="Google Shape;450;p28"/>
          <p:cNvGrpSpPr/>
          <p:nvPr/>
        </p:nvGrpSpPr>
        <p:grpSpPr>
          <a:xfrm rot="10800000" flipH="1">
            <a:off x="9761586" y="1201353"/>
            <a:ext cx="1038876" cy="531011"/>
            <a:chOff x="1752751" y="1070842"/>
            <a:chExt cx="1101156" cy="563416"/>
          </a:xfrm>
        </p:grpSpPr>
        <p:cxnSp>
          <p:nvCxnSpPr>
            <p:cNvPr id="451" name="Google Shape;451;p2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52" name="Google Shape;452;p2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53" name="Google Shape;453;p2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54" name="Google Shape;454;p2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55" name="Google Shape;455;p2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56" name="Google Shape;456;p2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57" name="Google Shape;457;p2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58" name="Google Shape;458;p28"/>
          <p:cNvGrpSpPr/>
          <p:nvPr/>
        </p:nvGrpSpPr>
        <p:grpSpPr>
          <a:xfrm rot="10800000" flipH="1">
            <a:off x="1135999" y="1201353"/>
            <a:ext cx="1038876" cy="531011"/>
            <a:chOff x="1752751" y="1070842"/>
            <a:chExt cx="1101156" cy="563416"/>
          </a:xfrm>
        </p:grpSpPr>
        <p:cxnSp>
          <p:nvCxnSpPr>
            <p:cNvPr id="459" name="Google Shape;459;p2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60" name="Google Shape;460;p2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61" name="Google Shape;461;p2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62" name="Google Shape;462;p2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63" name="Google Shape;463;p2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64" name="Google Shape;464;p2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65" name="Google Shape;465;p2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66" name="Google Shape;466;p28"/>
          <p:cNvGrpSpPr/>
          <p:nvPr/>
        </p:nvGrpSpPr>
        <p:grpSpPr>
          <a:xfrm flipH="1">
            <a:off x="5332095" y="6344881"/>
            <a:ext cx="1250465" cy="813416"/>
            <a:chOff x="28214" y="967908"/>
            <a:chExt cx="1250465" cy="813416"/>
          </a:xfrm>
        </p:grpSpPr>
        <p:cxnSp>
          <p:nvCxnSpPr>
            <p:cNvPr id="467" name="Google Shape;467;p2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68" name="Google Shape;468;p2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69" name="Google Shape;469;p2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70" name="Google Shape;470;p2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71" name="Google Shape;471;p2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72" name="Google Shape;472;p2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73" name="Google Shape;473;p2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74" name="Google Shape;474;p28"/>
          <p:cNvGrpSpPr/>
          <p:nvPr/>
        </p:nvGrpSpPr>
        <p:grpSpPr>
          <a:xfrm rot="10800000" flipH="1">
            <a:off x="-40440" y="5270216"/>
            <a:ext cx="1101156" cy="884384"/>
            <a:chOff x="1752751" y="749874"/>
            <a:chExt cx="1101156" cy="884384"/>
          </a:xfrm>
        </p:grpSpPr>
        <p:cxnSp>
          <p:nvCxnSpPr>
            <p:cNvPr id="475" name="Google Shape;475;p28"/>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76" name="Google Shape;476;p2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77" name="Google Shape;477;p2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78" name="Google Shape;478;p2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79" name="Google Shape;479;p2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80" name="Google Shape;480;p2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81" name="Google Shape;481;p2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82" name="Google Shape;482;p2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83" name="Google Shape;483;p28"/>
          <p:cNvGrpSpPr/>
          <p:nvPr/>
        </p:nvGrpSpPr>
        <p:grpSpPr>
          <a:xfrm rot="10800000" flipH="1">
            <a:off x="11402004" y="5772230"/>
            <a:ext cx="1101156" cy="884384"/>
            <a:chOff x="1752751" y="749874"/>
            <a:chExt cx="1101156" cy="884384"/>
          </a:xfrm>
        </p:grpSpPr>
        <p:cxnSp>
          <p:nvCxnSpPr>
            <p:cNvPr id="484" name="Google Shape;484;p28"/>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85" name="Google Shape;485;p2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86" name="Google Shape;486;p2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87" name="Google Shape;487;p2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88" name="Google Shape;488;p2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89" name="Google Shape;489;p2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90" name="Google Shape;490;p2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91" name="Google Shape;491;p2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492" name="Google Shape;492;p28"/>
          <p:cNvSpPr/>
          <p:nvPr/>
        </p:nvSpPr>
        <p:spPr>
          <a:xfrm>
            <a:off x="0" y="5046032"/>
            <a:ext cx="12192000" cy="259080"/>
          </a:xfrm>
          <a:prstGeom prst="rect">
            <a:avLst/>
          </a:prstGeom>
          <a:solidFill>
            <a:srgbClr val="754F28"/>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493" name="Google Shape;493;p28"/>
          <p:cNvSpPr/>
          <p:nvPr/>
        </p:nvSpPr>
        <p:spPr>
          <a:xfrm>
            <a:off x="0" y="1664151"/>
            <a:ext cx="12192000" cy="259080"/>
          </a:xfrm>
          <a:prstGeom prst="rect">
            <a:avLst/>
          </a:prstGeom>
          <a:solidFill>
            <a:srgbClr val="754F28"/>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494" name="Google Shape;494;p28"/>
          <p:cNvGrpSpPr/>
          <p:nvPr/>
        </p:nvGrpSpPr>
        <p:grpSpPr>
          <a:xfrm>
            <a:off x="-172084" y="-7998"/>
            <a:ext cx="1101156" cy="884384"/>
            <a:chOff x="1752751" y="749874"/>
            <a:chExt cx="1101156" cy="884384"/>
          </a:xfrm>
        </p:grpSpPr>
        <p:cxnSp>
          <p:nvCxnSpPr>
            <p:cNvPr id="495" name="Google Shape;495;p28"/>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96" name="Google Shape;496;p2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97" name="Google Shape;497;p2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98" name="Google Shape;498;p2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99" name="Google Shape;499;p2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500" name="Google Shape;500;p2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501" name="Google Shape;501;p2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502" name="Google Shape;502;p2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503" name="Google Shape;503;p28"/>
          <p:cNvGrpSpPr/>
          <p:nvPr/>
        </p:nvGrpSpPr>
        <p:grpSpPr>
          <a:xfrm>
            <a:off x="11113917" y="12337"/>
            <a:ext cx="1250465" cy="813416"/>
            <a:chOff x="28214" y="967908"/>
            <a:chExt cx="1250465" cy="813416"/>
          </a:xfrm>
        </p:grpSpPr>
        <p:cxnSp>
          <p:nvCxnSpPr>
            <p:cNvPr id="504" name="Google Shape;504;p2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505" name="Google Shape;505;p2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506" name="Google Shape;506;p2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507" name="Google Shape;507;p2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508" name="Google Shape;508;p2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509" name="Google Shape;509;p2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510" name="Google Shape;510;p2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511" name="Google Shape;511;p28"/>
          <p:cNvSpPr txBox="1">
            <a:spLocks noGrp="1"/>
          </p:cNvSpPr>
          <p:nvPr>
            <p:ph type="title"/>
          </p:nvPr>
        </p:nvSpPr>
        <p:spPr>
          <a:xfrm>
            <a:off x="4678656" y="447286"/>
            <a:ext cx="270049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400"/>
              <a:buFont typeface="Itim"/>
              <a:buNone/>
              <a:defRPr sz="44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2" name="Google Shape;512;p28"/>
          <p:cNvSpPr txBox="1">
            <a:spLocks noGrp="1"/>
          </p:cNvSpPr>
          <p:nvPr>
            <p:ph type="body" idx="1"/>
          </p:nvPr>
        </p:nvSpPr>
        <p:spPr>
          <a:xfrm>
            <a:off x="1251141" y="2725894"/>
            <a:ext cx="69445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3" name="Google Shape;513;p28"/>
          <p:cNvSpPr txBox="1">
            <a:spLocks noGrp="1"/>
          </p:cNvSpPr>
          <p:nvPr>
            <p:ph type="body" idx="2"/>
          </p:nvPr>
        </p:nvSpPr>
        <p:spPr>
          <a:xfrm>
            <a:off x="247316" y="3345144"/>
            <a:ext cx="2729190"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4" name="Google Shape;514;p28"/>
          <p:cNvSpPr txBox="1">
            <a:spLocks noGrp="1"/>
          </p:cNvSpPr>
          <p:nvPr>
            <p:ph type="body" idx="3"/>
          </p:nvPr>
        </p:nvSpPr>
        <p:spPr>
          <a:xfrm>
            <a:off x="4196102" y="2740787"/>
            <a:ext cx="69445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5" name="Google Shape;515;p28"/>
          <p:cNvSpPr txBox="1">
            <a:spLocks noGrp="1"/>
          </p:cNvSpPr>
          <p:nvPr>
            <p:ph type="body" idx="4"/>
          </p:nvPr>
        </p:nvSpPr>
        <p:spPr>
          <a:xfrm>
            <a:off x="3192277" y="3360037"/>
            <a:ext cx="2729190"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6" name="Google Shape;516;p28"/>
          <p:cNvSpPr txBox="1">
            <a:spLocks noGrp="1"/>
          </p:cNvSpPr>
          <p:nvPr>
            <p:ph type="body" idx="5"/>
          </p:nvPr>
        </p:nvSpPr>
        <p:spPr>
          <a:xfrm>
            <a:off x="7136723" y="2750217"/>
            <a:ext cx="69445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7" name="Google Shape;517;p28"/>
          <p:cNvSpPr txBox="1">
            <a:spLocks noGrp="1"/>
          </p:cNvSpPr>
          <p:nvPr>
            <p:ph type="body" idx="6"/>
          </p:nvPr>
        </p:nvSpPr>
        <p:spPr>
          <a:xfrm>
            <a:off x="6132898" y="3369467"/>
            <a:ext cx="2729190"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8" name="Google Shape;518;p28"/>
          <p:cNvSpPr txBox="1">
            <a:spLocks noGrp="1"/>
          </p:cNvSpPr>
          <p:nvPr>
            <p:ph type="body" idx="7"/>
          </p:nvPr>
        </p:nvSpPr>
        <p:spPr>
          <a:xfrm>
            <a:off x="10080163" y="2747460"/>
            <a:ext cx="69445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9" name="Google Shape;519;p28"/>
          <p:cNvSpPr txBox="1">
            <a:spLocks noGrp="1"/>
          </p:cNvSpPr>
          <p:nvPr>
            <p:ph type="body" idx="8"/>
          </p:nvPr>
        </p:nvSpPr>
        <p:spPr>
          <a:xfrm>
            <a:off x="9076338" y="3366710"/>
            <a:ext cx="2729190"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ชื่อเรื่องและเนื้อหา">
  <p:cSld name="ชื่อเรื่องและเนื้อหา">
    <p:bg>
      <p:bgPr>
        <a:solidFill>
          <a:srgbClr val="ECE289"/>
        </a:solidFill>
        <a:effectLst/>
      </p:bgPr>
    </p:bg>
    <p:spTree>
      <p:nvGrpSpPr>
        <p:cNvPr id="1" name="Shape 520"/>
        <p:cNvGrpSpPr/>
        <p:nvPr/>
      </p:nvGrpSpPr>
      <p:grpSpPr>
        <a:xfrm>
          <a:off x="0" y="0"/>
          <a:ext cx="0" cy="0"/>
          <a:chOff x="0" y="0"/>
          <a:chExt cx="0" cy="0"/>
        </a:xfrm>
      </p:grpSpPr>
      <p:grpSp>
        <p:nvGrpSpPr>
          <p:cNvPr id="521" name="Google Shape;521;p29"/>
          <p:cNvGrpSpPr/>
          <p:nvPr/>
        </p:nvGrpSpPr>
        <p:grpSpPr>
          <a:xfrm>
            <a:off x="0" y="1093258"/>
            <a:ext cx="12192000" cy="3779133"/>
            <a:chOff x="537" y="10054"/>
            <a:chExt cx="11130091" cy="1385120"/>
          </a:xfrm>
        </p:grpSpPr>
        <p:sp>
          <p:nvSpPr>
            <p:cNvPr id="522" name="Google Shape;522;p29"/>
            <p:cNvSpPr/>
            <p:nvPr/>
          </p:nvSpPr>
          <p:spPr>
            <a:xfrm rot="5400000">
              <a:off x="-172947" y="183538"/>
              <a:ext cx="1384912" cy="1037944"/>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3" name="Google Shape;523;p29"/>
            <p:cNvSpPr/>
            <p:nvPr/>
          </p:nvSpPr>
          <p:spPr>
            <a:xfrm rot="5400000">
              <a:off x="849093" y="192046"/>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4" name="Google Shape;524;p29"/>
            <p:cNvSpPr/>
            <p:nvPr/>
          </p:nvSpPr>
          <p:spPr>
            <a:xfrm rot="5400000">
              <a:off x="1870027" y="192047"/>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5" name="Google Shape;525;p29"/>
            <p:cNvSpPr/>
            <p:nvPr/>
          </p:nvSpPr>
          <p:spPr>
            <a:xfrm rot="5400000">
              <a:off x="2900574" y="192050"/>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6" name="Google Shape;526;p29"/>
            <p:cNvSpPr/>
            <p:nvPr/>
          </p:nvSpPr>
          <p:spPr>
            <a:xfrm rot="5400000">
              <a:off x="3917070" y="192050"/>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7" name="Google Shape;527;p29"/>
            <p:cNvSpPr/>
            <p:nvPr/>
          </p:nvSpPr>
          <p:spPr>
            <a:xfrm rot="5400000">
              <a:off x="4915729" y="192249"/>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8" name="Google Shape;528;p29"/>
            <p:cNvSpPr/>
            <p:nvPr/>
          </p:nvSpPr>
          <p:spPr>
            <a:xfrm rot="5400000">
              <a:off x="5945282" y="193935"/>
              <a:ext cx="1384916" cy="10175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9" name="Google Shape;529;p29"/>
            <p:cNvSpPr/>
            <p:nvPr/>
          </p:nvSpPr>
          <p:spPr>
            <a:xfrm rot="5400000">
              <a:off x="6962745" y="203260"/>
              <a:ext cx="1384916" cy="998911"/>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0" name="Google Shape;530;p29"/>
            <p:cNvSpPr/>
            <p:nvPr/>
          </p:nvSpPr>
          <p:spPr>
            <a:xfrm rot="5400000">
              <a:off x="7972754" y="198576"/>
              <a:ext cx="1363601" cy="9877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1" name="Google Shape;531;p29"/>
            <p:cNvSpPr/>
            <p:nvPr/>
          </p:nvSpPr>
          <p:spPr>
            <a:xfrm rot="5400000">
              <a:off x="8957662" y="207045"/>
              <a:ext cx="1384916" cy="991340"/>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2" name="Google Shape;532;p29"/>
            <p:cNvSpPr/>
            <p:nvPr/>
          </p:nvSpPr>
          <p:spPr>
            <a:xfrm rot="5400000">
              <a:off x="9939379" y="203924"/>
              <a:ext cx="1384916" cy="99758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33" name="Google Shape;533;p29"/>
          <p:cNvGrpSpPr/>
          <p:nvPr/>
        </p:nvGrpSpPr>
        <p:grpSpPr>
          <a:xfrm>
            <a:off x="1562706" y="1638072"/>
            <a:ext cx="3272948" cy="2193670"/>
            <a:chOff x="288091" y="3538052"/>
            <a:chExt cx="5610910" cy="4425741"/>
          </a:xfrm>
        </p:grpSpPr>
        <p:sp>
          <p:nvSpPr>
            <p:cNvPr id="534" name="Google Shape;534;p29"/>
            <p:cNvSpPr/>
            <p:nvPr/>
          </p:nvSpPr>
          <p:spPr>
            <a:xfrm rot="925066">
              <a:off x="628966" y="4135125"/>
              <a:ext cx="4929160"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35" name="Google Shape;535;p29"/>
            <p:cNvGrpSpPr/>
            <p:nvPr/>
          </p:nvGrpSpPr>
          <p:grpSpPr>
            <a:xfrm>
              <a:off x="4144532" y="4812865"/>
              <a:ext cx="655771" cy="877902"/>
              <a:chOff x="4110610" y="3295621"/>
              <a:chExt cx="655771" cy="877902"/>
            </a:xfrm>
          </p:grpSpPr>
          <p:grpSp>
            <p:nvGrpSpPr>
              <p:cNvPr id="536" name="Google Shape;536;p29"/>
              <p:cNvGrpSpPr/>
              <p:nvPr/>
            </p:nvGrpSpPr>
            <p:grpSpPr>
              <a:xfrm>
                <a:off x="4110610" y="3295621"/>
                <a:ext cx="383810" cy="329745"/>
                <a:chOff x="3730718" y="705949"/>
                <a:chExt cx="1993076" cy="1624075"/>
              </a:xfrm>
            </p:grpSpPr>
            <p:sp>
              <p:nvSpPr>
                <p:cNvPr id="537" name="Google Shape;537;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8" name="Google Shape;538;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39" name="Google Shape;539;p29"/>
              <p:cNvGrpSpPr/>
              <p:nvPr/>
            </p:nvGrpSpPr>
            <p:grpSpPr>
              <a:xfrm>
                <a:off x="4424416" y="3842493"/>
                <a:ext cx="341965" cy="331030"/>
                <a:chOff x="3730718" y="705949"/>
                <a:chExt cx="1993076" cy="1624075"/>
              </a:xfrm>
            </p:grpSpPr>
            <p:sp>
              <p:nvSpPr>
                <p:cNvPr id="540" name="Google Shape;540;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41" name="Google Shape;541;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grpSp>
        <p:nvGrpSpPr>
          <p:cNvPr id="542" name="Google Shape;542;p29"/>
          <p:cNvGrpSpPr/>
          <p:nvPr/>
        </p:nvGrpSpPr>
        <p:grpSpPr>
          <a:xfrm rot="-555601">
            <a:off x="-243369" y="1418933"/>
            <a:ext cx="2775490" cy="2400430"/>
            <a:chOff x="-1253376" y="2733032"/>
            <a:chExt cx="5638045" cy="4433224"/>
          </a:xfrm>
        </p:grpSpPr>
        <p:sp>
          <p:nvSpPr>
            <p:cNvPr id="543" name="Google Shape;543;p29"/>
            <p:cNvSpPr/>
            <p:nvPr/>
          </p:nvSpPr>
          <p:spPr>
            <a:xfrm rot="925066">
              <a:off x="-913007" y="3333847"/>
              <a:ext cx="4957308" cy="3231594"/>
            </a:xfrm>
            <a:custGeom>
              <a:avLst/>
              <a:gdLst/>
              <a:ahLst/>
              <a:cxnLst/>
              <a:rect l="l" t="t" r="r" b="b"/>
              <a:pathLst>
                <a:path w="43503"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4122" y="19741"/>
                    <a:pt x="43052" y="23181"/>
                  </a:cubicBezTo>
                  <a:cubicBezTo>
                    <a:pt x="41982" y="26621"/>
                    <a:pt x="37841" y="33711"/>
                    <a:pt x="35431" y="35960"/>
                  </a:cubicBezTo>
                  <a:cubicBezTo>
                    <a:pt x="33021"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503"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44" name="Google Shape;544;p29"/>
            <p:cNvGrpSpPr/>
            <p:nvPr/>
          </p:nvGrpSpPr>
          <p:grpSpPr>
            <a:xfrm>
              <a:off x="150811" y="3441237"/>
              <a:ext cx="3276169" cy="724960"/>
              <a:chOff x="116889" y="1923993"/>
              <a:chExt cx="3276169" cy="724960"/>
            </a:xfrm>
          </p:grpSpPr>
          <p:grpSp>
            <p:nvGrpSpPr>
              <p:cNvPr id="545" name="Google Shape;545;p29"/>
              <p:cNvGrpSpPr/>
              <p:nvPr/>
            </p:nvGrpSpPr>
            <p:grpSpPr>
              <a:xfrm>
                <a:off x="1297474" y="2027396"/>
                <a:ext cx="383810" cy="329745"/>
                <a:chOff x="3730718" y="705949"/>
                <a:chExt cx="1993076" cy="1624075"/>
              </a:xfrm>
            </p:grpSpPr>
            <p:sp>
              <p:nvSpPr>
                <p:cNvPr id="546" name="Google Shape;546;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47" name="Google Shape;547;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48" name="Google Shape;548;p29"/>
              <p:cNvGrpSpPr/>
              <p:nvPr/>
            </p:nvGrpSpPr>
            <p:grpSpPr>
              <a:xfrm>
                <a:off x="2189973" y="2105231"/>
                <a:ext cx="341965" cy="331030"/>
                <a:chOff x="3730718" y="705949"/>
                <a:chExt cx="1993076" cy="1624075"/>
              </a:xfrm>
            </p:grpSpPr>
            <p:sp>
              <p:nvSpPr>
                <p:cNvPr id="549" name="Google Shape;549;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0" name="Google Shape;550;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51" name="Google Shape;551;p29"/>
              <p:cNvGrpSpPr/>
              <p:nvPr/>
            </p:nvGrpSpPr>
            <p:grpSpPr>
              <a:xfrm>
                <a:off x="116889" y="1923993"/>
                <a:ext cx="531032" cy="465646"/>
                <a:chOff x="3730718" y="705949"/>
                <a:chExt cx="1993076" cy="1624075"/>
              </a:xfrm>
            </p:grpSpPr>
            <p:sp>
              <p:nvSpPr>
                <p:cNvPr id="552" name="Google Shape;552;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3" name="Google Shape;553;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54" name="Google Shape;554;p29"/>
              <p:cNvGrpSpPr/>
              <p:nvPr/>
            </p:nvGrpSpPr>
            <p:grpSpPr>
              <a:xfrm>
                <a:off x="3051093" y="2331437"/>
                <a:ext cx="341965" cy="317516"/>
                <a:chOff x="3730718" y="705949"/>
                <a:chExt cx="1993076" cy="1624075"/>
              </a:xfrm>
            </p:grpSpPr>
            <p:sp>
              <p:nvSpPr>
                <p:cNvPr id="555" name="Google Shape;555;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6" name="Google Shape;556;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sp>
        <p:nvSpPr>
          <p:cNvPr id="557" name="Google Shape;557;p29"/>
          <p:cNvSpPr/>
          <p:nvPr/>
        </p:nvSpPr>
        <p:spPr>
          <a:xfrm>
            <a:off x="0" y="3078866"/>
            <a:ext cx="12192000" cy="377913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8" name="Google Shape;558;p29"/>
          <p:cNvSpPr/>
          <p:nvPr/>
        </p:nvSpPr>
        <p:spPr>
          <a:xfrm>
            <a:off x="136031" y="3700215"/>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9" name="Google Shape;559;p29"/>
          <p:cNvSpPr/>
          <p:nvPr/>
        </p:nvSpPr>
        <p:spPr>
          <a:xfrm>
            <a:off x="459844" y="5202310"/>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0" name="Google Shape;560;p29"/>
          <p:cNvSpPr/>
          <p:nvPr/>
        </p:nvSpPr>
        <p:spPr>
          <a:xfrm>
            <a:off x="7045182" y="610827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1" name="Google Shape;561;p29"/>
          <p:cNvSpPr/>
          <p:nvPr/>
        </p:nvSpPr>
        <p:spPr>
          <a:xfrm>
            <a:off x="8754006" y="6100697"/>
            <a:ext cx="896600" cy="7888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62" name="Google Shape;562;p29"/>
          <p:cNvGrpSpPr/>
          <p:nvPr/>
        </p:nvGrpSpPr>
        <p:grpSpPr>
          <a:xfrm>
            <a:off x="-718396" y="5096519"/>
            <a:ext cx="4408935" cy="3423678"/>
            <a:chOff x="-1253376" y="2733372"/>
            <a:chExt cx="5610911" cy="4425741"/>
          </a:xfrm>
        </p:grpSpPr>
        <p:sp>
          <p:nvSpPr>
            <p:cNvPr id="563" name="Google Shape;563;p29"/>
            <p:cNvSpPr/>
            <p:nvPr/>
          </p:nvSpPr>
          <p:spPr>
            <a:xfrm rot="925066">
              <a:off x="-912501" y="3330446"/>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64" name="Google Shape;564;p29"/>
            <p:cNvGrpSpPr/>
            <p:nvPr/>
          </p:nvGrpSpPr>
          <p:grpSpPr>
            <a:xfrm>
              <a:off x="150811" y="3441237"/>
              <a:ext cx="3276169" cy="724960"/>
              <a:chOff x="116889" y="1923993"/>
              <a:chExt cx="3276169" cy="724960"/>
            </a:xfrm>
          </p:grpSpPr>
          <p:grpSp>
            <p:nvGrpSpPr>
              <p:cNvPr id="565" name="Google Shape;565;p29"/>
              <p:cNvGrpSpPr/>
              <p:nvPr/>
            </p:nvGrpSpPr>
            <p:grpSpPr>
              <a:xfrm>
                <a:off x="1297474" y="2027396"/>
                <a:ext cx="383810" cy="329745"/>
                <a:chOff x="3730718" y="705949"/>
                <a:chExt cx="1993076" cy="1624075"/>
              </a:xfrm>
            </p:grpSpPr>
            <p:sp>
              <p:nvSpPr>
                <p:cNvPr id="566" name="Google Shape;566;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7" name="Google Shape;567;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68" name="Google Shape;568;p29"/>
              <p:cNvGrpSpPr/>
              <p:nvPr/>
            </p:nvGrpSpPr>
            <p:grpSpPr>
              <a:xfrm>
                <a:off x="2189973" y="2105231"/>
                <a:ext cx="341965" cy="331030"/>
                <a:chOff x="3730718" y="705949"/>
                <a:chExt cx="1993076" cy="1624075"/>
              </a:xfrm>
            </p:grpSpPr>
            <p:sp>
              <p:nvSpPr>
                <p:cNvPr id="569" name="Google Shape;569;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0" name="Google Shape;570;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71" name="Google Shape;571;p29"/>
              <p:cNvGrpSpPr/>
              <p:nvPr/>
            </p:nvGrpSpPr>
            <p:grpSpPr>
              <a:xfrm>
                <a:off x="116889" y="1923993"/>
                <a:ext cx="531032" cy="465646"/>
                <a:chOff x="3730718" y="705949"/>
                <a:chExt cx="1993076" cy="1624075"/>
              </a:xfrm>
            </p:grpSpPr>
            <p:sp>
              <p:nvSpPr>
                <p:cNvPr id="572" name="Google Shape;572;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3" name="Google Shape;573;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74" name="Google Shape;574;p29"/>
              <p:cNvGrpSpPr/>
              <p:nvPr/>
            </p:nvGrpSpPr>
            <p:grpSpPr>
              <a:xfrm>
                <a:off x="3051093" y="2331437"/>
                <a:ext cx="341965" cy="317516"/>
                <a:chOff x="3730718" y="705949"/>
                <a:chExt cx="1993076" cy="1624075"/>
              </a:xfrm>
            </p:grpSpPr>
            <p:sp>
              <p:nvSpPr>
                <p:cNvPr id="575" name="Google Shape;575;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6" name="Google Shape;576;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sp>
        <p:nvSpPr>
          <p:cNvPr id="577" name="Google Shape;577;p29"/>
          <p:cNvSpPr/>
          <p:nvPr/>
        </p:nvSpPr>
        <p:spPr>
          <a:xfrm rot="1072314">
            <a:off x="3942763" y="1706967"/>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8" name="Google Shape;578;p29"/>
          <p:cNvSpPr/>
          <p:nvPr/>
        </p:nvSpPr>
        <p:spPr>
          <a:xfrm>
            <a:off x="1759503" y="4959206"/>
            <a:ext cx="3471735" cy="701316"/>
          </a:xfrm>
          <a:prstGeom prst="rect">
            <a:avLst/>
          </a:prstGeom>
          <a:solidFill>
            <a:srgbClr val="A06A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9" name="Google Shape;579;p29"/>
          <p:cNvSpPr/>
          <p:nvPr/>
        </p:nvSpPr>
        <p:spPr>
          <a:xfrm>
            <a:off x="9050075" y="4984263"/>
            <a:ext cx="3111997" cy="993744"/>
          </a:xfrm>
          <a:prstGeom prst="rect">
            <a:avLst/>
          </a:prstGeom>
          <a:solidFill>
            <a:srgbClr val="A06A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2_เค้าโครงแบบกำหนดเอง">
  <p:cSld name="12_เค้าโครงแบบกำหนดเอง">
    <p:spTree>
      <p:nvGrpSpPr>
        <p:cNvPr id="1" name="Shape 580"/>
        <p:cNvGrpSpPr/>
        <p:nvPr/>
      </p:nvGrpSpPr>
      <p:grpSpPr>
        <a:xfrm>
          <a:off x="0" y="0"/>
          <a:ext cx="0" cy="0"/>
          <a:chOff x="0" y="0"/>
          <a:chExt cx="0" cy="0"/>
        </a:xfrm>
      </p:grpSpPr>
      <p:sp>
        <p:nvSpPr>
          <p:cNvPr id="581" name="Google Shape;581;p30"/>
          <p:cNvSpPr txBox="1">
            <a:spLocks noGrp="1"/>
          </p:cNvSpPr>
          <p:nvPr>
            <p:ph type="dt" idx="10"/>
          </p:nvPr>
        </p:nvSpPr>
        <p:spPr>
          <a:xfrm>
            <a:off x="851848" y="677210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2" name="Google Shape;582;p30"/>
          <p:cNvSpPr txBox="1">
            <a:spLocks noGrp="1"/>
          </p:cNvSpPr>
          <p:nvPr>
            <p:ph type="ftr" idx="11"/>
          </p:nvPr>
        </p:nvSpPr>
        <p:spPr>
          <a:xfrm>
            <a:off x="4052248" y="677210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3" name="Google Shape;583;p30"/>
          <p:cNvSpPr txBox="1">
            <a:spLocks noGrp="1"/>
          </p:cNvSpPr>
          <p:nvPr>
            <p:ph type="sldNum" idx="12"/>
          </p:nvPr>
        </p:nvSpPr>
        <p:spPr>
          <a:xfrm>
            <a:off x="8624248" y="677210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84" name="Google Shape;584;p30"/>
          <p:cNvGrpSpPr/>
          <p:nvPr/>
        </p:nvGrpSpPr>
        <p:grpSpPr>
          <a:xfrm>
            <a:off x="-93728" y="2044988"/>
            <a:ext cx="12319629" cy="3951657"/>
            <a:chOff x="-57176" y="2933595"/>
            <a:chExt cx="12319629" cy="3951657"/>
          </a:xfrm>
        </p:grpSpPr>
        <p:sp>
          <p:nvSpPr>
            <p:cNvPr id="585" name="Google Shape;585;p30"/>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86" name="Google Shape;586;p30"/>
            <p:cNvSpPr/>
            <p:nvPr/>
          </p:nvSpPr>
          <p:spPr>
            <a:xfrm rot="1072314">
              <a:off x="9949513" y="3580999"/>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87" name="Google Shape;587;p30"/>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88" name="Google Shape;588;p30"/>
          <p:cNvGrpSpPr/>
          <p:nvPr/>
        </p:nvGrpSpPr>
        <p:grpSpPr>
          <a:xfrm>
            <a:off x="-596628" y="3151654"/>
            <a:ext cx="13429701" cy="3228842"/>
            <a:chOff x="-610276" y="2735898"/>
            <a:chExt cx="13429701" cy="3228842"/>
          </a:xfrm>
        </p:grpSpPr>
        <p:sp>
          <p:nvSpPr>
            <p:cNvPr id="589" name="Google Shape;589;p30"/>
            <p:cNvSpPr/>
            <p:nvPr/>
          </p:nvSpPr>
          <p:spPr>
            <a:xfrm rot="286334">
              <a:off x="-507216" y="3010881"/>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0" name="Google Shape;590;p30"/>
            <p:cNvSpPr/>
            <p:nvPr/>
          </p:nvSpPr>
          <p:spPr>
            <a:xfrm rot="-286334" flipH="1">
              <a:off x="8183438" y="3114362"/>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91" name="Google Shape;591;p30"/>
            <p:cNvGrpSpPr/>
            <p:nvPr/>
          </p:nvGrpSpPr>
          <p:grpSpPr>
            <a:xfrm>
              <a:off x="346238" y="3311271"/>
              <a:ext cx="419645" cy="357636"/>
              <a:chOff x="3730718" y="705949"/>
              <a:chExt cx="1993076" cy="1624075"/>
            </a:xfrm>
          </p:grpSpPr>
          <p:sp>
            <p:nvSpPr>
              <p:cNvPr id="592" name="Google Shape;592;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3" name="Google Shape;593;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94" name="Google Shape;594;p30"/>
            <p:cNvGrpSpPr/>
            <p:nvPr/>
          </p:nvGrpSpPr>
          <p:grpSpPr>
            <a:xfrm>
              <a:off x="1360152" y="3166534"/>
              <a:ext cx="417954" cy="354335"/>
              <a:chOff x="3730718" y="705949"/>
              <a:chExt cx="1993076" cy="1624075"/>
            </a:xfrm>
          </p:grpSpPr>
          <p:sp>
            <p:nvSpPr>
              <p:cNvPr id="595" name="Google Shape;595;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E7B9F7"/>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6" name="Google Shape;596;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97" name="Google Shape;597;p30"/>
            <p:cNvGrpSpPr/>
            <p:nvPr/>
          </p:nvGrpSpPr>
          <p:grpSpPr>
            <a:xfrm>
              <a:off x="10442054" y="3255726"/>
              <a:ext cx="443442" cy="354031"/>
              <a:chOff x="3730718" y="705949"/>
              <a:chExt cx="1993076" cy="1624075"/>
            </a:xfrm>
          </p:grpSpPr>
          <p:sp>
            <p:nvSpPr>
              <p:cNvPr id="598" name="Google Shape;598;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9" name="Google Shape;599;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0" name="Google Shape;600;p30"/>
            <p:cNvGrpSpPr/>
            <p:nvPr/>
          </p:nvGrpSpPr>
          <p:grpSpPr>
            <a:xfrm>
              <a:off x="11476287" y="3380041"/>
              <a:ext cx="443442" cy="378150"/>
              <a:chOff x="3730718" y="705949"/>
              <a:chExt cx="1993076" cy="1624075"/>
            </a:xfrm>
          </p:grpSpPr>
          <p:sp>
            <p:nvSpPr>
              <p:cNvPr id="601" name="Google Shape;601;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0070C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2" name="Google Shape;602;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3" name="Google Shape;603;p30"/>
            <p:cNvGrpSpPr/>
            <p:nvPr/>
          </p:nvGrpSpPr>
          <p:grpSpPr>
            <a:xfrm>
              <a:off x="10922249" y="3758495"/>
              <a:ext cx="411552" cy="377905"/>
              <a:chOff x="3730718" y="705949"/>
              <a:chExt cx="1993076" cy="1624075"/>
            </a:xfrm>
          </p:grpSpPr>
          <p:sp>
            <p:nvSpPr>
              <p:cNvPr id="604" name="Google Shape;604;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F714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5" name="Google Shape;605;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6" name="Google Shape;606;p30"/>
            <p:cNvGrpSpPr/>
            <p:nvPr/>
          </p:nvGrpSpPr>
          <p:grpSpPr>
            <a:xfrm>
              <a:off x="999257" y="3664915"/>
              <a:ext cx="455127" cy="407925"/>
              <a:chOff x="3730718" y="705949"/>
              <a:chExt cx="1993076" cy="1624075"/>
            </a:xfrm>
          </p:grpSpPr>
          <p:sp>
            <p:nvSpPr>
              <p:cNvPr id="607" name="Google Shape;607;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09B58"/>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8" name="Google Shape;608;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609" name="Google Shape;609;p30"/>
            <p:cNvSpPr/>
            <p:nvPr/>
          </p:nvSpPr>
          <p:spPr>
            <a:xfrm rot="286334">
              <a:off x="2561745" y="2953826"/>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0" name="Google Shape;610;p30"/>
            <p:cNvSpPr/>
            <p:nvPr/>
          </p:nvSpPr>
          <p:spPr>
            <a:xfrm rot="286334">
              <a:off x="5339111" y="2919834"/>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611" name="Google Shape;611;p30"/>
            <p:cNvGrpSpPr/>
            <p:nvPr/>
          </p:nvGrpSpPr>
          <p:grpSpPr>
            <a:xfrm>
              <a:off x="4348779" y="3338388"/>
              <a:ext cx="492298" cy="419803"/>
              <a:chOff x="3730718" y="705949"/>
              <a:chExt cx="1993076" cy="1624075"/>
            </a:xfrm>
          </p:grpSpPr>
          <p:sp>
            <p:nvSpPr>
              <p:cNvPr id="612" name="Google Shape;612;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3" name="Google Shape;613;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14" name="Google Shape;614;p30"/>
            <p:cNvGrpSpPr/>
            <p:nvPr/>
          </p:nvGrpSpPr>
          <p:grpSpPr>
            <a:xfrm>
              <a:off x="7237131" y="3351648"/>
              <a:ext cx="492299" cy="424956"/>
              <a:chOff x="3730718" y="705949"/>
              <a:chExt cx="1993076" cy="1624075"/>
            </a:xfrm>
          </p:grpSpPr>
          <p:sp>
            <p:nvSpPr>
              <p:cNvPr id="615" name="Google Shape;615;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6" name="Google Shape;616;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617" name="Google Shape;617;p30"/>
          <p:cNvSpPr/>
          <p:nvPr/>
        </p:nvSpPr>
        <p:spPr>
          <a:xfrm>
            <a:off x="13648" y="4779412"/>
            <a:ext cx="12192000" cy="249434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8" name="Google Shape;618;p30"/>
          <p:cNvSpPr/>
          <p:nvPr/>
        </p:nvSpPr>
        <p:spPr>
          <a:xfrm rot="1072314">
            <a:off x="1186788" y="2731034"/>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9" name="Google Shape;619;p30"/>
          <p:cNvSpPr/>
          <p:nvPr/>
        </p:nvSpPr>
        <p:spPr>
          <a:xfrm>
            <a:off x="1332983" y="6756101"/>
            <a:ext cx="896600" cy="109781"/>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0" name="Google Shape;620;p30"/>
          <p:cNvSpPr/>
          <p:nvPr/>
        </p:nvSpPr>
        <p:spPr>
          <a:xfrm>
            <a:off x="3891589" y="5018751"/>
            <a:ext cx="896600" cy="109781"/>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1" name="Google Shape;621;p30"/>
          <p:cNvSpPr/>
          <p:nvPr/>
        </p:nvSpPr>
        <p:spPr>
          <a:xfrm>
            <a:off x="10930020" y="6463413"/>
            <a:ext cx="896600" cy="71586"/>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2" name="Google Shape;622;p30"/>
          <p:cNvSpPr txBox="1">
            <a:spLocks noGrp="1"/>
          </p:cNvSpPr>
          <p:nvPr>
            <p:ph type="title"/>
          </p:nvPr>
        </p:nvSpPr>
        <p:spPr>
          <a:xfrm>
            <a:off x="3499435" y="85894"/>
            <a:ext cx="5287986" cy="204467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562503"/>
              </a:buClr>
              <a:buSzPts val="6600"/>
              <a:buFont typeface="Itim"/>
              <a:buNone/>
              <a:defRPr sz="66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Itim"/>
              <a:buNone/>
              <a:defRPr sz="4400" b="0" i="0" u="none" strike="noStrike" cap="none">
                <a:solidFill>
                  <a:schemeClr val="dk1"/>
                </a:solidFill>
                <a:latin typeface="Itim"/>
                <a:ea typeface="Itim"/>
                <a:cs typeface="Itim"/>
                <a:sym typeface="Iti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Itim"/>
                <a:ea typeface="Itim"/>
                <a:cs typeface="Itim"/>
                <a:sym typeface="Itim"/>
              </a:defRPr>
            </a:lvl1pPr>
            <a:lvl2pPr marR="0" lvl="1" algn="l" rtl="0">
              <a:spcBef>
                <a:spcPts val="0"/>
              </a:spcBef>
              <a:spcAft>
                <a:spcPts val="0"/>
              </a:spcAft>
              <a:buSzPts val="1400"/>
              <a:buNone/>
              <a:defRPr sz="1800" b="0" i="0" u="none" strike="noStrike" cap="none">
                <a:solidFill>
                  <a:schemeClr val="dk1"/>
                </a:solidFill>
                <a:latin typeface="Itim"/>
                <a:ea typeface="Itim"/>
                <a:cs typeface="Itim"/>
                <a:sym typeface="Itim"/>
              </a:defRPr>
            </a:lvl2pPr>
            <a:lvl3pPr marR="0" lvl="2" algn="l" rtl="0">
              <a:spcBef>
                <a:spcPts val="0"/>
              </a:spcBef>
              <a:spcAft>
                <a:spcPts val="0"/>
              </a:spcAft>
              <a:buSzPts val="1400"/>
              <a:buNone/>
              <a:defRPr sz="1800" b="0" i="0" u="none" strike="noStrike" cap="none">
                <a:solidFill>
                  <a:schemeClr val="dk1"/>
                </a:solidFill>
                <a:latin typeface="Itim"/>
                <a:ea typeface="Itim"/>
                <a:cs typeface="Itim"/>
                <a:sym typeface="Itim"/>
              </a:defRPr>
            </a:lvl3pPr>
            <a:lvl4pPr marR="0" lvl="3" algn="l" rtl="0">
              <a:spcBef>
                <a:spcPts val="0"/>
              </a:spcBef>
              <a:spcAft>
                <a:spcPts val="0"/>
              </a:spcAft>
              <a:buSzPts val="1400"/>
              <a:buNone/>
              <a:defRPr sz="1800" b="0" i="0" u="none" strike="noStrike" cap="none">
                <a:solidFill>
                  <a:schemeClr val="dk1"/>
                </a:solidFill>
                <a:latin typeface="Itim"/>
                <a:ea typeface="Itim"/>
                <a:cs typeface="Itim"/>
                <a:sym typeface="Itim"/>
              </a:defRPr>
            </a:lvl4pPr>
            <a:lvl5pPr marR="0" lvl="4" algn="l" rtl="0">
              <a:spcBef>
                <a:spcPts val="0"/>
              </a:spcBef>
              <a:spcAft>
                <a:spcPts val="0"/>
              </a:spcAft>
              <a:buSzPts val="1400"/>
              <a:buNone/>
              <a:defRPr sz="1800" b="0" i="0" u="none" strike="noStrike" cap="none">
                <a:solidFill>
                  <a:schemeClr val="dk1"/>
                </a:solidFill>
                <a:latin typeface="Itim"/>
                <a:ea typeface="Itim"/>
                <a:cs typeface="Itim"/>
                <a:sym typeface="Itim"/>
              </a:defRPr>
            </a:lvl5pPr>
            <a:lvl6pPr marR="0" lvl="5" algn="l" rtl="0">
              <a:spcBef>
                <a:spcPts val="0"/>
              </a:spcBef>
              <a:spcAft>
                <a:spcPts val="0"/>
              </a:spcAft>
              <a:buSzPts val="1400"/>
              <a:buNone/>
              <a:defRPr sz="1800" b="0" i="0" u="none" strike="noStrike" cap="none">
                <a:solidFill>
                  <a:schemeClr val="dk1"/>
                </a:solidFill>
                <a:latin typeface="Itim"/>
                <a:ea typeface="Itim"/>
                <a:cs typeface="Itim"/>
                <a:sym typeface="Itim"/>
              </a:defRPr>
            </a:lvl6pPr>
            <a:lvl7pPr marR="0" lvl="6" algn="l" rtl="0">
              <a:spcBef>
                <a:spcPts val="0"/>
              </a:spcBef>
              <a:spcAft>
                <a:spcPts val="0"/>
              </a:spcAft>
              <a:buSzPts val="1400"/>
              <a:buNone/>
              <a:defRPr sz="1800" b="0" i="0" u="none" strike="noStrike" cap="none">
                <a:solidFill>
                  <a:schemeClr val="dk1"/>
                </a:solidFill>
                <a:latin typeface="Itim"/>
                <a:ea typeface="Itim"/>
                <a:cs typeface="Itim"/>
                <a:sym typeface="Itim"/>
              </a:defRPr>
            </a:lvl7pPr>
            <a:lvl8pPr marR="0" lvl="7" algn="l" rtl="0">
              <a:spcBef>
                <a:spcPts val="0"/>
              </a:spcBef>
              <a:spcAft>
                <a:spcPts val="0"/>
              </a:spcAft>
              <a:buSzPts val="1400"/>
              <a:buNone/>
              <a:defRPr sz="1800" b="0" i="0" u="none" strike="noStrike" cap="none">
                <a:solidFill>
                  <a:schemeClr val="dk1"/>
                </a:solidFill>
                <a:latin typeface="Itim"/>
                <a:ea typeface="Itim"/>
                <a:cs typeface="Itim"/>
                <a:sym typeface="Itim"/>
              </a:defRPr>
            </a:lvl8pPr>
            <a:lvl9pPr marR="0" lvl="8" algn="l" rtl="0">
              <a:spcBef>
                <a:spcPts val="0"/>
              </a:spcBef>
              <a:spcAft>
                <a:spcPts val="0"/>
              </a:spcAft>
              <a:buSzPts val="1400"/>
              <a:buNone/>
              <a:defRPr sz="1800" b="0" i="0" u="none" strike="noStrike" cap="none">
                <a:solidFill>
                  <a:schemeClr val="dk1"/>
                </a:solidFill>
                <a:latin typeface="Itim"/>
                <a:ea typeface="Itim"/>
                <a:cs typeface="Itim"/>
                <a:sym typeface="Itim"/>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Itim"/>
                <a:ea typeface="Itim"/>
                <a:cs typeface="Itim"/>
                <a:sym typeface="Itim"/>
              </a:defRPr>
            </a:lvl1pPr>
            <a:lvl2pPr marR="0" lvl="1" algn="l" rtl="0">
              <a:spcBef>
                <a:spcPts val="0"/>
              </a:spcBef>
              <a:spcAft>
                <a:spcPts val="0"/>
              </a:spcAft>
              <a:buSzPts val="1400"/>
              <a:buNone/>
              <a:defRPr sz="1800" b="0" i="0" u="none" strike="noStrike" cap="none">
                <a:solidFill>
                  <a:schemeClr val="dk1"/>
                </a:solidFill>
                <a:latin typeface="Itim"/>
                <a:ea typeface="Itim"/>
                <a:cs typeface="Itim"/>
                <a:sym typeface="Itim"/>
              </a:defRPr>
            </a:lvl2pPr>
            <a:lvl3pPr marR="0" lvl="2" algn="l" rtl="0">
              <a:spcBef>
                <a:spcPts val="0"/>
              </a:spcBef>
              <a:spcAft>
                <a:spcPts val="0"/>
              </a:spcAft>
              <a:buSzPts val="1400"/>
              <a:buNone/>
              <a:defRPr sz="1800" b="0" i="0" u="none" strike="noStrike" cap="none">
                <a:solidFill>
                  <a:schemeClr val="dk1"/>
                </a:solidFill>
                <a:latin typeface="Itim"/>
                <a:ea typeface="Itim"/>
                <a:cs typeface="Itim"/>
                <a:sym typeface="Itim"/>
              </a:defRPr>
            </a:lvl3pPr>
            <a:lvl4pPr marR="0" lvl="3" algn="l" rtl="0">
              <a:spcBef>
                <a:spcPts val="0"/>
              </a:spcBef>
              <a:spcAft>
                <a:spcPts val="0"/>
              </a:spcAft>
              <a:buSzPts val="1400"/>
              <a:buNone/>
              <a:defRPr sz="1800" b="0" i="0" u="none" strike="noStrike" cap="none">
                <a:solidFill>
                  <a:schemeClr val="dk1"/>
                </a:solidFill>
                <a:latin typeface="Itim"/>
                <a:ea typeface="Itim"/>
                <a:cs typeface="Itim"/>
                <a:sym typeface="Itim"/>
              </a:defRPr>
            </a:lvl4pPr>
            <a:lvl5pPr marR="0" lvl="4" algn="l" rtl="0">
              <a:spcBef>
                <a:spcPts val="0"/>
              </a:spcBef>
              <a:spcAft>
                <a:spcPts val="0"/>
              </a:spcAft>
              <a:buSzPts val="1400"/>
              <a:buNone/>
              <a:defRPr sz="1800" b="0" i="0" u="none" strike="noStrike" cap="none">
                <a:solidFill>
                  <a:schemeClr val="dk1"/>
                </a:solidFill>
                <a:latin typeface="Itim"/>
                <a:ea typeface="Itim"/>
                <a:cs typeface="Itim"/>
                <a:sym typeface="Itim"/>
              </a:defRPr>
            </a:lvl5pPr>
            <a:lvl6pPr marR="0" lvl="5" algn="l" rtl="0">
              <a:spcBef>
                <a:spcPts val="0"/>
              </a:spcBef>
              <a:spcAft>
                <a:spcPts val="0"/>
              </a:spcAft>
              <a:buSzPts val="1400"/>
              <a:buNone/>
              <a:defRPr sz="1800" b="0" i="0" u="none" strike="noStrike" cap="none">
                <a:solidFill>
                  <a:schemeClr val="dk1"/>
                </a:solidFill>
                <a:latin typeface="Itim"/>
                <a:ea typeface="Itim"/>
                <a:cs typeface="Itim"/>
                <a:sym typeface="Itim"/>
              </a:defRPr>
            </a:lvl6pPr>
            <a:lvl7pPr marR="0" lvl="6" algn="l" rtl="0">
              <a:spcBef>
                <a:spcPts val="0"/>
              </a:spcBef>
              <a:spcAft>
                <a:spcPts val="0"/>
              </a:spcAft>
              <a:buSzPts val="1400"/>
              <a:buNone/>
              <a:defRPr sz="1800" b="0" i="0" u="none" strike="noStrike" cap="none">
                <a:solidFill>
                  <a:schemeClr val="dk1"/>
                </a:solidFill>
                <a:latin typeface="Itim"/>
                <a:ea typeface="Itim"/>
                <a:cs typeface="Itim"/>
                <a:sym typeface="Itim"/>
              </a:defRPr>
            </a:lvl7pPr>
            <a:lvl8pPr marR="0" lvl="7" algn="l" rtl="0">
              <a:spcBef>
                <a:spcPts val="0"/>
              </a:spcBef>
              <a:spcAft>
                <a:spcPts val="0"/>
              </a:spcAft>
              <a:buSzPts val="1400"/>
              <a:buNone/>
              <a:defRPr sz="1800" b="0" i="0" u="none" strike="noStrike" cap="none">
                <a:solidFill>
                  <a:schemeClr val="dk1"/>
                </a:solidFill>
                <a:latin typeface="Itim"/>
                <a:ea typeface="Itim"/>
                <a:cs typeface="Itim"/>
                <a:sym typeface="Itim"/>
              </a:defRPr>
            </a:lvl8pPr>
            <a:lvl9pPr marR="0" lvl="8" algn="l" rtl="0">
              <a:spcBef>
                <a:spcPts val="0"/>
              </a:spcBef>
              <a:spcAft>
                <a:spcPts val="0"/>
              </a:spcAft>
              <a:buSzPts val="1400"/>
              <a:buNone/>
              <a:defRPr sz="1800" b="0" i="0" u="none" strike="noStrike" cap="none">
                <a:solidFill>
                  <a:schemeClr val="dk1"/>
                </a:solidFill>
                <a:latin typeface="Itim"/>
                <a:ea typeface="Itim"/>
                <a:cs typeface="Itim"/>
                <a:sym typeface="Itim"/>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Itim"/>
                <a:ea typeface="Itim"/>
                <a:cs typeface="Itim"/>
                <a:sym typeface="Itim"/>
              </a:defRPr>
            </a:lvl1pPr>
            <a:lvl2pPr marL="0" marR="0" lvl="1" indent="0" algn="r" rtl="0">
              <a:spcBef>
                <a:spcPts val="0"/>
              </a:spcBef>
              <a:buNone/>
              <a:defRPr sz="1200" b="0" i="0" u="none" strike="noStrike" cap="none">
                <a:solidFill>
                  <a:srgbClr val="888888"/>
                </a:solidFill>
                <a:latin typeface="Itim"/>
                <a:ea typeface="Itim"/>
                <a:cs typeface="Itim"/>
                <a:sym typeface="Itim"/>
              </a:defRPr>
            </a:lvl2pPr>
            <a:lvl3pPr marL="0" marR="0" lvl="2" indent="0" algn="r" rtl="0">
              <a:spcBef>
                <a:spcPts val="0"/>
              </a:spcBef>
              <a:buNone/>
              <a:defRPr sz="1200" b="0" i="0" u="none" strike="noStrike" cap="none">
                <a:solidFill>
                  <a:srgbClr val="888888"/>
                </a:solidFill>
                <a:latin typeface="Itim"/>
                <a:ea typeface="Itim"/>
                <a:cs typeface="Itim"/>
                <a:sym typeface="Itim"/>
              </a:defRPr>
            </a:lvl3pPr>
            <a:lvl4pPr marL="0" marR="0" lvl="3" indent="0" algn="r" rtl="0">
              <a:spcBef>
                <a:spcPts val="0"/>
              </a:spcBef>
              <a:buNone/>
              <a:defRPr sz="1200" b="0" i="0" u="none" strike="noStrike" cap="none">
                <a:solidFill>
                  <a:srgbClr val="888888"/>
                </a:solidFill>
                <a:latin typeface="Itim"/>
                <a:ea typeface="Itim"/>
                <a:cs typeface="Itim"/>
                <a:sym typeface="Itim"/>
              </a:defRPr>
            </a:lvl4pPr>
            <a:lvl5pPr marL="0" marR="0" lvl="4" indent="0" algn="r" rtl="0">
              <a:spcBef>
                <a:spcPts val="0"/>
              </a:spcBef>
              <a:buNone/>
              <a:defRPr sz="1200" b="0" i="0" u="none" strike="noStrike" cap="none">
                <a:solidFill>
                  <a:srgbClr val="888888"/>
                </a:solidFill>
                <a:latin typeface="Itim"/>
                <a:ea typeface="Itim"/>
                <a:cs typeface="Itim"/>
                <a:sym typeface="Itim"/>
              </a:defRPr>
            </a:lvl5pPr>
            <a:lvl6pPr marL="0" marR="0" lvl="5" indent="0" algn="r" rtl="0">
              <a:spcBef>
                <a:spcPts val="0"/>
              </a:spcBef>
              <a:buNone/>
              <a:defRPr sz="1200" b="0" i="0" u="none" strike="noStrike" cap="none">
                <a:solidFill>
                  <a:srgbClr val="888888"/>
                </a:solidFill>
                <a:latin typeface="Itim"/>
                <a:ea typeface="Itim"/>
                <a:cs typeface="Itim"/>
                <a:sym typeface="Itim"/>
              </a:defRPr>
            </a:lvl6pPr>
            <a:lvl7pPr marL="0" marR="0" lvl="6" indent="0" algn="r" rtl="0">
              <a:spcBef>
                <a:spcPts val="0"/>
              </a:spcBef>
              <a:buNone/>
              <a:defRPr sz="1200" b="0" i="0" u="none" strike="noStrike" cap="none">
                <a:solidFill>
                  <a:srgbClr val="888888"/>
                </a:solidFill>
                <a:latin typeface="Itim"/>
                <a:ea typeface="Itim"/>
                <a:cs typeface="Itim"/>
                <a:sym typeface="Itim"/>
              </a:defRPr>
            </a:lvl7pPr>
            <a:lvl8pPr marL="0" marR="0" lvl="7" indent="0" algn="r" rtl="0">
              <a:spcBef>
                <a:spcPts val="0"/>
              </a:spcBef>
              <a:buNone/>
              <a:defRPr sz="1200" b="0" i="0" u="none" strike="noStrike" cap="none">
                <a:solidFill>
                  <a:srgbClr val="888888"/>
                </a:solidFill>
                <a:latin typeface="Itim"/>
                <a:ea typeface="Itim"/>
                <a:cs typeface="Itim"/>
                <a:sym typeface="Itim"/>
              </a:defRPr>
            </a:lvl8pPr>
            <a:lvl9pPr marL="0" marR="0" lvl="8" indent="0" algn="r" rtl="0">
              <a:spcBef>
                <a:spcPts val="0"/>
              </a:spcBef>
              <a:buNone/>
              <a:defRPr sz="1200" b="0" i="0" u="none" strike="noStrike" cap="none">
                <a:solidFill>
                  <a:srgbClr val="888888"/>
                </a:solidFill>
                <a:latin typeface="Itim"/>
                <a:ea typeface="Itim"/>
                <a:cs typeface="Itim"/>
                <a:sym typeface="Itim"/>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7.xml"/><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1.png"/><Relationship Id="rId4" Type="http://schemas.openxmlformats.org/officeDocument/2006/relationships/slide" Target="slide4.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E281"/>
        </a:solidFill>
        <a:effectLst/>
      </p:bgPr>
    </p:bg>
    <p:spTree>
      <p:nvGrpSpPr>
        <p:cNvPr id="1" name="Shape 2052"/>
        <p:cNvGrpSpPr/>
        <p:nvPr/>
      </p:nvGrpSpPr>
      <p:grpSpPr>
        <a:xfrm>
          <a:off x="0" y="0"/>
          <a:ext cx="0" cy="0"/>
          <a:chOff x="0" y="0"/>
          <a:chExt cx="0" cy="0"/>
        </a:xfrm>
      </p:grpSpPr>
      <p:sp>
        <p:nvSpPr>
          <p:cNvPr id="2053" name="Google Shape;2053;p1"/>
          <p:cNvSpPr txBox="1">
            <a:spLocks noGrp="1"/>
          </p:cNvSpPr>
          <p:nvPr>
            <p:ph type="title"/>
          </p:nvPr>
        </p:nvSpPr>
        <p:spPr>
          <a:xfrm>
            <a:off x="3522006" y="1320544"/>
            <a:ext cx="5287986" cy="204467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400"/>
              <a:buFont typeface="Coiny"/>
              <a:buNone/>
            </a:pPr>
            <a:r>
              <a:rPr lang="en-US" sz="4400" dirty="0" err="1">
                <a:solidFill>
                  <a:srgbClr val="FF0000"/>
                </a:solidFill>
                <a:latin typeface="Coiny"/>
                <a:ea typeface="Coiny"/>
                <a:cs typeface="Coiny"/>
                <a:sym typeface="Coiny"/>
              </a:rPr>
              <a:t>Luyện</a:t>
            </a:r>
            <a:r>
              <a:rPr lang="en-US" sz="4400" dirty="0">
                <a:solidFill>
                  <a:srgbClr val="FF0000"/>
                </a:solidFill>
                <a:latin typeface="Coiny"/>
                <a:ea typeface="Coiny"/>
                <a:cs typeface="Coiny"/>
                <a:sym typeface="Coiny"/>
              </a:rPr>
              <a:t> </a:t>
            </a:r>
            <a:r>
              <a:rPr lang="en-US" sz="4400" dirty="0" err="1">
                <a:solidFill>
                  <a:srgbClr val="FF0000"/>
                </a:solidFill>
                <a:latin typeface="Coiny"/>
                <a:ea typeface="Coiny"/>
                <a:cs typeface="Coiny"/>
                <a:sym typeface="Coiny"/>
              </a:rPr>
              <a:t>tập</a:t>
            </a:r>
            <a:r>
              <a:rPr lang="en-US" sz="4400" dirty="0">
                <a:solidFill>
                  <a:srgbClr val="FF0000"/>
                </a:solidFill>
                <a:latin typeface="Coiny"/>
                <a:ea typeface="Coiny"/>
                <a:cs typeface="Coiny"/>
                <a:sym typeface="Coiny"/>
              </a:rPr>
              <a:t> </a:t>
            </a:r>
            <a:r>
              <a:rPr lang="en-US" sz="4400" dirty="0" err="1">
                <a:solidFill>
                  <a:srgbClr val="FF0000"/>
                </a:solidFill>
                <a:latin typeface="Coiny"/>
                <a:ea typeface="Coiny"/>
                <a:cs typeface="Coiny"/>
                <a:sym typeface="Coiny"/>
              </a:rPr>
              <a:t>chung</a:t>
            </a:r>
            <a:r>
              <a:rPr lang="en-US" sz="4400" dirty="0">
                <a:solidFill>
                  <a:srgbClr val="FF0000"/>
                </a:solidFill>
                <a:latin typeface="Coiny"/>
                <a:ea typeface="Coiny"/>
                <a:cs typeface="Coiny"/>
                <a:sym typeface="Coiny"/>
              </a:rPr>
              <a:t> (</a:t>
            </a:r>
            <a:r>
              <a:rPr lang="en-US" sz="4400" dirty="0" err="1">
                <a:solidFill>
                  <a:srgbClr val="FF0000"/>
                </a:solidFill>
                <a:latin typeface="Coiny"/>
                <a:ea typeface="Coiny"/>
                <a:cs typeface="Coiny"/>
                <a:sym typeface="Coiny"/>
              </a:rPr>
              <a:t>tiết</a:t>
            </a:r>
            <a:r>
              <a:rPr lang="en-US" sz="4400" dirty="0">
                <a:solidFill>
                  <a:srgbClr val="FF0000"/>
                </a:solidFill>
                <a:latin typeface="Coiny"/>
                <a:ea typeface="Coiny"/>
                <a:cs typeface="Coiny"/>
                <a:sym typeface="Coiny"/>
              </a:rPr>
              <a:t> 1)</a:t>
            </a:r>
            <a:endParaRPr sz="4400" dirty="0">
              <a:solidFill>
                <a:srgbClr val="FF0000"/>
              </a:solidFill>
              <a:latin typeface="Coiny"/>
              <a:ea typeface="Coiny"/>
              <a:cs typeface="Coiny"/>
              <a:sym typeface="Coiny"/>
            </a:endParaRPr>
          </a:p>
        </p:txBody>
      </p:sp>
      <p:sp>
        <p:nvSpPr>
          <p:cNvPr id="2054" name="Google Shape;2054;p1"/>
          <p:cNvSpPr txBox="1">
            <a:spLocks noGrp="1"/>
          </p:cNvSpPr>
          <p:nvPr>
            <p:ph type="body" idx="1"/>
          </p:nvPr>
        </p:nvSpPr>
        <p:spPr>
          <a:xfrm>
            <a:off x="4968462" y="706598"/>
            <a:ext cx="2083206" cy="10747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E7925"/>
              </a:buClr>
              <a:buSzPts val="4800"/>
              <a:buNone/>
            </a:pPr>
            <a:r>
              <a:rPr lang="en-US" sz="4800" b="1" dirty="0" err="1">
                <a:solidFill>
                  <a:srgbClr val="CE7925"/>
                </a:solidFill>
                <a:latin typeface="Calibri" panose="020F0502020204030204" pitchFamily="34" charset="0"/>
                <a:ea typeface="Arial"/>
                <a:cs typeface="Calibri" panose="020F0502020204030204" pitchFamily="34" charset="0"/>
                <a:sym typeface="Arial"/>
              </a:rPr>
              <a:t>Toán</a:t>
            </a:r>
            <a:endParaRPr sz="3600" b="1" dirty="0">
              <a:solidFill>
                <a:srgbClr val="CE7925"/>
              </a:solidFill>
              <a:latin typeface="Calibri" panose="020F0502020204030204" pitchFamily="34" charset="0"/>
              <a:ea typeface="Arial"/>
              <a:cs typeface="Calibri" panose="020F0502020204030204" pitchFamily="34" charset="0"/>
              <a:sym typeface="Arial"/>
            </a:endParaRPr>
          </a:p>
          <a:p>
            <a:pPr marL="0" lvl="0" indent="0" algn="ctr" rtl="0">
              <a:lnSpc>
                <a:spcPct val="90000"/>
              </a:lnSpc>
              <a:spcBef>
                <a:spcPts val="1000"/>
              </a:spcBef>
              <a:spcAft>
                <a:spcPts val="0"/>
              </a:spcAft>
              <a:buClr>
                <a:srgbClr val="562503"/>
              </a:buClr>
              <a:buSzPts val="4400"/>
              <a:buNone/>
            </a:pPr>
            <a:endParaRPr sz="4400" b="1" dirty="0">
              <a:solidFill>
                <a:schemeClr val="accent4"/>
              </a:solidFill>
              <a:latin typeface="Calibri" panose="020F0502020204030204" pitchFamily="34" charset="0"/>
              <a:ea typeface="Arial"/>
              <a:cs typeface="Calibri" panose="020F0502020204030204" pitchFamily="34" charset="0"/>
              <a:sym typeface="Arial"/>
            </a:endParaRPr>
          </a:p>
        </p:txBody>
      </p:sp>
      <p:sp>
        <p:nvSpPr>
          <p:cNvPr id="2055" name="Google Shape;2055;p1"/>
          <p:cNvSpPr/>
          <p:nvPr/>
        </p:nvSpPr>
        <p:spPr>
          <a:xfrm>
            <a:off x="9897951" y="766780"/>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7" name="Google Shape;2057;p1"/>
          <p:cNvSpPr/>
          <p:nvPr/>
        </p:nvSpPr>
        <p:spPr>
          <a:xfrm rot="585698">
            <a:off x="-194461" y="-148710"/>
            <a:ext cx="981134" cy="616078"/>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8" name="Google Shape;2058;p1"/>
          <p:cNvSpPr/>
          <p:nvPr/>
        </p:nvSpPr>
        <p:spPr>
          <a:xfrm rot="459428">
            <a:off x="11202491" y="-310968"/>
            <a:ext cx="1081024" cy="727699"/>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9" name="Google Shape;2059;p1"/>
          <p:cNvSpPr/>
          <p:nvPr/>
        </p:nvSpPr>
        <p:spPr>
          <a:xfrm rot="459428">
            <a:off x="1287180" y="851731"/>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061" name="Google Shape;2061;p1"/>
          <p:cNvGrpSpPr/>
          <p:nvPr/>
        </p:nvGrpSpPr>
        <p:grpSpPr>
          <a:xfrm rot="1776184">
            <a:off x="5930818" y="3295936"/>
            <a:ext cx="590168" cy="583968"/>
            <a:chOff x="4133174" y="1411892"/>
            <a:chExt cx="512535" cy="494526"/>
          </a:xfrm>
        </p:grpSpPr>
        <p:sp>
          <p:nvSpPr>
            <p:cNvPr id="2062" name="Google Shape;2062;p1"/>
            <p:cNvSpPr/>
            <p:nvPr/>
          </p:nvSpPr>
          <p:spPr>
            <a:xfrm rot="-1846026">
              <a:off x="4264322" y="1570853"/>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3" name="Google Shape;2063;p1"/>
            <p:cNvSpPr/>
            <p:nvPr/>
          </p:nvSpPr>
          <p:spPr>
            <a:xfrm rot="-3549793">
              <a:off x="4165417" y="1622150"/>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4" name="Google Shape;2064;p1"/>
            <p:cNvSpPr/>
            <p:nvPr/>
          </p:nvSpPr>
          <p:spPr>
            <a:xfrm rot="-2638213">
              <a:off x="4218390" y="1474555"/>
              <a:ext cx="107745" cy="147467"/>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5" name="Google Shape;2065;p1"/>
            <p:cNvSpPr/>
            <p:nvPr/>
          </p:nvSpPr>
          <p:spPr>
            <a:xfrm rot="-600052">
              <a:off x="4355159" y="1419706"/>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6" name="Google Shape;2066;p1"/>
            <p:cNvSpPr/>
            <p:nvPr/>
          </p:nvSpPr>
          <p:spPr>
            <a:xfrm rot="-172239">
              <a:off x="4485387" y="1448554"/>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67" name="Google Shape;2067;p1"/>
          <p:cNvGrpSpPr/>
          <p:nvPr/>
        </p:nvGrpSpPr>
        <p:grpSpPr>
          <a:xfrm>
            <a:off x="4768248" y="3988662"/>
            <a:ext cx="2666845" cy="3714240"/>
            <a:chOff x="803735" y="981668"/>
            <a:chExt cx="2480003" cy="3407601"/>
          </a:xfrm>
        </p:grpSpPr>
        <p:grpSp>
          <p:nvGrpSpPr>
            <p:cNvPr id="2068" name="Google Shape;2068;p1"/>
            <p:cNvGrpSpPr/>
            <p:nvPr/>
          </p:nvGrpSpPr>
          <p:grpSpPr>
            <a:xfrm>
              <a:off x="803735" y="981668"/>
              <a:ext cx="2480003" cy="3391878"/>
              <a:chOff x="2804160" y="2202089"/>
              <a:chExt cx="2237116" cy="2959191"/>
            </a:xfrm>
          </p:grpSpPr>
          <p:sp>
            <p:nvSpPr>
              <p:cNvPr id="2069" name="Google Shape;2069;p1"/>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070" name="Google Shape;2070;p1"/>
              <p:cNvGrpSpPr/>
              <p:nvPr/>
            </p:nvGrpSpPr>
            <p:grpSpPr>
              <a:xfrm>
                <a:off x="3649197" y="2400486"/>
                <a:ext cx="600684" cy="364602"/>
                <a:chOff x="3649197" y="2400486"/>
                <a:chExt cx="600684" cy="364602"/>
              </a:xfrm>
            </p:grpSpPr>
            <p:sp>
              <p:nvSpPr>
                <p:cNvPr id="2071" name="Google Shape;2071;p1"/>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2" name="Google Shape;2072;p1"/>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3" name="Google Shape;2073;p1"/>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74" name="Google Shape;2074;p1"/>
              <p:cNvGrpSpPr/>
              <p:nvPr/>
            </p:nvGrpSpPr>
            <p:grpSpPr>
              <a:xfrm>
                <a:off x="3668951" y="3199033"/>
                <a:ext cx="499645" cy="335629"/>
                <a:chOff x="3668951" y="3199033"/>
                <a:chExt cx="499645" cy="335629"/>
              </a:xfrm>
            </p:grpSpPr>
            <p:sp>
              <p:nvSpPr>
                <p:cNvPr id="2075" name="Google Shape;2075;p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6" name="Google Shape;2076;p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77" name="Google Shape;2077;p1"/>
              <p:cNvGrpSpPr/>
              <p:nvPr/>
            </p:nvGrpSpPr>
            <p:grpSpPr>
              <a:xfrm>
                <a:off x="3390605" y="2906545"/>
                <a:ext cx="1081875" cy="246380"/>
                <a:chOff x="3390605" y="2906545"/>
                <a:chExt cx="1081875" cy="246380"/>
              </a:xfrm>
            </p:grpSpPr>
            <p:sp>
              <p:nvSpPr>
                <p:cNvPr id="2078" name="Google Shape;2078;p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9" name="Google Shape;2079;p1"/>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0" name="Google Shape;2080;p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1" name="Google Shape;2081;p1"/>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2" name="Google Shape;2082;p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3" name="Google Shape;2083;p1"/>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084" name="Google Shape;2084;p1"/>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5" name="Google Shape;2085;p1"/>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086" name="Google Shape;2086;p1"/>
              <p:cNvGrpSpPr/>
              <p:nvPr/>
            </p:nvGrpSpPr>
            <p:grpSpPr>
              <a:xfrm>
                <a:off x="2913434" y="3650675"/>
                <a:ext cx="495814" cy="822374"/>
                <a:chOff x="2913434" y="3650675"/>
                <a:chExt cx="495814" cy="822374"/>
              </a:xfrm>
            </p:grpSpPr>
            <p:sp>
              <p:nvSpPr>
                <p:cNvPr id="2087" name="Google Shape;2087;p1"/>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8" name="Google Shape;2088;p1"/>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9" name="Google Shape;2089;p1"/>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90" name="Google Shape;2090;p1"/>
              <p:cNvGrpSpPr/>
              <p:nvPr/>
            </p:nvGrpSpPr>
            <p:grpSpPr>
              <a:xfrm flipH="1">
                <a:off x="4456612" y="3621536"/>
                <a:ext cx="493048" cy="811148"/>
                <a:chOff x="2914371" y="3648899"/>
                <a:chExt cx="493048" cy="811148"/>
              </a:xfrm>
            </p:grpSpPr>
            <p:sp>
              <p:nvSpPr>
                <p:cNvPr id="2091" name="Google Shape;2091;p1"/>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92" name="Google Shape;2092;p1"/>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93" name="Google Shape;2093;p1"/>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94" name="Google Shape;2094;p1"/>
              <p:cNvGrpSpPr/>
              <p:nvPr/>
            </p:nvGrpSpPr>
            <p:grpSpPr>
              <a:xfrm>
                <a:off x="3240829" y="3260980"/>
                <a:ext cx="211536" cy="238462"/>
                <a:chOff x="3240829" y="3260980"/>
                <a:chExt cx="211536" cy="238462"/>
              </a:xfrm>
            </p:grpSpPr>
            <p:cxnSp>
              <p:nvCxnSpPr>
                <p:cNvPr id="2095" name="Google Shape;2095;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096" name="Google Shape;2096;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097" name="Google Shape;2097;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098" name="Google Shape;2098;p1"/>
              <p:cNvGrpSpPr/>
              <p:nvPr/>
            </p:nvGrpSpPr>
            <p:grpSpPr>
              <a:xfrm flipH="1">
                <a:off x="4385231" y="3262043"/>
                <a:ext cx="211536" cy="238462"/>
                <a:chOff x="3240829" y="3260980"/>
                <a:chExt cx="211536" cy="238462"/>
              </a:xfrm>
            </p:grpSpPr>
            <p:cxnSp>
              <p:nvCxnSpPr>
                <p:cNvPr id="2099" name="Google Shape;2099;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00" name="Google Shape;2100;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01" name="Google Shape;2101;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102" name="Google Shape;2102;p1"/>
            <p:cNvGrpSpPr/>
            <p:nvPr/>
          </p:nvGrpSpPr>
          <p:grpSpPr>
            <a:xfrm>
              <a:off x="1551022" y="3822830"/>
              <a:ext cx="1005443" cy="566438"/>
              <a:chOff x="1551022" y="3822830"/>
              <a:chExt cx="1005443" cy="566438"/>
            </a:xfrm>
          </p:grpSpPr>
          <p:sp>
            <p:nvSpPr>
              <p:cNvPr id="2103" name="Google Shape;2103;p1"/>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104" name="Google Shape;2104;p1"/>
              <p:cNvGrpSpPr/>
              <p:nvPr/>
            </p:nvGrpSpPr>
            <p:grpSpPr>
              <a:xfrm>
                <a:off x="1551022" y="3824033"/>
                <a:ext cx="418667" cy="565235"/>
                <a:chOff x="1551022" y="3824033"/>
                <a:chExt cx="418667" cy="565235"/>
              </a:xfrm>
            </p:grpSpPr>
            <p:sp>
              <p:nvSpPr>
                <p:cNvPr id="2105" name="Google Shape;2105;p1"/>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06" name="Google Shape;2106;p1"/>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07" name="Google Shape;2107;p1"/>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08" name="Google Shape;2108;p1"/>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09" name="Google Shape;2109;p1"/>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10" name="Google Shape;2110;p1"/>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11" name="Google Shape;2111;p1"/>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112" name="Google Shape;2112;p1"/>
          <p:cNvGrpSpPr/>
          <p:nvPr/>
        </p:nvGrpSpPr>
        <p:grpSpPr>
          <a:xfrm>
            <a:off x="7336708" y="4015223"/>
            <a:ext cx="2687739" cy="3687960"/>
            <a:chOff x="3843071" y="2015305"/>
            <a:chExt cx="2407177" cy="3214427"/>
          </a:xfrm>
        </p:grpSpPr>
        <p:grpSp>
          <p:nvGrpSpPr>
            <p:cNvPr id="2113" name="Google Shape;2113;p1"/>
            <p:cNvGrpSpPr/>
            <p:nvPr/>
          </p:nvGrpSpPr>
          <p:grpSpPr>
            <a:xfrm>
              <a:off x="3843071" y="2015305"/>
              <a:ext cx="2407177" cy="3214427"/>
              <a:chOff x="3843071" y="2015305"/>
              <a:chExt cx="2407177" cy="3214427"/>
            </a:xfrm>
          </p:grpSpPr>
          <p:grpSp>
            <p:nvGrpSpPr>
              <p:cNvPr id="2114" name="Google Shape;2114;p1"/>
              <p:cNvGrpSpPr/>
              <p:nvPr/>
            </p:nvGrpSpPr>
            <p:grpSpPr>
              <a:xfrm>
                <a:off x="3843071" y="2015305"/>
                <a:ext cx="2407177" cy="3214427"/>
                <a:chOff x="6997471" y="2147161"/>
                <a:chExt cx="2663841" cy="3692953"/>
              </a:xfrm>
            </p:grpSpPr>
            <p:sp>
              <p:nvSpPr>
                <p:cNvPr id="2115" name="Google Shape;2115;p1"/>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16" name="Google Shape;2116;p1"/>
                <p:cNvGrpSpPr/>
                <p:nvPr/>
              </p:nvGrpSpPr>
              <p:grpSpPr>
                <a:xfrm>
                  <a:off x="7236306" y="2161336"/>
                  <a:ext cx="2259374" cy="1075005"/>
                  <a:chOff x="7228461" y="2170574"/>
                  <a:chExt cx="2259374" cy="1075005"/>
                </a:xfrm>
              </p:grpSpPr>
              <p:sp>
                <p:nvSpPr>
                  <p:cNvPr id="2117" name="Google Shape;2117;p1"/>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18" name="Google Shape;2118;p1"/>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2119" name="Google Shape;2119;p1"/>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0" name="Google Shape;2120;p1"/>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1" name="Google Shape;2121;p1"/>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22" name="Google Shape;2122;p1"/>
                <p:cNvGrpSpPr/>
                <p:nvPr/>
              </p:nvGrpSpPr>
              <p:grpSpPr>
                <a:xfrm>
                  <a:off x="7550189" y="2944340"/>
                  <a:ext cx="1614580" cy="783866"/>
                  <a:chOff x="845557" y="3324777"/>
                  <a:chExt cx="1355938" cy="628117"/>
                </a:xfrm>
              </p:grpSpPr>
              <p:grpSp>
                <p:nvGrpSpPr>
                  <p:cNvPr id="2123" name="Google Shape;2123;p1"/>
                  <p:cNvGrpSpPr/>
                  <p:nvPr/>
                </p:nvGrpSpPr>
                <p:grpSpPr>
                  <a:xfrm>
                    <a:off x="1273679" y="3617265"/>
                    <a:ext cx="499645" cy="335629"/>
                    <a:chOff x="3668951" y="3199033"/>
                    <a:chExt cx="499645" cy="335629"/>
                  </a:xfrm>
                </p:grpSpPr>
                <p:sp>
                  <p:nvSpPr>
                    <p:cNvPr id="2124" name="Google Shape;2124;p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5" name="Google Shape;2125;p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126" name="Google Shape;2126;p1"/>
                  <p:cNvGrpSpPr/>
                  <p:nvPr/>
                </p:nvGrpSpPr>
                <p:grpSpPr>
                  <a:xfrm>
                    <a:off x="995333" y="3324777"/>
                    <a:ext cx="256540" cy="246380"/>
                    <a:chOff x="3390605" y="2906545"/>
                    <a:chExt cx="256540" cy="246380"/>
                  </a:xfrm>
                </p:grpSpPr>
                <p:sp>
                  <p:nvSpPr>
                    <p:cNvPr id="2127" name="Google Shape;2127;p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8" name="Google Shape;2128;p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9" name="Google Shape;2129;p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130" name="Google Shape;2130;p1"/>
                  <p:cNvGrpSpPr/>
                  <p:nvPr/>
                </p:nvGrpSpPr>
                <p:grpSpPr>
                  <a:xfrm>
                    <a:off x="845557" y="3679212"/>
                    <a:ext cx="211536" cy="238462"/>
                    <a:chOff x="3240829" y="3260980"/>
                    <a:chExt cx="211536" cy="238462"/>
                  </a:xfrm>
                </p:grpSpPr>
                <p:cxnSp>
                  <p:nvCxnSpPr>
                    <p:cNvPr id="2131" name="Google Shape;2131;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32" name="Google Shape;2132;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33" name="Google Shape;2133;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134" name="Google Shape;2134;p1"/>
                  <p:cNvGrpSpPr/>
                  <p:nvPr/>
                </p:nvGrpSpPr>
                <p:grpSpPr>
                  <a:xfrm flipH="1">
                    <a:off x="1989959" y="3680275"/>
                    <a:ext cx="211536" cy="238462"/>
                    <a:chOff x="3240829" y="3260980"/>
                    <a:chExt cx="211536" cy="238462"/>
                  </a:xfrm>
                </p:grpSpPr>
                <p:cxnSp>
                  <p:nvCxnSpPr>
                    <p:cNvPr id="2135" name="Google Shape;2135;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36" name="Google Shape;2136;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37" name="Google Shape;2137;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138" name="Google Shape;2138;p1"/>
                <p:cNvGrpSpPr/>
                <p:nvPr/>
              </p:nvGrpSpPr>
              <p:grpSpPr>
                <a:xfrm>
                  <a:off x="8696953" y="2964198"/>
                  <a:ext cx="342803" cy="194817"/>
                  <a:chOff x="10123398" y="2191217"/>
                  <a:chExt cx="342803" cy="194817"/>
                </a:xfrm>
              </p:grpSpPr>
              <p:cxnSp>
                <p:nvCxnSpPr>
                  <p:cNvPr id="2139" name="Google Shape;2139;p1"/>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2140" name="Google Shape;2140;p1"/>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2141" name="Google Shape;2141;p1"/>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42" name="Google Shape;2142;p1"/>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43" name="Google Shape;2143;p1"/>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44" name="Google Shape;2144;p1"/>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145" name="Google Shape;2145;p1"/>
          <p:cNvGrpSpPr/>
          <p:nvPr/>
        </p:nvGrpSpPr>
        <p:grpSpPr>
          <a:xfrm>
            <a:off x="2084215" y="4044742"/>
            <a:ext cx="2901231" cy="3720181"/>
            <a:chOff x="672881" y="1997785"/>
            <a:chExt cx="2531510" cy="3214425"/>
          </a:xfrm>
        </p:grpSpPr>
        <p:grpSp>
          <p:nvGrpSpPr>
            <p:cNvPr id="2146" name="Google Shape;2146;p1"/>
            <p:cNvGrpSpPr/>
            <p:nvPr/>
          </p:nvGrpSpPr>
          <p:grpSpPr>
            <a:xfrm>
              <a:off x="672881" y="1997785"/>
              <a:ext cx="2531510" cy="3214425"/>
              <a:chOff x="672881" y="1997785"/>
              <a:chExt cx="2531510" cy="3214425"/>
            </a:xfrm>
          </p:grpSpPr>
          <p:grpSp>
            <p:nvGrpSpPr>
              <p:cNvPr id="2147" name="Google Shape;2147;p1"/>
              <p:cNvGrpSpPr/>
              <p:nvPr/>
            </p:nvGrpSpPr>
            <p:grpSpPr>
              <a:xfrm>
                <a:off x="672881" y="1997785"/>
                <a:ext cx="2531510" cy="3214425"/>
                <a:chOff x="5199461" y="1674618"/>
                <a:chExt cx="2386137" cy="2959191"/>
              </a:xfrm>
            </p:grpSpPr>
            <p:sp>
              <p:nvSpPr>
                <p:cNvPr id="2148" name="Google Shape;2148;p1"/>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49" name="Google Shape;2149;p1"/>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0" name="Google Shape;2150;p1"/>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1" name="Google Shape;2151;p1"/>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152" name="Google Shape;2152;p1"/>
                <p:cNvGrpSpPr/>
                <p:nvPr/>
              </p:nvGrpSpPr>
              <p:grpSpPr>
                <a:xfrm>
                  <a:off x="5762797" y="2329698"/>
                  <a:ext cx="1355938" cy="628117"/>
                  <a:chOff x="845557" y="3324777"/>
                  <a:chExt cx="1355938" cy="628117"/>
                </a:xfrm>
              </p:grpSpPr>
              <p:grpSp>
                <p:nvGrpSpPr>
                  <p:cNvPr id="2153" name="Google Shape;2153;p1"/>
                  <p:cNvGrpSpPr/>
                  <p:nvPr/>
                </p:nvGrpSpPr>
                <p:grpSpPr>
                  <a:xfrm>
                    <a:off x="1273679" y="3617265"/>
                    <a:ext cx="499645" cy="335629"/>
                    <a:chOff x="3668951" y="3199033"/>
                    <a:chExt cx="499645" cy="335629"/>
                  </a:xfrm>
                </p:grpSpPr>
                <p:sp>
                  <p:nvSpPr>
                    <p:cNvPr id="2154" name="Google Shape;2154;p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5" name="Google Shape;2155;p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156" name="Google Shape;2156;p1"/>
                  <p:cNvGrpSpPr/>
                  <p:nvPr/>
                </p:nvGrpSpPr>
                <p:grpSpPr>
                  <a:xfrm>
                    <a:off x="995333" y="3324777"/>
                    <a:ext cx="1081875" cy="246380"/>
                    <a:chOff x="3390605" y="2906545"/>
                    <a:chExt cx="1081875" cy="246380"/>
                  </a:xfrm>
                </p:grpSpPr>
                <p:sp>
                  <p:nvSpPr>
                    <p:cNvPr id="2157" name="Google Shape;2157;p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8" name="Google Shape;2158;p1"/>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9" name="Google Shape;2159;p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60" name="Google Shape;2160;p1"/>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61" name="Google Shape;2161;p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62" name="Google Shape;2162;p1"/>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163" name="Google Shape;2163;p1"/>
                  <p:cNvGrpSpPr/>
                  <p:nvPr/>
                </p:nvGrpSpPr>
                <p:grpSpPr>
                  <a:xfrm>
                    <a:off x="845557" y="3679212"/>
                    <a:ext cx="211536" cy="238462"/>
                    <a:chOff x="3240829" y="3260980"/>
                    <a:chExt cx="211536" cy="238462"/>
                  </a:xfrm>
                </p:grpSpPr>
                <p:cxnSp>
                  <p:nvCxnSpPr>
                    <p:cNvPr id="2164" name="Google Shape;2164;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65" name="Google Shape;2165;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66" name="Google Shape;2166;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167" name="Google Shape;2167;p1"/>
                  <p:cNvGrpSpPr/>
                  <p:nvPr/>
                </p:nvGrpSpPr>
                <p:grpSpPr>
                  <a:xfrm flipH="1">
                    <a:off x="1989959" y="3680275"/>
                    <a:ext cx="211536" cy="238462"/>
                    <a:chOff x="3240829" y="3260980"/>
                    <a:chExt cx="211536" cy="238462"/>
                  </a:xfrm>
                </p:grpSpPr>
                <p:cxnSp>
                  <p:nvCxnSpPr>
                    <p:cNvPr id="2168" name="Google Shape;2168;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69" name="Google Shape;2169;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70" name="Google Shape;2170;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171" name="Google Shape;2171;p1"/>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72" name="Google Shape;2172;p1"/>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73" name="Google Shape;2173;p1"/>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74" name="Google Shape;2174;p1"/>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75" name="Google Shape;2175;p1"/>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76" name="Google Shape;2176;p1"/>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874"/>
        <p:cNvGrpSpPr/>
        <p:nvPr/>
      </p:nvGrpSpPr>
      <p:grpSpPr>
        <a:xfrm>
          <a:off x="0" y="0"/>
          <a:ext cx="0" cy="0"/>
          <a:chOff x="0" y="0"/>
          <a:chExt cx="0" cy="0"/>
        </a:xfrm>
      </p:grpSpPr>
      <p:sp>
        <p:nvSpPr>
          <p:cNvPr id="3875" name="Google Shape;3875;p14"/>
          <p:cNvSpPr txBox="1"/>
          <p:nvPr/>
        </p:nvSpPr>
        <p:spPr>
          <a:xfrm>
            <a:off x="1002333" y="219813"/>
            <a:ext cx="6447820" cy="958872"/>
          </a:xfrm>
          <a:prstGeom prst="rect">
            <a:avLst/>
          </a:prstGeom>
          <a:noFill/>
          <a:ln>
            <a:noFill/>
          </a:ln>
          <a:effectLst>
            <a:outerShdw blurRad="50800" dist="38100" dir="18900000" algn="bl" rotWithShape="0">
              <a:srgbClr val="000000">
                <a:alpha val="40000"/>
              </a:srgbClr>
            </a:outerShdw>
          </a:effectLst>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800"/>
              <a:buFont typeface="Calibri"/>
              <a:buNone/>
            </a:pPr>
            <a:r>
              <a:rPr lang="en-US" sz="4800">
                <a:solidFill>
                  <a:schemeClr val="dk1"/>
                </a:solidFill>
                <a:latin typeface="Calibri"/>
                <a:ea typeface="Calibri"/>
                <a:cs typeface="Calibri"/>
                <a:sym typeface="Calibri"/>
              </a:rPr>
              <a:t>Số</a:t>
            </a:r>
            <a:endParaRPr sz="4800">
              <a:solidFill>
                <a:schemeClr val="dk1"/>
              </a:solidFill>
              <a:latin typeface="Calibri"/>
              <a:ea typeface="Calibri"/>
              <a:cs typeface="Calibri"/>
              <a:sym typeface="Calibri"/>
            </a:endParaRPr>
          </a:p>
        </p:txBody>
      </p:sp>
      <p:sp>
        <p:nvSpPr>
          <p:cNvPr id="3876" name="Google Shape;3876;p14"/>
          <p:cNvSpPr/>
          <p:nvPr/>
        </p:nvSpPr>
        <p:spPr>
          <a:xfrm>
            <a:off x="242260" y="135966"/>
            <a:ext cx="760073" cy="741044"/>
          </a:xfrm>
          <a:prstGeom prst="ellipse">
            <a:avLst/>
          </a:prstGeom>
          <a:solidFill>
            <a:srgbClr val="FFFF99"/>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E2700"/>
              </a:buClr>
              <a:buSzPts val="5400"/>
              <a:buFont typeface="Itim"/>
              <a:buNone/>
            </a:pPr>
            <a:r>
              <a:rPr lang="en-US" sz="5400" dirty="0">
                <a:solidFill>
                  <a:srgbClr val="5E2700"/>
                </a:solidFill>
                <a:latin typeface="Itim"/>
                <a:cs typeface="Itim"/>
                <a:sym typeface="Itim"/>
              </a:rPr>
              <a:t>2</a:t>
            </a:r>
            <a:endParaRPr dirty="0"/>
          </a:p>
        </p:txBody>
      </p:sp>
      <p:graphicFrame>
        <p:nvGraphicFramePr>
          <p:cNvPr id="3877" name="Google Shape;3877;p14"/>
          <p:cNvGraphicFramePr/>
          <p:nvPr>
            <p:extLst>
              <p:ext uri="{D42A27DB-BD31-4B8C-83A1-F6EECF244321}">
                <p14:modId xmlns:p14="http://schemas.microsoft.com/office/powerpoint/2010/main" val="1803091249"/>
              </p:ext>
            </p:extLst>
          </p:nvPr>
        </p:nvGraphicFramePr>
        <p:xfrm>
          <a:off x="3259988" y="1524178"/>
          <a:ext cx="6924675" cy="2156850"/>
        </p:xfrm>
        <a:graphic>
          <a:graphicData uri="http://schemas.openxmlformats.org/drawingml/2006/table">
            <a:tbl>
              <a:tblPr firstRow="1" bandRow="1">
                <a:noFill/>
                <a:tableStyleId>{DF5357B8-FB03-41EA-88F5-C5C9A272C0BF}</a:tableStyleId>
              </a:tblPr>
              <a:tblGrid>
                <a:gridCol w="2226412">
                  <a:extLst>
                    <a:ext uri="{9D8B030D-6E8A-4147-A177-3AD203B41FA5}">
                      <a16:colId xmlns:a16="http://schemas.microsoft.com/office/drawing/2014/main" val="20000"/>
                    </a:ext>
                  </a:extLst>
                </a:gridCol>
                <a:gridCol w="1650380">
                  <a:extLst>
                    <a:ext uri="{9D8B030D-6E8A-4147-A177-3AD203B41FA5}">
                      <a16:colId xmlns:a16="http://schemas.microsoft.com/office/drawing/2014/main" val="20001"/>
                    </a:ext>
                  </a:extLst>
                </a:gridCol>
                <a:gridCol w="1427357">
                  <a:extLst>
                    <a:ext uri="{9D8B030D-6E8A-4147-A177-3AD203B41FA5}">
                      <a16:colId xmlns:a16="http://schemas.microsoft.com/office/drawing/2014/main" val="20002"/>
                    </a:ext>
                  </a:extLst>
                </a:gridCol>
                <a:gridCol w="1620526">
                  <a:extLst>
                    <a:ext uri="{9D8B030D-6E8A-4147-A177-3AD203B41FA5}">
                      <a16:colId xmlns:a16="http://schemas.microsoft.com/office/drawing/2014/main" val="20003"/>
                    </a:ext>
                  </a:extLst>
                </a:gridCol>
              </a:tblGrid>
              <a:tr h="718950">
                <a:tc>
                  <a:txBody>
                    <a:bodyPr/>
                    <a:lstStyle/>
                    <a:p>
                      <a:pPr marL="0" marR="0" lvl="0" indent="0" algn="ctr" rtl="0">
                        <a:spcBef>
                          <a:spcPts val="0"/>
                        </a:spcBef>
                        <a:spcAft>
                          <a:spcPts val="0"/>
                        </a:spcAft>
                        <a:buNone/>
                      </a:pPr>
                      <a:r>
                        <a:rPr lang="en-US" sz="2800" b="1" u="none" strike="noStrike" cap="none" dirty="0" err="1">
                          <a:solidFill>
                            <a:schemeClr val="dk1"/>
                          </a:solidFill>
                          <a:latin typeface="Arial"/>
                          <a:ea typeface="Arial"/>
                          <a:cs typeface="Arial"/>
                          <a:sym typeface="Arial"/>
                        </a:rPr>
                        <a:t>Số</a:t>
                      </a:r>
                      <a:r>
                        <a:rPr lang="en-US" sz="2800" b="1" u="none" strike="noStrike" cap="none" dirty="0">
                          <a:solidFill>
                            <a:schemeClr val="dk1"/>
                          </a:solidFill>
                          <a:latin typeface="Arial"/>
                          <a:ea typeface="Arial"/>
                          <a:cs typeface="Arial"/>
                          <a:sym typeface="Arial"/>
                        </a:rPr>
                        <a:t> </a:t>
                      </a:r>
                      <a:r>
                        <a:rPr lang="en-US" sz="2800" b="1" u="none" strike="noStrike" cap="none" dirty="0" err="1">
                          <a:solidFill>
                            <a:schemeClr val="dk1"/>
                          </a:solidFill>
                          <a:latin typeface="Arial"/>
                          <a:ea typeface="Arial"/>
                          <a:cs typeface="Arial"/>
                          <a:sym typeface="Arial"/>
                        </a:rPr>
                        <a:t>đã</a:t>
                      </a:r>
                      <a:r>
                        <a:rPr lang="en-US" sz="2800" b="1" u="none" strike="noStrike" cap="none" dirty="0">
                          <a:solidFill>
                            <a:schemeClr val="dk1"/>
                          </a:solidFill>
                          <a:latin typeface="Arial"/>
                          <a:ea typeface="Arial"/>
                          <a:cs typeface="Arial"/>
                          <a:sym typeface="Arial"/>
                        </a:rPr>
                        <a:t> </a:t>
                      </a:r>
                      <a:r>
                        <a:rPr lang="en-US" sz="2800" b="1" u="none" strike="noStrike" cap="none" dirty="0" err="1">
                          <a:solidFill>
                            <a:schemeClr val="dk1"/>
                          </a:solidFill>
                          <a:latin typeface="Arial"/>
                          <a:ea typeface="Arial"/>
                          <a:cs typeface="Arial"/>
                          <a:sym typeface="Arial"/>
                        </a:rPr>
                        <a:t>cho</a:t>
                      </a:r>
                      <a:endParaRPr sz="2800" b="1" u="none" strike="noStrike" cap="none"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12</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15</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18</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718950">
                <a:tc>
                  <a:txBody>
                    <a:bodyPr/>
                    <a:lstStyle/>
                    <a:p>
                      <a:pPr marL="0" marR="0" lvl="0" indent="0" algn="ctr" rtl="0">
                        <a:spcBef>
                          <a:spcPts val="0"/>
                        </a:spcBef>
                        <a:spcAft>
                          <a:spcPts val="0"/>
                        </a:spcAft>
                        <a:buNone/>
                      </a:pPr>
                      <a:r>
                        <a:rPr lang="en-US" sz="2800" b="1" u="none" strike="noStrike" cap="none" dirty="0" err="1">
                          <a:latin typeface="Arial"/>
                          <a:ea typeface="Arial"/>
                          <a:cs typeface="Arial"/>
                          <a:sym typeface="Arial"/>
                        </a:rPr>
                        <a:t>Giảm</a:t>
                      </a:r>
                      <a:r>
                        <a:rPr lang="en-US" sz="2800" b="1" u="none" strike="noStrike" cap="none" dirty="0">
                          <a:latin typeface="Arial"/>
                          <a:ea typeface="Arial"/>
                          <a:cs typeface="Arial"/>
                          <a:sym typeface="Arial"/>
                        </a:rPr>
                        <a:t> 3 </a:t>
                      </a:r>
                      <a:r>
                        <a:rPr lang="en-US" sz="2800" b="1" u="none" strike="noStrike" cap="none" dirty="0" err="1">
                          <a:latin typeface="Arial"/>
                          <a:ea typeface="Arial"/>
                          <a:cs typeface="Arial"/>
                          <a:sym typeface="Arial"/>
                        </a:rPr>
                        <a:t>lần</a:t>
                      </a:r>
                      <a:endParaRPr sz="2800" b="1"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4</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a:solidFill>
                            <a:schemeClr val="dk1"/>
                          </a:solidFill>
                          <a:latin typeface="Arial"/>
                          <a:ea typeface="Arial"/>
                          <a:cs typeface="Arial"/>
                          <a:sym typeface="Arial"/>
                        </a:rPr>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18950">
                <a:tc>
                  <a:txBody>
                    <a:bodyPr/>
                    <a:lstStyle/>
                    <a:p>
                      <a:pPr marL="0" marR="0" lvl="0" indent="0" algn="ctr" rtl="0">
                        <a:spcBef>
                          <a:spcPts val="0"/>
                        </a:spcBef>
                        <a:spcAft>
                          <a:spcPts val="0"/>
                        </a:spcAft>
                        <a:buNone/>
                      </a:pPr>
                      <a:r>
                        <a:rPr lang="en-US" sz="2800" b="1" u="none" strike="noStrike" cap="none" dirty="0" err="1">
                          <a:latin typeface="Arial"/>
                          <a:ea typeface="Arial"/>
                          <a:cs typeface="Arial"/>
                          <a:sym typeface="Arial"/>
                        </a:rPr>
                        <a:t>Gấp</a:t>
                      </a:r>
                      <a:r>
                        <a:rPr lang="en-US" sz="2800" b="1" u="none" strike="noStrike" cap="none" dirty="0">
                          <a:latin typeface="Arial"/>
                          <a:ea typeface="Arial"/>
                          <a:cs typeface="Arial"/>
                          <a:sym typeface="Arial"/>
                        </a:rPr>
                        <a:t> 4 </a:t>
                      </a:r>
                      <a:r>
                        <a:rPr lang="en-US" sz="2800" b="1" u="none" strike="noStrike" cap="none" dirty="0" err="1">
                          <a:latin typeface="Arial"/>
                          <a:ea typeface="Arial"/>
                          <a:cs typeface="Arial"/>
                          <a:sym typeface="Arial"/>
                        </a:rPr>
                        <a:t>lần</a:t>
                      </a:r>
                      <a:endParaRPr sz="2800" b="1"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48</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ea typeface="Arial"/>
                          <a:cs typeface="Arial"/>
                          <a:sym typeface="Arial"/>
                        </a:rPr>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ea typeface="Arial"/>
                          <a:cs typeface="Arial"/>
                          <a:sym typeface="Arial"/>
                        </a:rPr>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3878" name="Google Shape;3878;p14"/>
          <p:cNvSpPr/>
          <p:nvPr/>
        </p:nvSpPr>
        <p:spPr>
          <a:xfrm>
            <a:off x="7179080" y="2331140"/>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5</a:t>
            </a:r>
            <a:endParaRPr dirty="0"/>
          </a:p>
        </p:txBody>
      </p:sp>
      <p:graphicFrame>
        <p:nvGraphicFramePr>
          <p:cNvPr id="11" name="Google Shape;3877;p14">
            <a:extLst>
              <a:ext uri="{FF2B5EF4-FFF2-40B4-BE49-F238E27FC236}">
                <a16:creationId xmlns:a16="http://schemas.microsoft.com/office/drawing/2014/main" id="{C4946E2A-4D4E-D2F6-AB15-7FE323C287C7}"/>
              </a:ext>
            </a:extLst>
          </p:cNvPr>
          <p:cNvGraphicFramePr/>
          <p:nvPr>
            <p:extLst>
              <p:ext uri="{D42A27DB-BD31-4B8C-83A1-F6EECF244321}">
                <p14:modId xmlns:p14="http://schemas.microsoft.com/office/powerpoint/2010/main" val="769045545"/>
              </p:ext>
            </p:extLst>
          </p:nvPr>
        </p:nvGraphicFramePr>
        <p:xfrm>
          <a:off x="3259988" y="4026521"/>
          <a:ext cx="7838184" cy="2382790"/>
        </p:xfrm>
        <a:graphic>
          <a:graphicData uri="http://schemas.openxmlformats.org/drawingml/2006/table">
            <a:tbl>
              <a:tblPr firstRow="1" bandRow="1">
                <a:noFill/>
                <a:tableStyleId>{DF5357B8-FB03-41EA-88F5-C5C9A272C0BF}</a:tableStyleId>
              </a:tblPr>
              <a:tblGrid>
                <a:gridCol w="3274627">
                  <a:extLst>
                    <a:ext uri="{9D8B030D-6E8A-4147-A177-3AD203B41FA5}">
                      <a16:colId xmlns:a16="http://schemas.microsoft.com/office/drawing/2014/main" val="20000"/>
                    </a:ext>
                  </a:extLst>
                </a:gridCol>
                <a:gridCol w="1427356">
                  <a:extLst>
                    <a:ext uri="{9D8B030D-6E8A-4147-A177-3AD203B41FA5}">
                      <a16:colId xmlns:a16="http://schemas.microsoft.com/office/drawing/2014/main" val="20001"/>
                    </a:ext>
                  </a:extLst>
                </a:gridCol>
                <a:gridCol w="1471961">
                  <a:extLst>
                    <a:ext uri="{9D8B030D-6E8A-4147-A177-3AD203B41FA5}">
                      <a16:colId xmlns:a16="http://schemas.microsoft.com/office/drawing/2014/main" val="20002"/>
                    </a:ext>
                  </a:extLst>
                </a:gridCol>
                <a:gridCol w="1664240">
                  <a:extLst>
                    <a:ext uri="{9D8B030D-6E8A-4147-A177-3AD203B41FA5}">
                      <a16:colId xmlns:a16="http://schemas.microsoft.com/office/drawing/2014/main" val="20003"/>
                    </a:ext>
                  </a:extLst>
                </a:gridCol>
              </a:tblGrid>
              <a:tr h="718950">
                <a:tc>
                  <a:txBody>
                    <a:bodyPr/>
                    <a:lstStyle/>
                    <a:p>
                      <a:pPr marL="0" marR="0" lvl="0" indent="0" algn="ctr" rtl="0">
                        <a:spcBef>
                          <a:spcPts val="0"/>
                        </a:spcBef>
                        <a:spcAft>
                          <a:spcPts val="0"/>
                        </a:spcAft>
                        <a:buNone/>
                      </a:pPr>
                      <a:r>
                        <a:rPr lang="en-US" sz="2800" b="1" u="none" strike="noStrike" cap="none" dirty="0" err="1">
                          <a:solidFill>
                            <a:schemeClr val="dk1"/>
                          </a:solidFill>
                          <a:latin typeface="Arial"/>
                          <a:ea typeface="Arial"/>
                          <a:cs typeface="Arial"/>
                          <a:sym typeface="Arial"/>
                        </a:rPr>
                        <a:t>Số</a:t>
                      </a:r>
                      <a:r>
                        <a:rPr lang="en-US" sz="2800" b="1" u="none" strike="noStrike" cap="none" dirty="0">
                          <a:solidFill>
                            <a:schemeClr val="dk1"/>
                          </a:solidFill>
                          <a:latin typeface="Arial"/>
                          <a:ea typeface="Arial"/>
                          <a:cs typeface="Arial"/>
                          <a:sym typeface="Arial"/>
                        </a:rPr>
                        <a:t> </a:t>
                      </a:r>
                      <a:r>
                        <a:rPr lang="en-US" sz="2800" b="1" u="none" strike="noStrike" cap="none" dirty="0" err="1">
                          <a:solidFill>
                            <a:schemeClr val="dk1"/>
                          </a:solidFill>
                          <a:latin typeface="Arial"/>
                          <a:ea typeface="Arial"/>
                          <a:cs typeface="Arial"/>
                          <a:sym typeface="Arial"/>
                        </a:rPr>
                        <a:t>lớn</a:t>
                      </a:r>
                      <a:endParaRPr sz="2800" b="1" u="none" strike="noStrike" cap="none"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36</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40</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45</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718950">
                <a:tc>
                  <a:txBody>
                    <a:bodyPr/>
                    <a:lstStyle/>
                    <a:p>
                      <a:pPr marL="0" marR="0" lvl="0" indent="0" algn="ctr" rtl="0">
                        <a:spcBef>
                          <a:spcPts val="0"/>
                        </a:spcBef>
                        <a:spcAft>
                          <a:spcPts val="0"/>
                        </a:spcAft>
                        <a:buNone/>
                      </a:pPr>
                      <a:r>
                        <a:rPr lang="en-US" sz="2800" b="1" u="none" strike="noStrike" cap="none" dirty="0" err="1">
                          <a:latin typeface="Arial"/>
                          <a:ea typeface="Arial"/>
                          <a:cs typeface="Arial"/>
                          <a:sym typeface="Arial"/>
                        </a:rPr>
                        <a:t>Số</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bé</a:t>
                      </a:r>
                      <a:endParaRPr sz="2800" b="1"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9</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8</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5</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18950">
                <a:tc>
                  <a:txBody>
                    <a:bodyPr/>
                    <a:lstStyle/>
                    <a:p>
                      <a:pPr marL="0" marR="0" lvl="0" indent="0" algn="ctr" rtl="0">
                        <a:spcBef>
                          <a:spcPts val="0"/>
                        </a:spcBef>
                        <a:spcAft>
                          <a:spcPts val="0"/>
                        </a:spcAft>
                        <a:buNone/>
                      </a:pPr>
                      <a:r>
                        <a:rPr lang="en-US" sz="2800" b="1" u="none" strike="noStrike" cap="none" dirty="0" err="1">
                          <a:latin typeface="Arial"/>
                          <a:ea typeface="Arial"/>
                          <a:cs typeface="Arial"/>
                          <a:sym typeface="Arial"/>
                        </a:rPr>
                        <a:t>Số</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lớn</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gấp</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mấy</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lần</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số</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bé</a:t>
                      </a:r>
                      <a:endParaRPr sz="2800" b="1"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4</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12" name="Google Shape;3878;p14">
            <a:extLst>
              <a:ext uri="{FF2B5EF4-FFF2-40B4-BE49-F238E27FC236}">
                <a16:creationId xmlns:a16="http://schemas.microsoft.com/office/drawing/2014/main" id="{0FB1DE05-99DF-97EC-3ABB-27DA8F4146B1}"/>
              </a:ext>
            </a:extLst>
          </p:cNvPr>
          <p:cNvSpPr/>
          <p:nvPr/>
        </p:nvSpPr>
        <p:spPr>
          <a:xfrm>
            <a:off x="7179080" y="3039387"/>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60</a:t>
            </a:r>
            <a:endParaRPr dirty="0"/>
          </a:p>
        </p:txBody>
      </p:sp>
      <p:sp>
        <p:nvSpPr>
          <p:cNvPr id="13" name="Google Shape;3878;p14">
            <a:extLst>
              <a:ext uri="{FF2B5EF4-FFF2-40B4-BE49-F238E27FC236}">
                <a16:creationId xmlns:a16="http://schemas.microsoft.com/office/drawing/2014/main" id="{BA0C79C7-3376-68C1-7672-2BD444824105}"/>
              </a:ext>
            </a:extLst>
          </p:cNvPr>
          <p:cNvSpPr/>
          <p:nvPr/>
        </p:nvSpPr>
        <p:spPr>
          <a:xfrm>
            <a:off x="8848046" y="2331139"/>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6</a:t>
            </a:r>
            <a:endParaRPr dirty="0"/>
          </a:p>
        </p:txBody>
      </p:sp>
      <p:sp>
        <p:nvSpPr>
          <p:cNvPr id="14" name="Google Shape;3878;p14">
            <a:extLst>
              <a:ext uri="{FF2B5EF4-FFF2-40B4-BE49-F238E27FC236}">
                <a16:creationId xmlns:a16="http://schemas.microsoft.com/office/drawing/2014/main" id="{EDCFD160-DF8A-B25A-B53A-CAF1AD401E20}"/>
              </a:ext>
            </a:extLst>
          </p:cNvPr>
          <p:cNvSpPr/>
          <p:nvPr/>
        </p:nvSpPr>
        <p:spPr>
          <a:xfrm>
            <a:off x="8848046" y="3039387"/>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72</a:t>
            </a:r>
            <a:endParaRPr dirty="0"/>
          </a:p>
        </p:txBody>
      </p:sp>
      <p:sp>
        <p:nvSpPr>
          <p:cNvPr id="15" name="Google Shape;3878;p14">
            <a:extLst>
              <a:ext uri="{FF2B5EF4-FFF2-40B4-BE49-F238E27FC236}">
                <a16:creationId xmlns:a16="http://schemas.microsoft.com/office/drawing/2014/main" id="{E24047F2-9570-D1EB-4A6B-3D4E9A829FAE}"/>
              </a:ext>
            </a:extLst>
          </p:cNvPr>
          <p:cNvSpPr/>
          <p:nvPr/>
        </p:nvSpPr>
        <p:spPr>
          <a:xfrm>
            <a:off x="8138598" y="5521255"/>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5</a:t>
            </a:r>
            <a:endParaRPr dirty="0"/>
          </a:p>
        </p:txBody>
      </p:sp>
      <p:sp>
        <p:nvSpPr>
          <p:cNvPr id="16" name="Google Shape;3878;p14">
            <a:extLst>
              <a:ext uri="{FF2B5EF4-FFF2-40B4-BE49-F238E27FC236}">
                <a16:creationId xmlns:a16="http://schemas.microsoft.com/office/drawing/2014/main" id="{284B3704-232F-A62B-90B5-F56B76688BCC}"/>
              </a:ext>
            </a:extLst>
          </p:cNvPr>
          <p:cNvSpPr/>
          <p:nvPr/>
        </p:nvSpPr>
        <p:spPr>
          <a:xfrm>
            <a:off x="9675736" y="5521255"/>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9</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7"/>
                                        </p:tgtEl>
                                        <p:attrNameLst>
                                          <p:attrName>style.visibility</p:attrName>
                                        </p:attrNameLst>
                                      </p:cBhvr>
                                      <p:to>
                                        <p:strVal val="visible"/>
                                      </p:to>
                                    </p:set>
                                    <p:animEffect transition="in" filter="fade">
                                      <p:cBhvr>
                                        <p:cTn id="7" dur="500"/>
                                        <p:tgtEl>
                                          <p:spTgt spid="38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78">
                                            <p:txEl>
                                              <p:pRg st="0" end="0"/>
                                            </p:txEl>
                                          </p:spTgt>
                                        </p:tgtEl>
                                        <p:attrNameLst>
                                          <p:attrName>style.visibility</p:attrName>
                                        </p:attrNameLst>
                                      </p:cBhvr>
                                      <p:to>
                                        <p:strVal val="visible"/>
                                      </p:to>
                                    </p:set>
                                    <p:animEffect transition="in" filter="fade">
                                      <p:cBhvr>
                                        <p:cTn id="17" dur="500"/>
                                        <p:tgtEl>
                                          <p:spTgt spid="387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fade">
                                      <p:cBhvr>
                                        <p:cTn id="4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072"/>
        <p:cNvGrpSpPr/>
        <p:nvPr/>
      </p:nvGrpSpPr>
      <p:grpSpPr>
        <a:xfrm>
          <a:off x="0" y="0"/>
          <a:ext cx="0" cy="0"/>
          <a:chOff x="0" y="0"/>
          <a:chExt cx="0" cy="0"/>
        </a:xfrm>
      </p:grpSpPr>
      <p:sp>
        <p:nvSpPr>
          <p:cNvPr id="4073" name="Google Shape;4073;p17"/>
          <p:cNvSpPr/>
          <p:nvPr/>
        </p:nvSpPr>
        <p:spPr>
          <a:xfrm>
            <a:off x="363329" y="113673"/>
            <a:ext cx="760073" cy="741044"/>
          </a:xfrm>
          <a:prstGeom prst="ellipse">
            <a:avLst/>
          </a:prstGeom>
          <a:solidFill>
            <a:srgbClr val="FFFF99"/>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E2700"/>
              </a:buClr>
              <a:buSzPts val="5400"/>
              <a:buFont typeface="Itim"/>
              <a:buNone/>
            </a:pPr>
            <a:r>
              <a:rPr lang="en-US" sz="5400" dirty="0">
                <a:solidFill>
                  <a:srgbClr val="5E2700"/>
                </a:solidFill>
                <a:latin typeface="Itim"/>
                <a:cs typeface="Itim"/>
                <a:sym typeface="Itim"/>
              </a:rPr>
              <a:t>3</a:t>
            </a:r>
            <a:endParaRPr dirty="0"/>
          </a:p>
        </p:txBody>
      </p:sp>
      <p:grpSp>
        <p:nvGrpSpPr>
          <p:cNvPr id="4074" name="Google Shape;4074;p17"/>
          <p:cNvGrpSpPr/>
          <p:nvPr/>
        </p:nvGrpSpPr>
        <p:grpSpPr>
          <a:xfrm>
            <a:off x="363329" y="1263416"/>
            <a:ext cx="4628280" cy="4081289"/>
            <a:chOff x="7563720" y="998556"/>
            <a:chExt cx="4628280" cy="4081289"/>
          </a:xfrm>
        </p:grpSpPr>
        <p:grpSp>
          <p:nvGrpSpPr>
            <p:cNvPr id="4075" name="Google Shape;4075;p17"/>
            <p:cNvGrpSpPr/>
            <p:nvPr/>
          </p:nvGrpSpPr>
          <p:grpSpPr>
            <a:xfrm>
              <a:off x="7563720" y="998556"/>
              <a:ext cx="4628280" cy="4081289"/>
              <a:chOff x="7563720" y="998556"/>
              <a:chExt cx="4628280" cy="4081289"/>
            </a:xfrm>
          </p:grpSpPr>
          <p:sp>
            <p:nvSpPr>
              <p:cNvPr id="4076" name="Google Shape;4076;p17"/>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7" name="Google Shape;4077;p17"/>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8" name="Google Shape;4078;p17"/>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9" name="Google Shape;4079;p17"/>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080" name="Google Shape;4080;p17"/>
            <p:cNvSpPr/>
            <p:nvPr/>
          </p:nvSpPr>
          <p:spPr>
            <a:xfrm>
              <a:off x="7635201" y="1494674"/>
              <a:ext cx="4458944" cy="3198970"/>
            </a:xfrm>
            <a:prstGeom prst="rect">
              <a:avLst/>
            </a:prstGeom>
            <a:solidFill>
              <a:srgbClr val="CC6A39"/>
            </a:solidFill>
            <a:ln>
              <a:noFill/>
            </a:ln>
          </p:spPr>
          <p:txBody>
            <a:bodyPr spcFirstLastPara="1" wrap="square" lIns="91425" tIns="45700" rIns="91425" bIns="45700" anchor="ctr" anchorCtr="0">
              <a:noAutofit/>
            </a:bodyPr>
            <a:lstStyle/>
            <a:p>
              <a:pPr marL="0" marR="36195" lvl="0" indent="0" algn="just" rtl="0">
                <a:lnSpc>
                  <a:spcPct val="114000"/>
                </a:lnSpc>
                <a:spcBef>
                  <a:spcPts val="0"/>
                </a:spcBef>
                <a:spcAft>
                  <a:spcPts val="0"/>
                </a:spcAft>
                <a:buClr>
                  <a:srgbClr val="FFFF99"/>
                </a:buClr>
                <a:buSzPts val="3200"/>
                <a:buFont typeface="Calibri"/>
                <a:buNone/>
              </a:pPr>
              <a:r>
                <a:rPr lang="en-US" sz="3200" b="1" i="0" u="none" strike="noStrike" cap="none" dirty="0">
                  <a:solidFill>
                    <a:srgbClr val="FFFF99"/>
                  </a:solidFill>
                  <a:latin typeface="Calibri"/>
                  <a:ea typeface="Calibri"/>
                  <a:cs typeface="Calibri"/>
                  <a:sym typeface="Calibri"/>
                </a:rPr>
                <a:t>Con </a:t>
              </a:r>
              <a:r>
                <a:rPr lang="en-US" sz="3200" b="1" i="0" u="none" strike="noStrike" cap="none" dirty="0" err="1">
                  <a:solidFill>
                    <a:srgbClr val="FFFF99"/>
                  </a:solidFill>
                  <a:latin typeface="Calibri"/>
                  <a:ea typeface="Calibri"/>
                  <a:cs typeface="Calibri"/>
                  <a:sym typeface="Calibri"/>
                </a:rPr>
                <a:t>bê</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cân</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120 kg, con </a:t>
              </a:r>
              <a:r>
                <a:rPr lang="en-US" sz="3200" b="1" i="0" u="none" strike="noStrike" cap="none" dirty="0" err="1">
                  <a:solidFill>
                    <a:srgbClr val="FFFF99"/>
                  </a:solidFill>
                  <a:latin typeface="Calibri"/>
                  <a:ea typeface="Calibri"/>
                  <a:cs typeface="Calibri"/>
                  <a:sym typeface="Calibri"/>
                </a:rPr>
                <a:t>bò</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gấp</a:t>
              </a:r>
              <a:r>
                <a:rPr lang="en-US" sz="3200" b="1" i="0" u="none" strike="noStrike" cap="none" dirty="0">
                  <a:solidFill>
                    <a:srgbClr val="FFFF99"/>
                  </a:solidFill>
                  <a:latin typeface="Calibri"/>
                  <a:ea typeface="Calibri"/>
                  <a:cs typeface="Calibri"/>
                  <a:sym typeface="Calibri"/>
                </a:rPr>
                <a:t> 3 </a:t>
              </a:r>
              <a:r>
                <a:rPr lang="en-US" sz="3200" b="1" i="0" u="none" strike="noStrike" cap="none" dirty="0" err="1">
                  <a:solidFill>
                    <a:srgbClr val="FFFF99"/>
                  </a:solidFill>
                  <a:latin typeface="Calibri"/>
                  <a:ea typeface="Calibri"/>
                  <a:cs typeface="Calibri"/>
                  <a:sym typeface="Calibri"/>
                </a:rPr>
                <a:t>lần</a:t>
              </a:r>
              <a:r>
                <a:rPr lang="en-US" sz="3200" b="1" i="0" u="none" strike="noStrike" cap="none" dirty="0">
                  <a:solidFill>
                    <a:srgbClr val="FFFF99"/>
                  </a:solidFill>
                  <a:latin typeface="Calibri"/>
                  <a:ea typeface="Calibri"/>
                  <a:cs typeface="Calibri"/>
                  <a:sym typeface="Calibri"/>
                </a:rPr>
                <a:t> con </a:t>
              </a:r>
              <a:r>
                <a:rPr lang="en-US" sz="3200" b="1" i="0" u="none" strike="noStrike" cap="none" dirty="0" err="1">
                  <a:solidFill>
                    <a:srgbClr val="FFFF99"/>
                  </a:solidFill>
                  <a:latin typeface="Calibri"/>
                  <a:ea typeface="Calibri"/>
                  <a:cs typeface="Calibri"/>
                  <a:sym typeface="Calibri"/>
                </a:rPr>
                <a:t>bê</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Hỏi</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cả</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hai</a:t>
              </a:r>
              <a:r>
                <a:rPr lang="en-US" sz="3200" b="1" i="0" u="none" strike="noStrike" cap="none" dirty="0">
                  <a:solidFill>
                    <a:srgbClr val="FFFF99"/>
                  </a:solidFill>
                  <a:latin typeface="Calibri"/>
                  <a:ea typeface="Calibri"/>
                  <a:cs typeface="Calibri"/>
                  <a:sym typeface="Calibri"/>
                </a:rPr>
                <a:t> con </a:t>
              </a:r>
              <a:r>
                <a:rPr lang="en-US" sz="3200" b="1" i="0" u="none" strike="noStrike" cap="none" dirty="0" err="1">
                  <a:solidFill>
                    <a:srgbClr val="FFFF99"/>
                  </a:solidFill>
                  <a:latin typeface="Calibri"/>
                  <a:ea typeface="Calibri"/>
                  <a:cs typeface="Calibri"/>
                  <a:sym typeface="Calibri"/>
                </a:rPr>
                <a:t>cân</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bao </a:t>
              </a:r>
              <a:r>
                <a:rPr lang="en-US" sz="3200" b="1" i="0" u="none" strike="noStrike" cap="none" dirty="0" err="1">
                  <a:solidFill>
                    <a:srgbClr val="FFFF99"/>
                  </a:solidFill>
                  <a:latin typeface="Calibri"/>
                  <a:ea typeface="Calibri"/>
                  <a:cs typeface="Calibri"/>
                  <a:sym typeface="Calibri"/>
                </a:rPr>
                <a:t>nhiêu</a:t>
              </a:r>
              <a:r>
                <a:rPr lang="en-US" sz="3200" b="1" i="0" u="none" strike="noStrike" cap="none" dirty="0">
                  <a:solidFill>
                    <a:srgbClr val="FFFF99"/>
                  </a:solidFill>
                  <a:latin typeface="Calibri"/>
                  <a:ea typeface="Calibri"/>
                  <a:cs typeface="Calibri"/>
                  <a:sym typeface="Calibri"/>
                </a:rPr>
                <a:t> ki-</a:t>
              </a:r>
              <a:r>
                <a:rPr lang="en-US" sz="3200" b="1" i="0" u="none" strike="noStrike" cap="none" dirty="0" err="1">
                  <a:solidFill>
                    <a:srgbClr val="FFFF99"/>
                  </a:solidFill>
                  <a:latin typeface="Calibri"/>
                  <a:ea typeface="Calibri"/>
                  <a:cs typeface="Calibri"/>
                  <a:sym typeface="Calibri"/>
                </a:rPr>
                <a:t>lô</a:t>
              </a:r>
              <a:r>
                <a:rPr lang="en-US" sz="3200" b="1" i="0" u="none" strike="noStrike" cap="none" dirty="0">
                  <a:solidFill>
                    <a:srgbClr val="FFFF99"/>
                  </a:solidFill>
                  <a:latin typeface="Calibri"/>
                  <a:ea typeface="Calibri"/>
                  <a:cs typeface="Calibri"/>
                  <a:sym typeface="Calibri"/>
                </a:rPr>
                <a:t>-gam?</a:t>
              </a:r>
              <a:endParaRPr sz="3200" b="1" i="0" u="none" strike="noStrike" cap="none" dirty="0">
                <a:solidFill>
                  <a:srgbClr val="FFFFFF"/>
                </a:solidFill>
                <a:latin typeface="Calibri"/>
                <a:ea typeface="Calibri"/>
                <a:cs typeface="Calibri"/>
                <a:sym typeface="Calibri"/>
              </a:endParaRPr>
            </a:p>
          </p:txBody>
        </p:sp>
      </p:grpSp>
      <p:sp>
        <p:nvSpPr>
          <p:cNvPr id="4082" name="Google Shape;4082;p17"/>
          <p:cNvSpPr txBox="1"/>
          <p:nvPr/>
        </p:nvSpPr>
        <p:spPr>
          <a:xfrm>
            <a:off x="6838950" y="3429000"/>
            <a:ext cx="26479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u="sng">
                <a:solidFill>
                  <a:schemeClr val="lt1"/>
                </a:solidFill>
                <a:latin typeface="Arial"/>
                <a:ea typeface="Arial"/>
                <a:cs typeface="Arial"/>
                <a:sym typeface="Arial"/>
              </a:rPr>
              <a:t>Tóm tắt</a:t>
            </a:r>
            <a:endParaRPr sz="3600" b="1" u="sng">
              <a:solidFill>
                <a:schemeClr val="lt1"/>
              </a:solidFill>
              <a:latin typeface="Arial"/>
              <a:ea typeface="Arial"/>
              <a:cs typeface="Arial"/>
              <a:sym typeface="Arial"/>
            </a:endParaRPr>
          </a:p>
        </p:txBody>
      </p:sp>
      <p:sp>
        <p:nvSpPr>
          <p:cNvPr id="4083" name="Google Shape;4083;p17"/>
          <p:cNvSpPr txBox="1"/>
          <p:nvPr/>
        </p:nvSpPr>
        <p:spPr>
          <a:xfrm>
            <a:off x="6213759" y="4312173"/>
            <a:ext cx="5231830" cy="6463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chemeClr val="lt1"/>
                </a:solidFill>
              </a:rPr>
              <a:t>Con </a:t>
            </a:r>
            <a:r>
              <a:rPr lang="en-US" sz="3600" b="1" dirty="0" err="1">
                <a:solidFill>
                  <a:schemeClr val="lt1"/>
                </a:solidFill>
              </a:rPr>
              <a:t>bê</a:t>
            </a:r>
            <a:r>
              <a:rPr lang="en-US" sz="3600" b="1" dirty="0">
                <a:solidFill>
                  <a:schemeClr val="lt1"/>
                </a:solidFill>
                <a:latin typeface="Arial"/>
                <a:ea typeface="Arial"/>
                <a:cs typeface="Arial"/>
                <a:sym typeface="Arial"/>
              </a:rPr>
              <a:t>: 120 kg</a:t>
            </a:r>
            <a:endParaRPr sz="3600" b="1" dirty="0">
              <a:solidFill>
                <a:schemeClr val="lt1"/>
              </a:solidFill>
              <a:latin typeface="Arial"/>
              <a:ea typeface="Arial"/>
              <a:cs typeface="Arial"/>
              <a:sym typeface="Arial"/>
            </a:endParaRPr>
          </a:p>
        </p:txBody>
      </p:sp>
      <p:sp>
        <p:nvSpPr>
          <p:cNvPr id="4084" name="Google Shape;4084;p17"/>
          <p:cNvSpPr txBox="1"/>
          <p:nvPr/>
        </p:nvSpPr>
        <p:spPr>
          <a:xfrm>
            <a:off x="6213759" y="5040208"/>
            <a:ext cx="5231830" cy="6463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chemeClr val="lt1"/>
                </a:solidFill>
                <a:latin typeface="Arial"/>
                <a:ea typeface="Arial"/>
                <a:cs typeface="Arial"/>
                <a:sym typeface="Arial"/>
              </a:rPr>
              <a:t>Con </a:t>
            </a:r>
            <a:r>
              <a:rPr lang="en-US" sz="3600" b="1" dirty="0" err="1">
                <a:solidFill>
                  <a:schemeClr val="lt1"/>
                </a:solidFill>
                <a:latin typeface="Arial"/>
                <a:ea typeface="Arial"/>
                <a:cs typeface="Arial"/>
                <a:sym typeface="Arial"/>
              </a:rPr>
              <a:t>bò</a:t>
            </a:r>
            <a:r>
              <a:rPr lang="en-US" sz="3600" b="1" dirty="0">
                <a:solidFill>
                  <a:schemeClr val="lt1"/>
                </a:solidFill>
                <a:latin typeface="Arial"/>
                <a:ea typeface="Arial"/>
                <a:cs typeface="Arial"/>
                <a:sym typeface="Arial"/>
              </a:rPr>
              <a:t>: </a:t>
            </a:r>
            <a:r>
              <a:rPr lang="en-US" sz="3600" b="1" dirty="0" err="1">
                <a:solidFill>
                  <a:schemeClr val="lt1"/>
                </a:solidFill>
                <a:latin typeface="Arial"/>
                <a:ea typeface="Arial"/>
                <a:cs typeface="Arial"/>
                <a:sym typeface="Arial"/>
              </a:rPr>
              <a:t>gấp</a:t>
            </a:r>
            <a:r>
              <a:rPr lang="en-US" sz="3600" b="1" dirty="0">
                <a:solidFill>
                  <a:schemeClr val="lt1"/>
                </a:solidFill>
                <a:latin typeface="Arial"/>
                <a:ea typeface="Arial"/>
                <a:cs typeface="Arial"/>
                <a:sym typeface="Arial"/>
              </a:rPr>
              <a:t> 3 </a:t>
            </a:r>
            <a:r>
              <a:rPr lang="en-US" sz="3600" b="1" dirty="0" err="1">
                <a:solidFill>
                  <a:schemeClr val="lt1"/>
                </a:solidFill>
                <a:latin typeface="Arial"/>
                <a:ea typeface="Arial"/>
                <a:cs typeface="Arial"/>
                <a:sym typeface="Arial"/>
              </a:rPr>
              <a:t>lần</a:t>
            </a:r>
            <a:endParaRPr sz="3600" b="1" dirty="0">
              <a:solidFill>
                <a:schemeClr val="lt1"/>
              </a:solidFill>
              <a:latin typeface="Arial"/>
              <a:ea typeface="Arial"/>
              <a:cs typeface="Arial"/>
              <a:sym typeface="Arial"/>
            </a:endParaRPr>
          </a:p>
        </p:txBody>
      </p:sp>
      <p:sp>
        <p:nvSpPr>
          <p:cNvPr id="4085" name="Google Shape;4085;p17"/>
          <p:cNvSpPr txBox="1"/>
          <p:nvPr/>
        </p:nvSpPr>
        <p:spPr>
          <a:xfrm>
            <a:off x="6213759" y="5764108"/>
            <a:ext cx="6121115" cy="6463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err="1">
                <a:solidFill>
                  <a:schemeClr val="lt1"/>
                </a:solidFill>
                <a:latin typeface="Arial"/>
                <a:ea typeface="Arial"/>
                <a:cs typeface="Arial"/>
                <a:sym typeface="Arial"/>
              </a:rPr>
              <a:t>Cả</a:t>
            </a:r>
            <a:r>
              <a:rPr lang="en-US" sz="3600" b="1" dirty="0">
                <a:solidFill>
                  <a:schemeClr val="lt1"/>
                </a:solidFill>
                <a:latin typeface="Arial"/>
                <a:ea typeface="Arial"/>
                <a:cs typeface="Arial"/>
                <a:sym typeface="Arial"/>
              </a:rPr>
              <a:t> 2 con: ? kg</a:t>
            </a:r>
            <a:endParaRPr sz="3600" b="1" dirty="0">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9B069536-D18D-1920-CB0D-A19966E116F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21" b="91176" l="3857" r="92562">
                        <a14:foregroundMark x1="26171" y1="27206" x2="11019" y2="58824"/>
                        <a14:foregroundMark x1="11019" y1="58824" x2="8540" y2="75000"/>
                        <a14:foregroundMark x1="8540" y1="75000" x2="15978" y2="90809"/>
                        <a14:foregroundMark x1="15978" y1="90809" x2="32231" y2="92279"/>
                        <a14:foregroundMark x1="32231" y1="92279" x2="60882" y2="87132"/>
                        <a14:foregroundMark x1="60882" y1="87132" x2="77686" y2="76103"/>
                        <a14:foregroundMark x1="77686" y1="76103" x2="87328" y2="55515"/>
                        <a14:foregroundMark x1="87328" y1="55515" x2="87603" y2="36765"/>
                        <a14:foregroundMark x1="87603" y1="36765" x2="79890" y2="23529"/>
                        <a14:foregroundMark x1="79890" y1="23529" x2="58127" y2="21324"/>
                        <a14:foregroundMark x1="58127" y1="21324" x2="49587" y2="7721"/>
                        <a14:foregroundMark x1="49587" y1="7721" x2="35813" y2="15809"/>
                        <a14:foregroundMark x1="35813" y1="15809" x2="16804" y2="43015"/>
                        <a14:foregroundMark x1="72176" y1="92647" x2="87879" y2="79044"/>
                        <a14:foregroundMark x1="87879" y1="79044" x2="93939" y2="58456"/>
                        <a14:foregroundMark x1="93939" y1="58456" x2="91460" y2="41176"/>
                        <a14:foregroundMark x1="91460" y1="41176" x2="87879" y2="31618"/>
                        <a14:foregroundMark x1="84298" y1="28676" x2="92562" y2="37500"/>
                        <a14:foregroundMark x1="13223" y1="50368" x2="6612" y2="65074"/>
                        <a14:foregroundMark x1="6612" y1="65074" x2="3857" y2="87132"/>
                        <a14:foregroundMark x1="3857" y1="87132" x2="9917" y2="91176"/>
                      </a14:backgroundRemoval>
                    </a14:imgEffect>
                  </a14:imgLayer>
                </a14:imgProps>
              </a:ext>
            </a:extLst>
          </a:blip>
          <a:stretch>
            <a:fillRect/>
          </a:stretch>
        </p:blipFill>
        <p:spPr>
          <a:xfrm>
            <a:off x="6826299" y="138049"/>
            <a:ext cx="3952541" cy="29616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82">
                                            <p:txEl>
                                              <p:pRg st="0" end="0"/>
                                            </p:txEl>
                                          </p:spTgt>
                                        </p:tgtEl>
                                        <p:attrNameLst>
                                          <p:attrName>style.visibility</p:attrName>
                                        </p:attrNameLst>
                                      </p:cBhvr>
                                      <p:to>
                                        <p:strVal val="visible"/>
                                      </p:to>
                                    </p:set>
                                    <p:animEffect transition="in" filter="fade">
                                      <p:cBhvr>
                                        <p:cTn id="7" dur="500"/>
                                        <p:tgtEl>
                                          <p:spTgt spid="40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83">
                                            <p:txEl>
                                              <p:pRg st="0" end="0"/>
                                            </p:txEl>
                                          </p:spTgt>
                                        </p:tgtEl>
                                        <p:attrNameLst>
                                          <p:attrName>style.visibility</p:attrName>
                                        </p:attrNameLst>
                                      </p:cBhvr>
                                      <p:to>
                                        <p:strVal val="visible"/>
                                      </p:to>
                                    </p:set>
                                    <p:animEffect transition="in" filter="fade">
                                      <p:cBhvr>
                                        <p:cTn id="12" dur="500"/>
                                        <p:tgtEl>
                                          <p:spTgt spid="40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84">
                                            <p:txEl>
                                              <p:pRg st="0" end="0"/>
                                            </p:txEl>
                                          </p:spTgt>
                                        </p:tgtEl>
                                        <p:attrNameLst>
                                          <p:attrName>style.visibility</p:attrName>
                                        </p:attrNameLst>
                                      </p:cBhvr>
                                      <p:to>
                                        <p:strVal val="visible"/>
                                      </p:to>
                                    </p:set>
                                    <p:animEffect transition="in" filter="fade">
                                      <p:cBhvr>
                                        <p:cTn id="17" dur="500"/>
                                        <p:tgtEl>
                                          <p:spTgt spid="408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85">
                                            <p:txEl>
                                              <p:pRg st="0" end="0"/>
                                            </p:txEl>
                                          </p:spTgt>
                                        </p:tgtEl>
                                        <p:attrNameLst>
                                          <p:attrName>style.visibility</p:attrName>
                                        </p:attrNameLst>
                                      </p:cBhvr>
                                      <p:to>
                                        <p:strVal val="visible"/>
                                      </p:to>
                                    </p:set>
                                    <p:animEffect transition="in" filter="fade">
                                      <p:cBhvr>
                                        <p:cTn id="22" dur="500"/>
                                        <p:tgtEl>
                                          <p:spTgt spid="40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089"/>
        <p:cNvGrpSpPr/>
        <p:nvPr/>
      </p:nvGrpSpPr>
      <p:grpSpPr>
        <a:xfrm>
          <a:off x="0" y="0"/>
          <a:ext cx="0" cy="0"/>
          <a:chOff x="0" y="0"/>
          <a:chExt cx="0" cy="0"/>
        </a:xfrm>
      </p:grpSpPr>
      <p:sp>
        <p:nvSpPr>
          <p:cNvPr id="4090" name="Google Shape;4090;p18"/>
          <p:cNvSpPr/>
          <p:nvPr/>
        </p:nvSpPr>
        <p:spPr>
          <a:xfrm>
            <a:off x="363329" y="113673"/>
            <a:ext cx="760073" cy="741044"/>
          </a:xfrm>
          <a:prstGeom prst="ellipse">
            <a:avLst/>
          </a:prstGeom>
          <a:solidFill>
            <a:srgbClr val="FFFF99"/>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E2700"/>
              </a:buClr>
              <a:buSzPts val="5400"/>
              <a:buFont typeface="Itim"/>
              <a:buNone/>
            </a:pPr>
            <a:r>
              <a:rPr lang="en-US" sz="5400" dirty="0">
                <a:solidFill>
                  <a:srgbClr val="5E2700"/>
                </a:solidFill>
                <a:latin typeface="Itim"/>
                <a:cs typeface="Itim"/>
                <a:sym typeface="Itim"/>
              </a:rPr>
              <a:t>3</a:t>
            </a:r>
            <a:endParaRPr dirty="0"/>
          </a:p>
        </p:txBody>
      </p:sp>
      <p:grpSp>
        <p:nvGrpSpPr>
          <p:cNvPr id="4091" name="Google Shape;4091;p18"/>
          <p:cNvGrpSpPr/>
          <p:nvPr/>
        </p:nvGrpSpPr>
        <p:grpSpPr>
          <a:xfrm>
            <a:off x="363329" y="1263416"/>
            <a:ext cx="4628280" cy="4081289"/>
            <a:chOff x="7563720" y="998556"/>
            <a:chExt cx="4628280" cy="4081289"/>
          </a:xfrm>
        </p:grpSpPr>
        <p:grpSp>
          <p:nvGrpSpPr>
            <p:cNvPr id="4092" name="Google Shape;4092;p18"/>
            <p:cNvGrpSpPr/>
            <p:nvPr/>
          </p:nvGrpSpPr>
          <p:grpSpPr>
            <a:xfrm>
              <a:off x="7563720" y="998556"/>
              <a:ext cx="4628280" cy="4081289"/>
              <a:chOff x="7563720" y="998556"/>
              <a:chExt cx="4628280" cy="4081289"/>
            </a:xfrm>
          </p:grpSpPr>
          <p:sp>
            <p:nvSpPr>
              <p:cNvPr id="4093" name="Google Shape;4093;p18"/>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94" name="Google Shape;4094;p18"/>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95" name="Google Shape;4095;p18"/>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96" name="Google Shape;4096;p18"/>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097" name="Google Shape;4097;p18"/>
            <p:cNvSpPr/>
            <p:nvPr/>
          </p:nvSpPr>
          <p:spPr>
            <a:xfrm>
              <a:off x="7635201" y="1494674"/>
              <a:ext cx="4458944" cy="3198970"/>
            </a:xfrm>
            <a:prstGeom prst="rect">
              <a:avLst/>
            </a:prstGeom>
            <a:solidFill>
              <a:srgbClr val="CC6A39"/>
            </a:solidFill>
            <a:ln>
              <a:noFill/>
            </a:ln>
          </p:spPr>
          <p:txBody>
            <a:bodyPr spcFirstLastPara="1" wrap="square" lIns="91425" tIns="45700" rIns="91425" bIns="45700" anchor="ctr" anchorCtr="0">
              <a:noAutofit/>
            </a:bodyPr>
            <a:lstStyle/>
            <a:p>
              <a:pPr marL="0" marR="36195" lvl="0" indent="0" algn="just" rtl="0">
                <a:lnSpc>
                  <a:spcPct val="114000"/>
                </a:lnSpc>
                <a:spcBef>
                  <a:spcPts val="0"/>
                </a:spcBef>
                <a:spcAft>
                  <a:spcPts val="0"/>
                </a:spcAft>
                <a:buClr>
                  <a:srgbClr val="FFFF99"/>
                </a:buClr>
                <a:buSzPts val="3200"/>
                <a:buFont typeface="Calibri"/>
                <a:buNone/>
              </a:pPr>
              <a:r>
                <a:rPr lang="en-US" sz="3200" b="1" i="0" u="none" strike="noStrike" cap="none" dirty="0">
                  <a:solidFill>
                    <a:srgbClr val="FFFF99"/>
                  </a:solidFill>
                  <a:latin typeface="Calibri"/>
                  <a:ea typeface="Calibri"/>
                  <a:cs typeface="Calibri"/>
                  <a:sym typeface="Calibri"/>
                </a:rPr>
                <a:t>Con </a:t>
              </a:r>
              <a:r>
                <a:rPr lang="en-US" sz="3200" b="1" i="0" u="none" strike="noStrike" cap="none" dirty="0" err="1">
                  <a:solidFill>
                    <a:srgbClr val="FFFF99"/>
                  </a:solidFill>
                  <a:latin typeface="Calibri"/>
                  <a:ea typeface="Calibri"/>
                  <a:cs typeface="Calibri"/>
                  <a:sym typeface="Calibri"/>
                </a:rPr>
                <a:t>bê</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cân</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120 kg, con </a:t>
              </a:r>
              <a:r>
                <a:rPr lang="en-US" sz="3200" b="1" i="0" u="none" strike="noStrike" cap="none" dirty="0" err="1">
                  <a:solidFill>
                    <a:srgbClr val="FFFF99"/>
                  </a:solidFill>
                  <a:latin typeface="Calibri"/>
                  <a:ea typeface="Calibri"/>
                  <a:cs typeface="Calibri"/>
                  <a:sym typeface="Calibri"/>
                </a:rPr>
                <a:t>bò</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gấp</a:t>
              </a:r>
              <a:r>
                <a:rPr lang="en-US" sz="3200" b="1" i="0" u="none" strike="noStrike" cap="none" dirty="0">
                  <a:solidFill>
                    <a:srgbClr val="FFFF99"/>
                  </a:solidFill>
                  <a:latin typeface="Calibri"/>
                  <a:ea typeface="Calibri"/>
                  <a:cs typeface="Calibri"/>
                  <a:sym typeface="Calibri"/>
                </a:rPr>
                <a:t> 3 </a:t>
              </a:r>
              <a:r>
                <a:rPr lang="en-US" sz="3200" b="1" i="0" u="none" strike="noStrike" cap="none" dirty="0" err="1">
                  <a:solidFill>
                    <a:srgbClr val="FFFF99"/>
                  </a:solidFill>
                  <a:latin typeface="Calibri"/>
                  <a:ea typeface="Calibri"/>
                  <a:cs typeface="Calibri"/>
                  <a:sym typeface="Calibri"/>
                </a:rPr>
                <a:t>lần</a:t>
              </a:r>
              <a:r>
                <a:rPr lang="en-US" sz="3200" b="1" i="0" u="none" strike="noStrike" cap="none" dirty="0">
                  <a:solidFill>
                    <a:srgbClr val="FFFF99"/>
                  </a:solidFill>
                  <a:latin typeface="Calibri"/>
                  <a:ea typeface="Calibri"/>
                  <a:cs typeface="Calibri"/>
                  <a:sym typeface="Calibri"/>
                </a:rPr>
                <a:t> con </a:t>
              </a:r>
              <a:r>
                <a:rPr lang="en-US" sz="3200" b="1" i="0" u="none" strike="noStrike" cap="none" dirty="0" err="1">
                  <a:solidFill>
                    <a:srgbClr val="FFFF99"/>
                  </a:solidFill>
                  <a:latin typeface="Calibri"/>
                  <a:ea typeface="Calibri"/>
                  <a:cs typeface="Calibri"/>
                  <a:sym typeface="Calibri"/>
                </a:rPr>
                <a:t>bê</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Hỏi</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cả</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hai</a:t>
              </a:r>
              <a:r>
                <a:rPr lang="en-US" sz="3200" b="1" i="0" u="none" strike="noStrike" cap="none" dirty="0">
                  <a:solidFill>
                    <a:srgbClr val="FFFF99"/>
                  </a:solidFill>
                  <a:latin typeface="Calibri"/>
                  <a:ea typeface="Calibri"/>
                  <a:cs typeface="Calibri"/>
                  <a:sym typeface="Calibri"/>
                </a:rPr>
                <a:t> con </a:t>
              </a:r>
              <a:r>
                <a:rPr lang="en-US" sz="3200" b="1" i="0" u="none" strike="noStrike" cap="none" dirty="0" err="1">
                  <a:solidFill>
                    <a:srgbClr val="FFFF99"/>
                  </a:solidFill>
                  <a:latin typeface="Calibri"/>
                  <a:ea typeface="Calibri"/>
                  <a:cs typeface="Calibri"/>
                  <a:sym typeface="Calibri"/>
                </a:rPr>
                <a:t>cân</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bao </a:t>
              </a:r>
              <a:r>
                <a:rPr lang="en-US" sz="3200" b="1" i="0" u="none" strike="noStrike" cap="none" dirty="0" err="1">
                  <a:solidFill>
                    <a:srgbClr val="FFFF99"/>
                  </a:solidFill>
                  <a:latin typeface="Calibri"/>
                  <a:ea typeface="Calibri"/>
                  <a:cs typeface="Calibri"/>
                  <a:sym typeface="Calibri"/>
                </a:rPr>
                <a:t>nhiêu</a:t>
              </a:r>
              <a:r>
                <a:rPr lang="en-US" sz="3200" b="1" i="0" u="none" strike="noStrike" cap="none" dirty="0">
                  <a:solidFill>
                    <a:srgbClr val="FFFF99"/>
                  </a:solidFill>
                  <a:latin typeface="Calibri"/>
                  <a:ea typeface="Calibri"/>
                  <a:cs typeface="Calibri"/>
                  <a:sym typeface="Calibri"/>
                </a:rPr>
                <a:t> ki-</a:t>
              </a:r>
              <a:r>
                <a:rPr lang="en-US" sz="3200" b="1" i="0" u="none" strike="noStrike" cap="none" dirty="0" err="1">
                  <a:solidFill>
                    <a:srgbClr val="FFFF99"/>
                  </a:solidFill>
                  <a:latin typeface="Calibri"/>
                  <a:ea typeface="Calibri"/>
                  <a:cs typeface="Calibri"/>
                  <a:sym typeface="Calibri"/>
                </a:rPr>
                <a:t>lô</a:t>
              </a:r>
              <a:r>
                <a:rPr lang="en-US" sz="3200" b="1" i="0" u="none" strike="noStrike" cap="none" dirty="0">
                  <a:solidFill>
                    <a:srgbClr val="FFFF99"/>
                  </a:solidFill>
                  <a:latin typeface="Calibri"/>
                  <a:ea typeface="Calibri"/>
                  <a:cs typeface="Calibri"/>
                  <a:sym typeface="Calibri"/>
                </a:rPr>
                <a:t>-gam?</a:t>
              </a:r>
              <a:endParaRPr lang="en-US" sz="3200" b="1" i="0" u="none" strike="noStrike" cap="none" dirty="0">
                <a:solidFill>
                  <a:srgbClr val="FFFFFF"/>
                </a:solidFill>
                <a:latin typeface="Calibri"/>
                <a:ea typeface="Calibri"/>
                <a:cs typeface="Calibri"/>
                <a:sym typeface="Calibri"/>
              </a:endParaRPr>
            </a:p>
          </p:txBody>
        </p:sp>
      </p:grpSp>
      <p:sp>
        <p:nvSpPr>
          <p:cNvPr id="4099" name="Google Shape;4099;p18"/>
          <p:cNvSpPr txBox="1"/>
          <p:nvPr/>
        </p:nvSpPr>
        <p:spPr>
          <a:xfrm>
            <a:off x="6826299" y="3111937"/>
            <a:ext cx="264795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600" b="1" i="0" u="sng" strike="noStrike" cap="none" dirty="0" err="1">
                <a:solidFill>
                  <a:srgbClr val="FFFFFF"/>
                </a:solidFill>
                <a:latin typeface="Arial"/>
                <a:ea typeface="Arial"/>
                <a:cs typeface="Arial"/>
                <a:sym typeface="Arial"/>
              </a:rPr>
              <a:t>Bài</a:t>
            </a:r>
            <a:r>
              <a:rPr lang="en-US" sz="3600" b="1" i="0" u="sng" strike="noStrike" cap="none" dirty="0">
                <a:solidFill>
                  <a:srgbClr val="FFFFFF"/>
                </a:solidFill>
                <a:latin typeface="Arial"/>
                <a:ea typeface="Arial"/>
                <a:cs typeface="Arial"/>
                <a:sym typeface="Arial"/>
              </a:rPr>
              <a:t> </a:t>
            </a:r>
            <a:r>
              <a:rPr lang="en-US" sz="3600" b="1" i="0" u="sng" strike="noStrike" cap="none" dirty="0" err="1">
                <a:solidFill>
                  <a:srgbClr val="FFFFFF"/>
                </a:solidFill>
                <a:latin typeface="Arial"/>
                <a:ea typeface="Arial"/>
                <a:cs typeface="Arial"/>
                <a:sym typeface="Arial"/>
              </a:rPr>
              <a:t>giải</a:t>
            </a:r>
            <a:endParaRPr sz="3600" b="1" i="0" u="sng" strike="noStrike" cap="none" dirty="0">
              <a:solidFill>
                <a:srgbClr val="FFFFFF"/>
              </a:solidFill>
              <a:latin typeface="Arial"/>
              <a:ea typeface="Arial"/>
              <a:cs typeface="Arial"/>
              <a:sym typeface="Arial"/>
            </a:endParaRPr>
          </a:p>
        </p:txBody>
      </p:sp>
      <p:sp>
        <p:nvSpPr>
          <p:cNvPr id="4100" name="Google Shape;4100;p18"/>
          <p:cNvSpPr txBox="1"/>
          <p:nvPr/>
        </p:nvSpPr>
        <p:spPr>
          <a:xfrm>
            <a:off x="5137178" y="3749305"/>
            <a:ext cx="662110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200" b="1" i="0" u="none" strike="noStrike" cap="none" dirty="0">
                <a:solidFill>
                  <a:srgbClr val="FFFFFF"/>
                </a:solidFill>
                <a:latin typeface="Arial"/>
                <a:ea typeface="Arial"/>
                <a:cs typeface="Arial"/>
                <a:sym typeface="Arial"/>
              </a:rPr>
              <a:t>Con </a:t>
            </a:r>
            <a:r>
              <a:rPr lang="en-US" sz="3200" b="1" i="0" u="none" strike="noStrike" cap="none" dirty="0" err="1">
                <a:solidFill>
                  <a:srgbClr val="FFFFFF"/>
                </a:solidFill>
                <a:latin typeface="Arial"/>
                <a:ea typeface="Arial"/>
                <a:cs typeface="Arial"/>
                <a:sym typeface="Arial"/>
              </a:rPr>
              <a:t>bò</a:t>
            </a:r>
            <a:r>
              <a:rPr lang="en-US" sz="3200" b="1" i="0" u="none" strike="noStrike" cap="none" dirty="0">
                <a:solidFill>
                  <a:srgbClr val="FFFFFF"/>
                </a:solidFill>
                <a:latin typeface="Arial"/>
                <a:ea typeface="Arial"/>
                <a:cs typeface="Arial"/>
                <a:sym typeface="Arial"/>
              </a:rPr>
              <a:t> </a:t>
            </a:r>
            <a:r>
              <a:rPr lang="en-US" sz="3200" b="1" i="0" u="none" strike="noStrike" cap="none" dirty="0" err="1">
                <a:solidFill>
                  <a:srgbClr val="FFFFFF"/>
                </a:solidFill>
                <a:latin typeface="Arial"/>
                <a:ea typeface="Arial"/>
                <a:cs typeface="Arial"/>
                <a:sym typeface="Arial"/>
              </a:rPr>
              <a:t>nặng</a:t>
            </a:r>
            <a:r>
              <a:rPr lang="en-US" sz="3200" b="1" i="0" u="none" strike="noStrike" cap="none" dirty="0">
                <a:solidFill>
                  <a:srgbClr val="FFFFFF"/>
                </a:solidFill>
                <a:latin typeface="Arial"/>
                <a:ea typeface="Arial"/>
                <a:cs typeface="Arial"/>
                <a:sym typeface="Arial"/>
              </a:rPr>
              <a:t> </a:t>
            </a:r>
            <a:r>
              <a:rPr lang="en-US" sz="3200" b="1" i="0" u="none" strike="noStrike" cap="none" dirty="0" err="1">
                <a:solidFill>
                  <a:srgbClr val="FFFFFF"/>
                </a:solidFill>
                <a:latin typeface="Arial"/>
                <a:ea typeface="Arial"/>
                <a:cs typeface="Arial"/>
                <a:sym typeface="Arial"/>
              </a:rPr>
              <a:t>số</a:t>
            </a:r>
            <a:r>
              <a:rPr lang="en-US" sz="3200" b="1" i="0" u="none" strike="noStrike" cap="none" dirty="0">
                <a:solidFill>
                  <a:srgbClr val="FFFFFF"/>
                </a:solidFill>
                <a:latin typeface="Arial"/>
                <a:ea typeface="Arial"/>
                <a:cs typeface="Arial"/>
                <a:sym typeface="Arial"/>
              </a:rPr>
              <a:t> ki-</a:t>
            </a:r>
            <a:r>
              <a:rPr lang="en-US" sz="3200" b="1" i="0" u="none" strike="noStrike" cap="none" dirty="0" err="1">
                <a:solidFill>
                  <a:srgbClr val="FFFFFF"/>
                </a:solidFill>
                <a:latin typeface="Arial"/>
                <a:ea typeface="Arial"/>
                <a:cs typeface="Arial"/>
                <a:sym typeface="Arial"/>
              </a:rPr>
              <a:t>lô</a:t>
            </a:r>
            <a:r>
              <a:rPr lang="en-US" sz="3200" b="1" i="0" u="none" strike="noStrike" cap="none" dirty="0">
                <a:solidFill>
                  <a:srgbClr val="FFFFFF"/>
                </a:solidFill>
                <a:latin typeface="Arial"/>
                <a:ea typeface="Arial"/>
                <a:cs typeface="Arial"/>
                <a:sym typeface="Arial"/>
              </a:rPr>
              <a:t>-gam </a:t>
            </a:r>
            <a:r>
              <a:rPr lang="en-US" sz="3200" b="1" i="0" u="none" strike="noStrike" cap="none" dirty="0" err="1">
                <a:solidFill>
                  <a:srgbClr val="FFFFFF"/>
                </a:solidFill>
                <a:latin typeface="Arial"/>
                <a:ea typeface="Arial"/>
                <a:cs typeface="Arial"/>
                <a:sym typeface="Arial"/>
              </a:rPr>
              <a:t>là</a:t>
            </a:r>
            <a:r>
              <a:rPr lang="en-US" sz="3200" b="1" i="0" u="none" strike="noStrike" cap="none" dirty="0">
                <a:solidFill>
                  <a:srgbClr val="FFFFFF"/>
                </a:solidFill>
                <a:latin typeface="Arial"/>
                <a:ea typeface="Arial"/>
                <a:cs typeface="Arial"/>
                <a:sym typeface="Arial"/>
              </a:rPr>
              <a:t>:</a:t>
            </a:r>
            <a:endParaRPr sz="3200" b="1" i="0" u="none" strike="noStrike" cap="none" dirty="0">
              <a:solidFill>
                <a:srgbClr val="FFFFFF"/>
              </a:solidFill>
              <a:latin typeface="Arial"/>
              <a:ea typeface="Arial"/>
              <a:cs typeface="Arial"/>
              <a:sym typeface="Arial"/>
            </a:endParaRPr>
          </a:p>
        </p:txBody>
      </p:sp>
      <p:sp>
        <p:nvSpPr>
          <p:cNvPr id="4101" name="Google Shape;4101;p18"/>
          <p:cNvSpPr txBox="1"/>
          <p:nvPr/>
        </p:nvSpPr>
        <p:spPr>
          <a:xfrm>
            <a:off x="5636883" y="4391884"/>
            <a:ext cx="523183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200" b="1" i="0" u="none" strike="noStrike" cap="none" dirty="0">
                <a:solidFill>
                  <a:srgbClr val="FFFFFF"/>
                </a:solidFill>
                <a:latin typeface="Arial"/>
                <a:ea typeface="Arial"/>
                <a:cs typeface="Arial"/>
                <a:sym typeface="Arial"/>
              </a:rPr>
              <a:t>120 x 3 = 360 (kg)</a:t>
            </a:r>
            <a:endParaRPr sz="1200" dirty="0"/>
          </a:p>
        </p:txBody>
      </p:sp>
      <p:sp>
        <p:nvSpPr>
          <p:cNvPr id="4102" name="Google Shape;4102;p18"/>
          <p:cNvSpPr txBox="1"/>
          <p:nvPr/>
        </p:nvSpPr>
        <p:spPr>
          <a:xfrm>
            <a:off x="7204583" y="6184193"/>
            <a:ext cx="612111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200" b="1" dirty="0" err="1">
                <a:solidFill>
                  <a:srgbClr val="FFFFFF"/>
                </a:solidFill>
                <a:latin typeface="Arial"/>
                <a:ea typeface="Arial"/>
                <a:cs typeface="Arial"/>
                <a:sym typeface="Arial"/>
              </a:rPr>
              <a:t>Đáp</a:t>
            </a:r>
            <a:r>
              <a:rPr lang="en-US" sz="3200" b="1" dirty="0">
                <a:solidFill>
                  <a:srgbClr val="FFFFFF"/>
                </a:solidFill>
                <a:latin typeface="Arial"/>
                <a:ea typeface="Arial"/>
                <a:cs typeface="Arial"/>
                <a:sym typeface="Arial"/>
              </a:rPr>
              <a:t> </a:t>
            </a:r>
            <a:r>
              <a:rPr lang="en-US" sz="3200" b="1" dirty="0" err="1">
                <a:solidFill>
                  <a:srgbClr val="FFFFFF"/>
                </a:solidFill>
                <a:latin typeface="Arial"/>
                <a:ea typeface="Arial"/>
                <a:cs typeface="Arial"/>
                <a:sym typeface="Arial"/>
              </a:rPr>
              <a:t>số</a:t>
            </a:r>
            <a:r>
              <a:rPr lang="en-US" sz="3200" b="1" dirty="0">
                <a:solidFill>
                  <a:srgbClr val="FFFFFF"/>
                </a:solidFill>
                <a:latin typeface="Arial"/>
                <a:ea typeface="Arial"/>
                <a:cs typeface="Arial"/>
                <a:sym typeface="Arial"/>
              </a:rPr>
              <a:t>: </a:t>
            </a:r>
            <a:r>
              <a:rPr lang="en-US" sz="3200" b="1" dirty="0">
                <a:solidFill>
                  <a:srgbClr val="FFFFFF"/>
                </a:solidFill>
              </a:rPr>
              <a:t>480</a:t>
            </a:r>
            <a:r>
              <a:rPr lang="en-US" sz="3200" b="1" dirty="0">
                <a:solidFill>
                  <a:srgbClr val="FFFFFF"/>
                </a:solidFill>
                <a:latin typeface="Arial"/>
                <a:ea typeface="Arial"/>
                <a:cs typeface="Arial"/>
                <a:sym typeface="Arial"/>
              </a:rPr>
              <a:t> kg</a:t>
            </a:r>
            <a:endParaRPr sz="3200" b="1" i="0" u="none" strike="noStrike" cap="none" dirty="0">
              <a:solidFill>
                <a:srgbClr val="FFFFFF"/>
              </a:solidFill>
              <a:latin typeface="Arial"/>
              <a:ea typeface="Arial"/>
              <a:cs typeface="Arial"/>
              <a:sym typeface="Arial"/>
            </a:endParaRPr>
          </a:p>
        </p:txBody>
      </p:sp>
      <p:pic>
        <p:nvPicPr>
          <p:cNvPr id="15" name="Picture 14">
            <a:extLst>
              <a:ext uri="{FF2B5EF4-FFF2-40B4-BE49-F238E27FC236}">
                <a16:creationId xmlns:a16="http://schemas.microsoft.com/office/drawing/2014/main" id="{68C62C78-F94F-2EE0-EDD0-0B8FBD37413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21" b="91176" l="3857" r="92562">
                        <a14:foregroundMark x1="26171" y1="27206" x2="11019" y2="58824"/>
                        <a14:foregroundMark x1="11019" y1="58824" x2="8540" y2="75000"/>
                        <a14:foregroundMark x1="8540" y1="75000" x2="15978" y2="90809"/>
                        <a14:foregroundMark x1="15978" y1="90809" x2="32231" y2="92279"/>
                        <a14:foregroundMark x1="32231" y1="92279" x2="60882" y2="87132"/>
                        <a14:foregroundMark x1="60882" y1="87132" x2="77686" y2="76103"/>
                        <a14:foregroundMark x1="77686" y1="76103" x2="87328" y2="55515"/>
                        <a14:foregroundMark x1="87328" y1="55515" x2="87603" y2="36765"/>
                        <a14:foregroundMark x1="87603" y1="36765" x2="79890" y2="23529"/>
                        <a14:foregroundMark x1="79890" y1="23529" x2="58127" y2="21324"/>
                        <a14:foregroundMark x1="58127" y1="21324" x2="49587" y2="7721"/>
                        <a14:foregroundMark x1="49587" y1="7721" x2="35813" y2="15809"/>
                        <a14:foregroundMark x1="35813" y1="15809" x2="16804" y2="43015"/>
                        <a14:foregroundMark x1="72176" y1="92647" x2="87879" y2="79044"/>
                        <a14:foregroundMark x1="87879" y1="79044" x2="93939" y2="58456"/>
                        <a14:foregroundMark x1="93939" y1="58456" x2="91460" y2="41176"/>
                        <a14:foregroundMark x1="91460" y1="41176" x2="87879" y2="31618"/>
                        <a14:foregroundMark x1="84298" y1="28676" x2="92562" y2="37500"/>
                        <a14:foregroundMark x1="13223" y1="50368" x2="6612" y2="65074"/>
                        <a14:foregroundMark x1="6612" y1="65074" x2="3857" y2="87132"/>
                        <a14:foregroundMark x1="3857" y1="87132" x2="9917" y2="91176"/>
                      </a14:backgroundRemoval>
                    </a14:imgEffect>
                  </a14:imgLayer>
                </a14:imgProps>
              </a:ext>
            </a:extLst>
          </a:blip>
          <a:stretch>
            <a:fillRect/>
          </a:stretch>
        </p:blipFill>
        <p:spPr>
          <a:xfrm>
            <a:off x="6826299" y="138049"/>
            <a:ext cx="3952541" cy="2961684"/>
          </a:xfrm>
          <a:prstGeom prst="rect">
            <a:avLst/>
          </a:prstGeom>
        </p:spPr>
      </p:pic>
      <p:sp>
        <p:nvSpPr>
          <p:cNvPr id="16" name="Google Shape;4100;p18">
            <a:extLst>
              <a:ext uri="{FF2B5EF4-FFF2-40B4-BE49-F238E27FC236}">
                <a16:creationId xmlns:a16="http://schemas.microsoft.com/office/drawing/2014/main" id="{73BA835F-1E0E-16F4-C17F-223ABE6A72BC}"/>
              </a:ext>
            </a:extLst>
          </p:cNvPr>
          <p:cNvSpPr txBox="1"/>
          <p:nvPr/>
        </p:nvSpPr>
        <p:spPr>
          <a:xfrm>
            <a:off x="4991609" y="4949886"/>
            <a:ext cx="729824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200" b="1" i="0" u="none" strike="noStrike" cap="none" dirty="0" err="1">
                <a:solidFill>
                  <a:srgbClr val="FFFFFF"/>
                </a:solidFill>
                <a:latin typeface="Arial"/>
                <a:ea typeface="Arial"/>
                <a:cs typeface="Arial"/>
                <a:sym typeface="Arial"/>
              </a:rPr>
              <a:t>Cả</a:t>
            </a:r>
            <a:r>
              <a:rPr lang="en-US" sz="3200" b="1" i="0" u="none" strike="noStrike" cap="none" dirty="0">
                <a:solidFill>
                  <a:srgbClr val="FFFFFF"/>
                </a:solidFill>
                <a:latin typeface="Arial"/>
                <a:ea typeface="Arial"/>
                <a:cs typeface="Arial"/>
                <a:sym typeface="Arial"/>
              </a:rPr>
              <a:t> </a:t>
            </a:r>
            <a:r>
              <a:rPr lang="en-US" sz="3200" b="1" i="0" u="none" strike="noStrike" cap="none" dirty="0" err="1">
                <a:solidFill>
                  <a:srgbClr val="FFFFFF"/>
                </a:solidFill>
                <a:latin typeface="Arial"/>
                <a:ea typeface="Arial"/>
                <a:cs typeface="Arial"/>
                <a:sym typeface="Arial"/>
              </a:rPr>
              <a:t>hai</a:t>
            </a:r>
            <a:r>
              <a:rPr lang="en-US" sz="3200" b="1" i="0" u="none" strike="noStrike" cap="none" dirty="0">
                <a:solidFill>
                  <a:srgbClr val="FFFFFF"/>
                </a:solidFill>
                <a:latin typeface="Arial"/>
                <a:ea typeface="Arial"/>
                <a:cs typeface="Arial"/>
                <a:sym typeface="Arial"/>
              </a:rPr>
              <a:t> con </a:t>
            </a:r>
            <a:r>
              <a:rPr lang="en-US" sz="3200" b="1" i="0" u="none" strike="noStrike" cap="none" dirty="0" err="1">
                <a:solidFill>
                  <a:srgbClr val="FFFFFF"/>
                </a:solidFill>
                <a:latin typeface="Arial"/>
                <a:ea typeface="Arial"/>
                <a:cs typeface="Arial"/>
                <a:sym typeface="Arial"/>
              </a:rPr>
              <a:t>nặng</a:t>
            </a:r>
            <a:r>
              <a:rPr lang="en-US" sz="3200" b="1" i="0" u="none" strike="noStrike" cap="none" dirty="0">
                <a:solidFill>
                  <a:srgbClr val="FFFFFF"/>
                </a:solidFill>
                <a:latin typeface="Arial"/>
                <a:ea typeface="Arial"/>
                <a:cs typeface="Arial"/>
                <a:sym typeface="Arial"/>
              </a:rPr>
              <a:t> </a:t>
            </a:r>
            <a:r>
              <a:rPr lang="en-US" sz="3200" b="1" i="0" u="none" strike="noStrike" cap="none" dirty="0" err="1">
                <a:solidFill>
                  <a:srgbClr val="FFFFFF"/>
                </a:solidFill>
                <a:latin typeface="Arial"/>
                <a:ea typeface="Arial"/>
                <a:cs typeface="Arial"/>
                <a:sym typeface="Arial"/>
              </a:rPr>
              <a:t>số</a:t>
            </a:r>
            <a:r>
              <a:rPr lang="en-US" sz="3200" b="1" i="0" u="none" strike="noStrike" cap="none" dirty="0">
                <a:solidFill>
                  <a:srgbClr val="FFFFFF"/>
                </a:solidFill>
                <a:latin typeface="Arial"/>
                <a:ea typeface="Arial"/>
                <a:cs typeface="Arial"/>
                <a:sym typeface="Arial"/>
              </a:rPr>
              <a:t> ki-</a:t>
            </a:r>
            <a:r>
              <a:rPr lang="en-US" sz="3200" b="1" i="0" u="none" strike="noStrike" cap="none" dirty="0" err="1">
                <a:solidFill>
                  <a:srgbClr val="FFFFFF"/>
                </a:solidFill>
                <a:latin typeface="Arial"/>
                <a:ea typeface="Arial"/>
                <a:cs typeface="Arial"/>
                <a:sym typeface="Arial"/>
              </a:rPr>
              <a:t>lô</a:t>
            </a:r>
            <a:r>
              <a:rPr lang="en-US" sz="3200" b="1" i="0" u="none" strike="noStrike" cap="none" dirty="0">
                <a:solidFill>
                  <a:srgbClr val="FFFFFF"/>
                </a:solidFill>
                <a:latin typeface="Arial"/>
                <a:ea typeface="Arial"/>
                <a:cs typeface="Arial"/>
                <a:sym typeface="Arial"/>
              </a:rPr>
              <a:t>-gam </a:t>
            </a:r>
            <a:r>
              <a:rPr lang="en-US" sz="3200" b="1" i="0" u="none" strike="noStrike" cap="none" dirty="0" err="1">
                <a:solidFill>
                  <a:srgbClr val="FFFFFF"/>
                </a:solidFill>
                <a:latin typeface="Arial"/>
                <a:ea typeface="Arial"/>
                <a:cs typeface="Arial"/>
                <a:sym typeface="Arial"/>
              </a:rPr>
              <a:t>là</a:t>
            </a:r>
            <a:r>
              <a:rPr lang="en-US" sz="3200" b="1" i="0" u="none" strike="noStrike" cap="none" dirty="0">
                <a:solidFill>
                  <a:srgbClr val="FFFFFF"/>
                </a:solidFill>
                <a:latin typeface="Arial"/>
                <a:ea typeface="Arial"/>
                <a:cs typeface="Arial"/>
                <a:sym typeface="Arial"/>
              </a:rPr>
              <a:t>:</a:t>
            </a:r>
            <a:endParaRPr sz="3200" b="1" i="0" u="none" strike="noStrike" cap="none" dirty="0">
              <a:solidFill>
                <a:srgbClr val="FFFFFF"/>
              </a:solidFill>
              <a:latin typeface="Arial"/>
              <a:ea typeface="Arial"/>
              <a:cs typeface="Arial"/>
              <a:sym typeface="Arial"/>
            </a:endParaRPr>
          </a:p>
        </p:txBody>
      </p:sp>
      <p:sp>
        <p:nvSpPr>
          <p:cNvPr id="17" name="Google Shape;4101;p18">
            <a:extLst>
              <a:ext uri="{FF2B5EF4-FFF2-40B4-BE49-F238E27FC236}">
                <a16:creationId xmlns:a16="http://schemas.microsoft.com/office/drawing/2014/main" id="{2F338515-4FED-2AAB-DEC9-D997CB530662}"/>
              </a:ext>
            </a:extLst>
          </p:cNvPr>
          <p:cNvSpPr txBox="1"/>
          <p:nvPr/>
        </p:nvSpPr>
        <p:spPr>
          <a:xfrm>
            <a:off x="5727499" y="5599458"/>
            <a:ext cx="523183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200" b="1" i="0" u="none" strike="noStrike" cap="none" dirty="0">
                <a:solidFill>
                  <a:srgbClr val="FFFFFF"/>
                </a:solidFill>
                <a:latin typeface="Arial"/>
                <a:ea typeface="Arial"/>
                <a:cs typeface="Arial"/>
                <a:sym typeface="Arial"/>
              </a:rPr>
              <a:t>120 </a:t>
            </a:r>
            <a:r>
              <a:rPr lang="en-US" sz="3200" b="1" dirty="0">
                <a:solidFill>
                  <a:srgbClr val="FFFFFF"/>
                </a:solidFill>
              </a:rPr>
              <a:t>+ 360</a:t>
            </a:r>
            <a:r>
              <a:rPr lang="en-US" sz="3200" b="1" i="0" u="none" strike="noStrike" cap="none" dirty="0">
                <a:solidFill>
                  <a:srgbClr val="FFFFFF"/>
                </a:solidFill>
                <a:latin typeface="Arial"/>
                <a:ea typeface="Arial"/>
                <a:cs typeface="Arial"/>
                <a:sym typeface="Arial"/>
              </a:rPr>
              <a:t> = </a:t>
            </a:r>
            <a:r>
              <a:rPr lang="en-US" sz="3200" b="1" dirty="0">
                <a:solidFill>
                  <a:srgbClr val="FFFFFF"/>
                </a:solidFill>
              </a:rPr>
              <a:t>480</a:t>
            </a:r>
            <a:r>
              <a:rPr lang="en-US" sz="3200" b="1" i="0" u="none" strike="noStrike" cap="none" dirty="0">
                <a:solidFill>
                  <a:srgbClr val="FFFFFF"/>
                </a:solidFill>
                <a:latin typeface="Arial"/>
                <a:ea typeface="Arial"/>
                <a:cs typeface="Arial"/>
                <a:sym typeface="Arial"/>
              </a:rPr>
              <a:t> (kg)</a:t>
            </a:r>
            <a:endParaRP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xEl>
                                              <p:pRg st="0" end="0"/>
                                            </p:txEl>
                                          </p:spTgt>
                                        </p:tgtEl>
                                        <p:attrNameLst>
                                          <p:attrName>style.visibility</p:attrName>
                                        </p:attrNameLst>
                                      </p:cBhvr>
                                      <p:to>
                                        <p:strVal val="visible"/>
                                      </p:to>
                                    </p:set>
                                    <p:animEffect transition="in" filter="fade">
                                      <p:cBhvr>
                                        <p:cTn id="12" dur="500"/>
                                        <p:tgtEl>
                                          <p:spTgt spid="41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1">
                                            <p:txEl>
                                              <p:pRg st="0" end="0"/>
                                            </p:txEl>
                                          </p:spTgt>
                                        </p:tgtEl>
                                        <p:attrNameLst>
                                          <p:attrName>style.visibility</p:attrName>
                                        </p:attrNameLst>
                                      </p:cBhvr>
                                      <p:to>
                                        <p:strVal val="visible"/>
                                      </p:to>
                                    </p:set>
                                    <p:animEffect transition="in" filter="fade">
                                      <p:cBhvr>
                                        <p:cTn id="17" dur="500"/>
                                        <p:tgtEl>
                                          <p:spTgt spid="410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2">
                                            <p:txEl>
                                              <p:pRg st="0" end="0"/>
                                            </p:txEl>
                                          </p:spTgt>
                                        </p:tgtEl>
                                        <p:attrNameLst>
                                          <p:attrName>style.visibility</p:attrName>
                                        </p:attrNameLst>
                                      </p:cBhvr>
                                      <p:to>
                                        <p:strVal val="visible"/>
                                      </p:to>
                                    </p:set>
                                    <p:animEffect transition="in" filter="fade">
                                      <p:cBhvr>
                                        <p:cTn id="32" dur="500"/>
                                        <p:tgtEl>
                                          <p:spTgt spid="41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475"/>
        <p:cNvGrpSpPr/>
        <p:nvPr/>
      </p:nvGrpSpPr>
      <p:grpSpPr>
        <a:xfrm>
          <a:off x="0" y="0"/>
          <a:ext cx="0" cy="0"/>
          <a:chOff x="0" y="0"/>
          <a:chExt cx="0" cy="0"/>
        </a:xfrm>
      </p:grpSpPr>
      <p:grpSp>
        <p:nvGrpSpPr>
          <p:cNvPr id="3476" name="Google Shape;3476;p11"/>
          <p:cNvGrpSpPr/>
          <p:nvPr/>
        </p:nvGrpSpPr>
        <p:grpSpPr>
          <a:xfrm>
            <a:off x="-127508" y="-30065"/>
            <a:ext cx="1101156" cy="884384"/>
            <a:chOff x="1752751" y="749874"/>
            <a:chExt cx="1101156" cy="884384"/>
          </a:xfrm>
        </p:grpSpPr>
        <p:cxnSp>
          <p:nvCxnSpPr>
            <p:cNvPr id="3477" name="Google Shape;3477;p11"/>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478" name="Google Shape;3478;p11"/>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479" name="Google Shape;3479;p11"/>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480" name="Google Shape;3480;p11"/>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481" name="Google Shape;3481;p11"/>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482" name="Google Shape;3482;p11"/>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483" name="Google Shape;3483;p11"/>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484" name="Google Shape;3484;p11"/>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485" name="Google Shape;3485;p11"/>
          <p:cNvGrpSpPr/>
          <p:nvPr/>
        </p:nvGrpSpPr>
        <p:grpSpPr>
          <a:xfrm rot="-1039530">
            <a:off x="9369432" y="1436310"/>
            <a:ext cx="3178825" cy="4143942"/>
            <a:chOff x="5199461" y="1674618"/>
            <a:chExt cx="2386137" cy="2959191"/>
          </a:xfrm>
        </p:grpSpPr>
        <p:sp>
          <p:nvSpPr>
            <p:cNvPr id="3486" name="Google Shape;3486;p11"/>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87" name="Google Shape;3487;p11"/>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88" name="Google Shape;3488;p11"/>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89" name="Google Shape;3489;p11"/>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490" name="Google Shape;3490;p11"/>
            <p:cNvGrpSpPr/>
            <p:nvPr/>
          </p:nvGrpSpPr>
          <p:grpSpPr>
            <a:xfrm>
              <a:off x="5762797" y="2329698"/>
              <a:ext cx="1355938" cy="628117"/>
              <a:chOff x="845557" y="3324777"/>
              <a:chExt cx="1355938" cy="628117"/>
            </a:xfrm>
          </p:grpSpPr>
          <p:grpSp>
            <p:nvGrpSpPr>
              <p:cNvPr id="3491" name="Google Shape;3491;p11"/>
              <p:cNvGrpSpPr/>
              <p:nvPr/>
            </p:nvGrpSpPr>
            <p:grpSpPr>
              <a:xfrm>
                <a:off x="1273679" y="3617265"/>
                <a:ext cx="499645" cy="335629"/>
                <a:chOff x="3668951" y="3199033"/>
                <a:chExt cx="499645" cy="335629"/>
              </a:xfrm>
            </p:grpSpPr>
            <p:sp>
              <p:nvSpPr>
                <p:cNvPr id="3492" name="Google Shape;3492;p1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93" name="Google Shape;3493;p1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494" name="Google Shape;3494;p11"/>
              <p:cNvGrpSpPr/>
              <p:nvPr/>
            </p:nvGrpSpPr>
            <p:grpSpPr>
              <a:xfrm>
                <a:off x="995333" y="3324777"/>
                <a:ext cx="1081875" cy="246380"/>
                <a:chOff x="3390605" y="2906545"/>
                <a:chExt cx="1081875" cy="246380"/>
              </a:xfrm>
            </p:grpSpPr>
            <p:sp>
              <p:nvSpPr>
                <p:cNvPr id="3495" name="Google Shape;3495;p1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96" name="Google Shape;3496;p11"/>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97" name="Google Shape;3497;p1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98" name="Google Shape;3498;p11"/>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99" name="Google Shape;3499;p1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00" name="Google Shape;3500;p11"/>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01" name="Google Shape;3501;p11"/>
              <p:cNvGrpSpPr/>
              <p:nvPr/>
            </p:nvGrpSpPr>
            <p:grpSpPr>
              <a:xfrm>
                <a:off x="845557" y="3679212"/>
                <a:ext cx="211536" cy="238462"/>
                <a:chOff x="3240829" y="3260980"/>
                <a:chExt cx="211536" cy="238462"/>
              </a:xfrm>
            </p:grpSpPr>
            <p:cxnSp>
              <p:nvCxnSpPr>
                <p:cNvPr id="3502" name="Google Shape;3502;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03" name="Google Shape;3503;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04" name="Google Shape;3504;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505" name="Google Shape;3505;p11"/>
              <p:cNvGrpSpPr/>
              <p:nvPr/>
            </p:nvGrpSpPr>
            <p:grpSpPr>
              <a:xfrm flipH="1">
                <a:off x="1989959" y="3680275"/>
                <a:ext cx="211536" cy="238462"/>
                <a:chOff x="3240829" y="3260980"/>
                <a:chExt cx="211536" cy="238462"/>
              </a:xfrm>
            </p:grpSpPr>
            <p:cxnSp>
              <p:nvCxnSpPr>
                <p:cNvPr id="3506" name="Google Shape;3506;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07" name="Google Shape;3507;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08" name="Google Shape;3508;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509" name="Google Shape;3509;p11"/>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10" name="Google Shape;3510;p11"/>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11" name="Google Shape;3511;p11"/>
          <p:cNvGrpSpPr/>
          <p:nvPr/>
        </p:nvGrpSpPr>
        <p:grpSpPr>
          <a:xfrm rot="-800697">
            <a:off x="9448152" y="3546229"/>
            <a:ext cx="2957579" cy="4076114"/>
            <a:chOff x="2804160" y="2202089"/>
            <a:chExt cx="2237116" cy="2959191"/>
          </a:xfrm>
        </p:grpSpPr>
        <p:sp>
          <p:nvSpPr>
            <p:cNvPr id="3512" name="Google Shape;3512;p11"/>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513" name="Google Shape;3513;p11"/>
            <p:cNvGrpSpPr/>
            <p:nvPr/>
          </p:nvGrpSpPr>
          <p:grpSpPr>
            <a:xfrm>
              <a:off x="3649922" y="2398657"/>
              <a:ext cx="597239" cy="364602"/>
              <a:chOff x="3649922" y="2398657"/>
              <a:chExt cx="597239" cy="364602"/>
            </a:xfrm>
          </p:grpSpPr>
          <p:sp>
            <p:nvSpPr>
              <p:cNvPr id="3514" name="Google Shape;3514;p11"/>
              <p:cNvSpPr/>
              <p:nvPr/>
            </p:nvSpPr>
            <p:spPr>
              <a:xfrm rot="10474012">
                <a:off x="3848738" y="2408071"/>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15" name="Google Shape;3515;p11"/>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16" name="Google Shape;3516;p11"/>
              <p:cNvSpPr/>
              <p:nvPr/>
            </p:nvSpPr>
            <p:spPr>
              <a:xfrm rot="-10014549">
                <a:off x="4073892" y="2423735"/>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17" name="Google Shape;3517;p11"/>
            <p:cNvGrpSpPr/>
            <p:nvPr/>
          </p:nvGrpSpPr>
          <p:grpSpPr>
            <a:xfrm>
              <a:off x="3668951" y="3199033"/>
              <a:ext cx="499645" cy="335629"/>
              <a:chOff x="3668951" y="3199033"/>
              <a:chExt cx="499645" cy="335629"/>
            </a:xfrm>
          </p:grpSpPr>
          <p:sp>
            <p:nvSpPr>
              <p:cNvPr id="3518" name="Google Shape;3518;p1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19" name="Google Shape;3519;p1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20" name="Google Shape;3520;p11"/>
            <p:cNvGrpSpPr/>
            <p:nvPr/>
          </p:nvGrpSpPr>
          <p:grpSpPr>
            <a:xfrm>
              <a:off x="3383092" y="2906545"/>
              <a:ext cx="1089388" cy="246380"/>
              <a:chOff x="3383092" y="2906545"/>
              <a:chExt cx="1089388" cy="246380"/>
            </a:xfrm>
          </p:grpSpPr>
          <p:sp>
            <p:nvSpPr>
              <p:cNvPr id="3521" name="Google Shape;3521;p1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2" name="Google Shape;3522;p11"/>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3" name="Google Shape;3523;p11"/>
              <p:cNvSpPr/>
              <p:nvPr/>
            </p:nvSpPr>
            <p:spPr>
              <a:xfrm>
                <a:off x="3383092" y="2930315"/>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4" name="Google Shape;3524;p11"/>
              <p:cNvSpPr/>
              <p:nvPr/>
            </p:nvSpPr>
            <p:spPr>
              <a:xfrm>
                <a:off x="4214059" y="2939944"/>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5" name="Google Shape;3525;p11"/>
              <p:cNvSpPr/>
              <p:nvPr/>
            </p:nvSpPr>
            <p:spPr>
              <a:xfrm>
                <a:off x="3472246" y="2965648"/>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6" name="Google Shape;3526;p11"/>
              <p:cNvSpPr/>
              <p:nvPr/>
            </p:nvSpPr>
            <p:spPr>
              <a:xfrm>
                <a:off x="4307759" y="2975218"/>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527" name="Google Shape;3527;p11"/>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8" name="Google Shape;3528;p11"/>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529" name="Google Shape;3529;p11"/>
            <p:cNvGrpSpPr/>
            <p:nvPr/>
          </p:nvGrpSpPr>
          <p:grpSpPr>
            <a:xfrm>
              <a:off x="2909482" y="3653143"/>
              <a:ext cx="498100" cy="821316"/>
              <a:chOff x="2909482" y="3653143"/>
              <a:chExt cx="498100" cy="821316"/>
            </a:xfrm>
          </p:grpSpPr>
          <p:sp>
            <p:nvSpPr>
              <p:cNvPr id="3530" name="Google Shape;3530;p11"/>
              <p:cNvSpPr/>
              <p:nvPr/>
            </p:nvSpPr>
            <p:spPr>
              <a:xfrm rot="5943786">
                <a:off x="3076192" y="3625910"/>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31" name="Google Shape;3531;p11"/>
              <p:cNvSpPr/>
              <p:nvPr/>
            </p:nvSpPr>
            <p:spPr>
              <a:xfrm rot="5943786">
                <a:off x="3034451" y="3873810"/>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32" name="Google Shape;3532;p11"/>
              <p:cNvSpPr/>
              <p:nvPr/>
            </p:nvSpPr>
            <p:spPr>
              <a:xfrm rot="5943786">
                <a:off x="2977488" y="413554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33" name="Google Shape;3533;p11"/>
            <p:cNvGrpSpPr/>
            <p:nvPr/>
          </p:nvGrpSpPr>
          <p:grpSpPr>
            <a:xfrm flipH="1">
              <a:off x="4461532" y="3619560"/>
              <a:ext cx="484985" cy="793049"/>
              <a:chOff x="2917514" y="3646923"/>
              <a:chExt cx="484985" cy="793049"/>
            </a:xfrm>
          </p:grpSpPr>
          <p:sp>
            <p:nvSpPr>
              <p:cNvPr id="3534" name="Google Shape;3534;p11"/>
              <p:cNvSpPr/>
              <p:nvPr/>
            </p:nvSpPr>
            <p:spPr>
              <a:xfrm rot="6008731">
                <a:off x="3069193" y="3621136"/>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35" name="Google Shape;3535;p11"/>
              <p:cNvSpPr/>
              <p:nvPr/>
            </p:nvSpPr>
            <p:spPr>
              <a:xfrm rot="5984776">
                <a:off x="3032736" y="3854528"/>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36" name="Google Shape;3536;p11"/>
              <p:cNvSpPr/>
              <p:nvPr/>
            </p:nvSpPr>
            <p:spPr>
              <a:xfrm rot="5943786">
                <a:off x="2985640" y="4100914"/>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37" name="Google Shape;3537;p11"/>
            <p:cNvGrpSpPr/>
            <p:nvPr/>
          </p:nvGrpSpPr>
          <p:grpSpPr>
            <a:xfrm>
              <a:off x="3240829" y="3260980"/>
              <a:ext cx="211536" cy="238462"/>
              <a:chOff x="3240829" y="3260980"/>
              <a:chExt cx="211536" cy="238462"/>
            </a:xfrm>
          </p:grpSpPr>
          <p:cxnSp>
            <p:nvCxnSpPr>
              <p:cNvPr id="3538" name="Google Shape;3538;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39" name="Google Shape;3539;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40" name="Google Shape;3540;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541" name="Google Shape;3541;p11"/>
            <p:cNvGrpSpPr/>
            <p:nvPr/>
          </p:nvGrpSpPr>
          <p:grpSpPr>
            <a:xfrm flipH="1">
              <a:off x="4385231" y="3262043"/>
              <a:ext cx="211536" cy="238462"/>
              <a:chOff x="3240829" y="3260980"/>
              <a:chExt cx="211536" cy="238462"/>
            </a:xfrm>
          </p:grpSpPr>
          <p:cxnSp>
            <p:nvCxnSpPr>
              <p:cNvPr id="3542" name="Google Shape;3542;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43" name="Google Shape;3543;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44" name="Google Shape;3544;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545" name="Google Shape;3545;p11"/>
          <p:cNvSpPr/>
          <p:nvPr/>
        </p:nvSpPr>
        <p:spPr>
          <a:xfrm>
            <a:off x="788296" y="1677245"/>
            <a:ext cx="8000908"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11500"/>
              <a:buFont typeface="Coiny"/>
              <a:buNone/>
            </a:pPr>
            <a:r>
              <a:rPr lang="en-US" sz="11500" b="1" i="0" u="none" strike="noStrike" cap="none" dirty="0" err="1">
                <a:solidFill>
                  <a:srgbClr val="FF0000"/>
                </a:solidFill>
                <a:latin typeface="Coiny"/>
                <a:ea typeface="Coiny"/>
                <a:cs typeface="Coiny"/>
                <a:sym typeface="Coiny"/>
              </a:rPr>
              <a:t>Vận</a:t>
            </a:r>
            <a:r>
              <a:rPr lang="en-US" sz="11500" b="1" i="0" u="none" strike="noStrike" cap="none" dirty="0">
                <a:solidFill>
                  <a:srgbClr val="FF0000"/>
                </a:solidFill>
                <a:latin typeface="Coiny"/>
                <a:ea typeface="Coiny"/>
                <a:cs typeface="Coiny"/>
                <a:sym typeface="Coiny"/>
              </a:rPr>
              <a:t> </a:t>
            </a:r>
            <a:r>
              <a:rPr lang="en-US" sz="11500" b="1" i="0" u="none" strike="noStrike" cap="none" dirty="0" err="1">
                <a:solidFill>
                  <a:srgbClr val="FF0000"/>
                </a:solidFill>
                <a:latin typeface="Coiny"/>
                <a:ea typeface="Coiny"/>
                <a:cs typeface="Coiny"/>
                <a:sym typeface="Coiny"/>
              </a:rPr>
              <a:t>dụng</a:t>
            </a:r>
            <a:endParaRPr sz="11500" b="1" i="0" u="none" strike="noStrike" cap="none" dirty="0">
              <a:solidFill>
                <a:srgbClr val="FF0000"/>
              </a:solidFill>
              <a:latin typeface="Coiny"/>
              <a:ea typeface="Coiny"/>
              <a:cs typeface="Coiny"/>
              <a:sym typeface="Coiny"/>
            </a:endParaRPr>
          </a:p>
        </p:txBody>
      </p:sp>
      <p:grpSp>
        <p:nvGrpSpPr>
          <p:cNvPr id="3546" name="Google Shape;3546;p11"/>
          <p:cNvGrpSpPr/>
          <p:nvPr/>
        </p:nvGrpSpPr>
        <p:grpSpPr>
          <a:xfrm>
            <a:off x="-812574" y="0"/>
            <a:ext cx="2328426" cy="1657666"/>
            <a:chOff x="1035181" y="589951"/>
            <a:chExt cx="3040939" cy="2212479"/>
          </a:xfrm>
        </p:grpSpPr>
        <p:grpSp>
          <p:nvGrpSpPr>
            <p:cNvPr id="3547" name="Google Shape;3547;p11"/>
            <p:cNvGrpSpPr/>
            <p:nvPr/>
          </p:nvGrpSpPr>
          <p:grpSpPr>
            <a:xfrm>
              <a:off x="1035181" y="589951"/>
              <a:ext cx="3040939" cy="2212479"/>
              <a:chOff x="1035181" y="589951"/>
              <a:chExt cx="3040939" cy="2212479"/>
            </a:xfrm>
          </p:grpSpPr>
          <p:grpSp>
            <p:nvGrpSpPr>
              <p:cNvPr id="3548" name="Google Shape;3548;p11"/>
              <p:cNvGrpSpPr/>
              <p:nvPr/>
            </p:nvGrpSpPr>
            <p:grpSpPr>
              <a:xfrm>
                <a:off x="1035181" y="589951"/>
                <a:ext cx="3040939" cy="2212479"/>
                <a:chOff x="1035181" y="589951"/>
                <a:chExt cx="3040939" cy="2212479"/>
              </a:xfrm>
            </p:grpSpPr>
            <p:sp>
              <p:nvSpPr>
                <p:cNvPr id="3549" name="Google Shape;3549;p11"/>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50" name="Google Shape;3550;p11"/>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551" name="Google Shape;3551;p11"/>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552" name="Google Shape;3552;p11"/>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3553" name="Google Shape;3553;p11"/>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3554" name="Google Shape;3554;p11"/>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3555" name="Google Shape;3555;p11"/>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3556" name="Google Shape;3556;p11"/>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57" name="Google Shape;3557;p11"/>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58" name="Google Shape;3558;p11"/>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59" name="Google Shape;3559;p11"/>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60" name="Google Shape;3560;p11"/>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561" name="Google Shape;3561;p11"/>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62" name="Google Shape;3562;p11"/>
            <p:cNvSpPr/>
            <p:nvPr/>
          </p:nvSpPr>
          <p:spPr>
            <a:xfrm rot="183274" flipH="1">
              <a:off x="3563270" y="2301351"/>
              <a:ext cx="252858" cy="218416"/>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63" name="Google Shape;3563;p11"/>
          <p:cNvGrpSpPr/>
          <p:nvPr/>
        </p:nvGrpSpPr>
        <p:grpSpPr>
          <a:xfrm>
            <a:off x="3355998" y="3537235"/>
            <a:ext cx="2997722" cy="3120515"/>
            <a:chOff x="3843071" y="2015305"/>
            <a:chExt cx="3099471" cy="3214427"/>
          </a:xfrm>
        </p:grpSpPr>
        <p:sp>
          <p:nvSpPr>
            <p:cNvPr id="3564" name="Google Shape;3564;p11"/>
            <p:cNvSpPr/>
            <p:nvPr/>
          </p:nvSpPr>
          <p:spPr>
            <a:xfrm>
              <a:off x="6057187" y="3417148"/>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565" name="Google Shape;3565;p11"/>
            <p:cNvGrpSpPr/>
            <p:nvPr/>
          </p:nvGrpSpPr>
          <p:grpSpPr>
            <a:xfrm>
              <a:off x="3843071" y="2015305"/>
              <a:ext cx="2407177" cy="3214427"/>
              <a:chOff x="3843071" y="2015305"/>
              <a:chExt cx="2407177" cy="3214427"/>
            </a:xfrm>
          </p:grpSpPr>
          <p:grpSp>
            <p:nvGrpSpPr>
              <p:cNvPr id="3566" name="Google Shape;3566;p11"/>
              <p:cNvGrpSpPr/>
              <p:nvPr/>
            </p:nvGrpSpPr>
            <p:grpSpPr>
              <a:xfrm>
                <a:off x="3843071" y="2015305"/>
                <a:ext cx="2407177" cy="3214427"/>
                <a:chOff x="6997471" y="2147161"/>
                <a:chExt cx="2663841" cy="3692953"/>
              </a:xfrm>
            </p:grpSpPr>
            <p:sp>
              <p:nvSpPr>
                <p:cNvPr id="3567" name="Google Shape;3567;p11"/>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568" name="Google Shape;3568;p11"/>
                <p:cNvGrpSpPr/>
                <p:nvPr/>
              </p:nvGrpSpPr>
              <p:grpSpPr>
                <a:xfrm>
                  <a:off x="7236306" y="2161336"/>
                  <a:ext cx="2259374" cy="1075005"/>
                  <a:chOff x="7228461" y="2170574"/>
                  <a:chExt cx="2259374" cy="1075005"/>
                </a:xfrm>
              </p:grpSpPr>
              <p:sp>
                <p:nvSpPr>
                  <p:cNvPr id="3569" name="Google Shape;3569;p11"/>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70" name="Google Shape;3570;p11"/>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3571" name="Google Shape;3571;p11"/>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72" name="Google Shape;3572;p11"/>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73" name="Google Shape;3573;p11"/>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574" name="Google Shape;3574;p11"/>
                <p:cNvGrpSpPr/>
                <p:nvPr/>
              </p:nvGrpSpPr>
              <p:grpSpPr>
                <a:xfrm>
                  <a:off x="7550189" y="2944340"/>
                  <a:ext cx="1614580" cy="783866"/>
                  <a:chOff x="845557" y="3324777"/>
                  <a:chExt cx="1355938" cy="628117"/>
                </a:xfrm>
              </p:grpSpPr>
              <p:grpSp>
                <p:nvGrpSpPr>
                  <p:cNvPr id="3575" name="Google Shape;3575;p11"/>
                  <p:cNvGrpSpPr/>
                  <p:nvPr/>
                </p:nvGrpSpPr>
                <p:grpSpPr>
                  <a:xfrm>
                    <a:off x="1273679" y="3617265"/>
                    <a:ext cx="499645" cy="335629"/>
                    <a:chOff x="3668951" y="3199033"/>
                    <a:chExt cx="499645" cy="335629"/>
                  </a:xfrm>
                </p:grpSpPr>
                <p:sp>
                  <p:nvSpPr>
                    <p:cNvPr id="3576" name="Google Shape;3576;p1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77" name="Google Shape;3577;p1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578" name="Google Shape;3578;p11"/>
                  <p:cNvGrpSpPr/>
                  <p:nvPr/>
                </p:nvGrpSpPr>
                <p:grpSpPr>
                  <a:xfrm>
                    <a:off x="995333" y="3324777"/>
                    <a:ext cx="257531" cy="246380"/>
                    <a:chOff x="3390605" y="2906545"/>
                    <a:chExt cx="257531" cy="246380"/>
                  </a:xfrm>
                </p:grpSpPr>
                <p:sp>
                  <p:nvSpPr>
                    <p:cNvPr id="3579" name="Google Shape;3579;p1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80" name="Google Shape;3580;p11"/>
                    <p:cNvSpPr/>
                    <p:nvPr/>
                  </p:nvSpPr>
                  <p:spPr>
                    <a:xfrm>
                      <a:off x="3472876" y="2940980"/>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81" name="Google Shape;3581;p11"/>
                    <p:cNvSpPr/>
                    <p:nvPr/>
                  </p:nvSpPr>
                  <p:spPr>
                    <a:xfrm>
                      <a:off x="3497646" y="2968834"/>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582" name="Google Shape;3582;p11"/>
                  <p:cNvGrpSpPr/>
                  <p:nvPr/>
                </p:nvGrpSpPr>
                <p:grpSpPr>
                  <a:xfrm>
                    <a:off x="845557" y="3679212"/>
                    <a:ext cx="211536" cy="238462"/>
                    <a:chOff x="3240829" y="3260980"/>
                    <a:chExt cx="211536" cy="238462"/>
                  </a:xfrm>
                </p:grpSpPr>
                <p:cxnSp>
                  <p:nvCxnSpPr>
                    <p:cNvPr id="3583" name="Google Shape;3583;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84" name="Google Shape;3584;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85" name="Google Shape;3585;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586" name="Google Shape;3586;p11"/>
                  <p:cNvGrpSpPr/>
                  <p:nvPr/>
                </p:nvGrpSpPr>
                <p:grpSpPr>
                  <a:xfrm flipH="1">
                    <a:off x="1989959" y="3680275"/>
                    <a:ext cx="211536" cy="238462"/>
                    <a:chOff x="3240829" y="3260980"/>
                    <a:chExt cx="211536" cy="238462"/>
                  </a:xfrm>
                </p:grpSpPr>
                <p:cxnSp>
                  <p:nvCxnSpPr>
                    <p:cNvPr id="3587" name="Google Shape;3587;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88" name="Google Shape;3588;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89" name="Google Shape;3589;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3590" name="Google Shape;3590;p11"/>
                <p:cNvGrpSpPr/>
                <p:nvPr/>
              </p:nvGrpSpPr>
              <p:grpSpPr>
                <a:xfrm>
                  <a:off x="8696953" y="2964198"/>
                  <a:ext cx="342803" cy="194817"/>
                  <a:chOff x="10123398" y="2191217"/>
                  <a:chExt cx="342803" cy="194817"/>
                </a:xfrm>
              </p:grpSpPr>
              <p:cxnSp>
                <p:nvCxnSpPr>
                  <p:cNvPr id="3591" name="Google Shape;3591;p11"/>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3592" name="Google Shape;3592;p11"/>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3593" name="Google Shape;3593;p11"/>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94" name="Google Shape;3594;p11"/>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595" name="Google Shape;3595;p11"/>
            <p:cNvSpPr/>
            <p:nvPr/>
          </p:nvSpPr>
          <p:spPr>
            <a:xfrm>
              <a:off x="6505748" y="3497466"/>
              <a:ext cx="269393" cy="522541"/>
            </a:xfrm>
            <a:custGeom>
              <a:avLst/>
              <a:gdLst/>
              <a:ahLst/>
              <a:cxnLst/>
              <a:rect l="l" t="t" r="r" b="b"/>
              <a:pathLst>
                <a:path w="269393" h="522541" extrusionOk="0">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96" name="Google Shape;3596;p11"/>
            <p:cNvSpPr/>
            <p:nvPr/>
          </p:nvSpPr>
          <p:spPr>
            <a:xfrm>
              <a:off x="6576192" y="4321524"/>
              <a:ext cx="207847" cy="361297"/>
            </a:xfrm>
            <a:custGeom>
              <a:avLst/>
              <a:gdLst/>
              <a:ahLst/>
              <a:cxnLst/>
              <a:rect l="l" t="t" r="r" b="b"/>
              <a:pathLst>
                <a:path w="207847" h="361297" extrusionOk="0">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97" name="Google Shape;3597;p11"/>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98" name="Google Shape;3598;p11"/>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99" name="Google Shape;3599;p11"/>
          <p:cNvGrpSpPr/>
          <p:nvPr/>
        </p:nvGrpSpPr>
        <p:grpSpPr>
          <a:xfrm>
            <a:off x="284966" y="3180145"/>
            <a:ext cx="1065542" cy="1791172"/>
            <a:chOff x="2492332" y="91439"/>
            <a:chExt cx="4146187" cy="6565863"/>
          </a:xfrm>
        </p:grpSpPr>
        <p:grpSp>
          <p:nvGrpSpPr>
            <p:cNvPr id="3600" name="Google Shape;3600;p11"/>
            <p:cNvGrpSpPr/>
            <p:nvPr/>
          </p:nvGrpSpPr>
          <p:grpSpPr>
            <a:xfrm rot="-2480865" flipH="1">
              <a:off x="3422651" y="572781"/>
              <a:ext cx="2451852" cy="2635838"/>
              <a:chOff x="3838532" y="1040457"/>
              <a:chExt cx="2523574" cy="2981548"/>
            </a:xfrm>
          </p:grpSpPr>
          <p:sp>
            <p:nvSpPr>
              <p:cNvPr id="3601" name="Google Shape;3601;p11"/>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02" name="Google Shape;3602;p11"/>
              <p:cNvCxnSpPr>
                <a:stCxn id="3601"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603" name="Google Shape;3603;p11"/>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04" name="Google Shape;3604;p11"/>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05" name="Google Shape;3605;p11"/>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06" name="Google Shape;3606;p11"/>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07" name="Google Shape;3607;p11"/>
            <p:cNvGrpSpPr/>
            <p:nvPr/>
          </p:nvGrpSpPr>
          <p:grpSpPr>
            <a:xfrm>
              <a:off x="2687568" y="757957"/>
              <a:ext cx="2032210" cy="2880901"/>
              <a:chOff x="3838532" y="1040457"/>
              <a:chExt cx="2523574" cy="2891631"/>
            </a:xfrm>
          </p:grpSpPr>
          <p:sp>
            <p:nvSpPr>
              <p:cNvPr id="3608" name="Google Shape;3608;p11"/>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09" name="Google Shape;3609;p11"/>
              <p:cNvCxnSpPr>
                <a:stCxn id="360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10" name="Google Shape;3610;p11"/>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11" name="Google Shape;3611;p11"/>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12" name="Google Shape;3612;p11"/>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13" name="Google Shape;3613;p11"/>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14" name="Google Shape;3614;p11"/>
            <p:cNvGrpSpPr/>
            <p:nvPr/>
          </p:nvGrpSpPr>
          <p:grpSpPr>
            <a:xfrm>
              <a:off x="2649392" y="3634455"/>
              <a:ext cx="3897297" cy="3022847"/>
              <a:chOff x="4279036" y="3583162"/>
              <a:chExt cx="3897297" cy="3022847"/>
            </a:xfrm>
          </p:grpSpPr>
          <p:sp>
            <p:nvSpPr>
              <p:cNvPr id="3615" name="Google Shape;3615;p11"/>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16" name="Google Shape;3616;p11"/>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17" name="Google Shape;3617;p11"/>
            <p:cNvGrpSpPr/>
            <p:nvPr/>
          </p:nvGrpSpPr>
          <p:grpSpPr>
            <a:xfrm>
              <a:off x="2492332" y="1521007"/>
              <a:ext cx="2130858" cy="2089476"/>
              <a:chOff x="3838532" y="1040457"/>
              <a:chExt cx="2523574" cy="2891631"/>
            </a:xfrm>
          </p:grpSpPr>
          <p:sp>
            <p:nvSpPr>
              <p:cNvPr id="3618" name="Google Shape;3618;p11"/>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19" name="Google Shape;3619;p11"/>
              <p:cNvCxnSpPr>
                <a:stCxn id="361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20" name="Google Shape;3620;p11"/>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21" name="Google Shape;3621;p11"/>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22" name="Google Shape;3622;p11"/>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23" name="Google Shape;3623;p11"/>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24" name="Google Shape;3624;p11"/>
            <p:cNvGrpSpPr/>
            <p:nvPr/>
          </p:nvGrpSpPr>
          <p:grpSpPr>
            <a:xfrm flipH="1">
              <a:off x="4544712" y="757958"/>
              <a:ext cx="1913853" cy="2853414"/>
              <a:chOff x="3838532" y="1040457"/>
              <a:chExt cx="2523574" cy="2891631"/>
            </a:xfrm>
          </p:grpSpPr>
          <p:sp>
            <p:nvSpPr>
              <p:cNvPr id="3625" name="Google Shape;3625;p11"/>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26" name="Google Shape;3626;p11"/>
              <p:cNvCxnSpPr>
                <a:stCxn id="362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27" name="Google Shape;3627;p11"/>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28" name="Google Shape;3628;p11"/>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29" name="Google Shape;3629;p11"/>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30" name="Google Shape;3630;p11"/>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31" name="Google Shape;3631;p11"/>
            <p:cNvGrpSpPr/>
            <p:nvPr/>
          </p:nvGrpSpPr>
          <p:grpSpPr>
            <a:xfrm flipH="1">
              <a:off x="4567057" y="1522583"/>
              <a:ext cx="2071462" cy="2110984"/>
              <a:chOff x="3838532" y="1040457"/>
              <a:chExt cx="2523574" cy="2891631"/>
            </a:xfrm>
          </p:grpSpPr>
          <p:sp>
            <p:nvSpPr>
              <p:cNvPr id="3632" name="Google Shape;3632;p11"/>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33" name="Google Shape;3633;p11"/>
              <p:cNvCxnSpPr>
                <a:stCxn id="3632"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34" name="Google Shape;3634;p11"/>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35" name="Google Shape;3635;p11"/>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36" name="Google Shape;3636;p11"/>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37" name="Google Shape;3637;p11"/>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638" name="Google Shape;3638;p11"/>
          <p:cNvGrpSpPr/>
          <p:nvPr/>
        </p:nvGrpSpPr>
        <p:grpSpPr>
          <a:xfrm rot="-1755502">
            <a:off x="3093233" y="3659425"/>
            <a:ext cx="157059" cy="613975"/>
            <a:chOff x="5775252" y="3652140"/>
            <a:chExt cx="157059" cy="613975"/>
          </a:xfrm>
        </p:grpSpPr>
        <p:cxnSp>
          <p:nvCxnSpPr>
            <p:cNvPr id="3639" name="Google Shape;3639;p11"/>
            <p:cNvCxnSpPr/>
            <p:nvPr/>
          </p:nvCxnSpPr>
          <p:spPr>
            <a:xfrm flipH="1">
              <a:off x="5856694" y="3652140"/>
              <a:ext cx="75617" cy="430154"/>
            </a:xfrm>
            <a:prstGeom prst="straightConnector1">
              <a:avLst/>
            </a:prstGeom>
            <a:noFill/>
            <a:ln w="76200" cap="flat" cmpd="sng">
              <a:solidFill>
                <a:srgbClr val="5E2700"/>
              </a:solidFill>
              <a:prstDash val="solid"/>
              <a:miter lim="800000"/>
              <a:headEnd type="none" w="sm" len="sm"/>
              <a:tailEnd type="none" w="sm" len="sm"/>
            </a:ln>
          </p:spPr>
        </p:cxnSp>
        <p:sp>
          <p:nvSpPr>
            <p:cNvPr id="3640" name="Google Shape;3640;p11"/>
            <p:cNvSpPr/>
            <p:nvPr/>
          </p:nvSpPr>
          <p:spPr>
            <a:xfrm>
              <a:off x="5775252" y="4155575"/>
              <a:ext cx="119250" cy="110540"/>
            </a:xfrm>
            <a:prstGeom prst="flowChartConnector">
              <a:avLst/>
            </a:prstGeom>
            <a:solidFill>
              <a:srgbClr val="5E2700"/>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45"/>
                                        </p:tgtEl>
                                        <p:attrNameLst>
                                          <p:attrName>style.visibility</p:attrName>
                                        </p:attrNameLst>
                                      </p:cBhvr>
                                      <p:to>
                                        <p:strVal val="visible"/>
                                      </p:to>
                                    </p:set>
                                    <p:animEffect transition="in" filter="fade">
                                      <p:cBhvr>
                                        <p:cTn id="7" dur="1000"/>
                                        <p:tgtEl>
                                          <p:spTgt spid="3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056"/>
        <p:cNvGrpSpPr/>
        <p:nvPr/>
      </p:nvGrpSpPr>
      <p:grpSpPr>
        <a:xfrm>
          <a:off x="0" y="0"/>
          <a:ext cx="0" cy="0"/>
          <a:chOff x="0" y="0"/>
          <a:chExt cx="0" cy="0"/>
        </a:xfrm>
      </p:grpSpPr>
      <p:sp>
        <p:nvSpPr>
          <p:cNvPr id="4059" name="Google Shape;4059;p16"/>
          <p:cNvSpPr txBox="1"/>
          <p:nvPr/>
        </p:nvSpPr>
        <p:spPr>
          <a:xfrm>
            <a:off x="3124200" y="4924963"/>
            <a:ext cx="99441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rPr>
              <a:t>b</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Phép</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tính</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có</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kết</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quả</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bằng</a:t>
            </a:r>
            <a:r>
              <a:rPr lang="en-US" sz="3200" dirty="0">
                <a:solidFill>
                  <a:schemeClr val="lt1"/>
                </a:solidFill>
                <a:latin typeface="Arial"/>
                <a:ea typeface="Arial"/>
                <a:cs typeface="Arial"/>
                <a:sym typeface="Arial"/>
              </a:rPr>
              <a:t> 638 </a:t>
            </a:r>
            <a:r>
              <a:rPr lang="en-US" sz="3200" dirty="0" err="1">
                <a:solidFill>
                  <a:schemeClr val="lt1"/>
                </a:solidFill>
                <a:latin typeface="Arial"/>
                <a:ea typeface="Arial"/>
                <a:cs typeface="Arial"/>
                <a:sym typeface="Arial"/>
              </a:rPr>
              <a:t>là</a:t>
            </a:r>
            <a:r>
              <a:rPr lang="en-US" sz="3200" dirty="0">
                <a:solidFill>
                  <a:schemeClr val="lt1"/>
                </a:solidFill>
                <a:latin typeface="Arial"/>
                <a:ea typeface="Arial"/>
                <a:cs typeface="Arial"/>
                <a:sym typeface="Arial"/>
              </a:rPr>
              <a:t>:</a:t>
            </a:r>
            <a:endParaRPr dirty="0"/>
          </a:p>
        </p:txBody>
      </p:sp>
      <p:sp>
        <p:nvSpPr>
          <p:cNvPr id="4060" name="Google Shape;4060;p16"/>
          <p:cNvSpPr txBox="1"/>
          <p:nvPr/>
        </p:nvSpPr>
        <p:spPr>
          <a:xfrm>
            <a:off x="3429000" y="5825411"/>
            <a:ext cx="96393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C000"/>
                </a:solidFill>
                <a:latin typeface="Arial"/>
                <a:ea typeface="Arial"/>
                <a:cs typeface="Arial"/>
                <a:sym typeface="Arial"/>
              </a:rPr>
              <a:t>A. </a:t>
            </a:r>
            <a:r>
              <a:rPr lang="en-US" sz="3200" b="1" dirty="0">
                <a:solidFill>
                  <a:srgbClr val="FFC000"/>
                </a:solidFill>
              </a:rPr>
              <a:t>990 - 352</a:t>
            </a:r>
            <a:r>
              <a:rPr lang="en-US" sz="3200" b="1" dirty="0">
                <a:solidFill>
                  <a:srgbClr val="FFC000"/>
                </a:solidFill>
                <a:latin typeface="Arial"/>
                <a:ea typeface="Arial"/>
                <a:cs typeface="Arial"/>
                <a:sym typeface="Arial"/>
              </a:rPr>
              <a:t>       B. </a:t>
            </a:r>
            <a:r>
              <a:rPr lang="en-US" sz="3200" b="1" dirty="0">
                <a:solidFill>
                  <a:srgbClr val="FFC000"/>
                </a:solidFill>
              </a:rPr>
              <a:t>863 - 254</a:t>
            </a:r>
            <a:r>
              <a:rPr lang="en-US" sz="3200" b="1" dirty="0">
                <a:solidFill>
                  <a:srgbClr val="FFC000"/>
                </a:solidFill>
                <a:latin typeface="Arial"/>
                <a:ea typeface="Arial"/>
                <a:cs typeface="Arial"/>
                <a:sym typeface="Arial"/>
              </a:rPr>
              <a:t>        C. </a:t>
            </a:r>
            <a:r>
              <a:rPr lang="en-US" sz="3200" b="1" dirty="0">
                <a:solidFill>
                  <a:srgbClr val="FFC000"/>
                </a:solidFill>
              </a:rPr>
              <a:t>383 + 265</a:t>
            </a:r>
            <a:endParaRPr dirty="0"/>
          </a:p>
        </p:txBody>
      </p:sp>
      <p:grpSp>
        <p:nvGrpSpPr>
          <p:cNvPr id="3" name="Group 2">
            <a:extLst>
              <a:ext uri="{FF2B5EF4-FFF2-40B4-BE49-F238E27FC236}">
                <a16:creationId xmlns:a16="http://schemas.microsoft.com/office/drawing/2014/main" id="{A57317C8-A8C6-3ECA-5EA3-0F10DE99E926}"/>
              </a:ext>
            </a:extLst>
          </p:cNvPr>
          <p:cNvGrpSpPr/>
          <p:nvPr/>
        </p:nvGrpSpPr>
        <p:grpSpPr>
          <a:xfrm>
            <a:off x="5186362" y="1597044"/>
            <a:ext cx="6573838" cy="968356"/>
            <a:chOff x="5186362" y="1597044"/>
            <a:chExt cx="6573838" cy="968356"/>
          </a:xfrm>
        </p:grpSpPr>
        <p:sp>
          <p:nvSpPr>
            <p:cNvPr id="2" name="Rectangle 1">
              <a:extLst>
                <a:ext uri="{FF2B5EF4-FFF2-40B4-BE49-F238E27FC236}">
                  <a16:creationId xmlns:a16="http://schemas.microsoft.com/office/drawing/2014/main" id="{1070C252-4A1D-EFD6-0BFA-8E08ECFEAEE1}"/>
                </a:ext>
              </a:extLst>
            </p:cNvPr>
            <p:cNvSpPr/>
            <p:nvPr/>
          </p:nvSpPr>
          <p:spPr>
            <a:xfrm>
              <a:off x="5287962" y="1600200"/>
              <a:ext cx="6472238"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1" name="Google Shape;4061;p16"/>
            <p:cNvSpPr/>
            <p:nvPr/>
          </p:nvSpPr>
          <p:spPr>
            <a:xfrm>
              <a:off x="5186362" y="1597044"/>
              <a:ext cx="6472238" cy="861251"/>
            </a:xfrm>
            <a:prstGeom prst="rect">
              <a:avLst/>
            </a:prstGeom>
            <a:solidFill>
              <a:srgbClr val="92D050"/>
            </a:solidFill>
            <a:ln>
              <a:noFill/>
            </a:ln>
          </p:spPr>
          <p:txBody>
            <a:bodyPr spcFirstLastPara="1" wrap="square" lIns="91425" tIns="45700" rIns="91425" bIns="45700" anchor="ctr" anchorCtr="0">
              <a:noAutofit/>
            </a:bodyPr>
            <a:lstStyle/>
            <a:p>
              <a:pPr lvl="0" algn="ctr">
                <a:buClr>
                  <a:schemeClr val="dk1"/>
                </a:buClr>
                <a:buSzPts val="4400"/>
              </a:pPr>
              <a:r>
                <a:rPr lang="en-US" sz="4400" dirty="0" err="1">
                  <a:solidFill>
                    <a:schemeClr val="tx1"/>
                  </a:solidFill>
                  <a:latin typeface="Arial" panose="020B0604020202020204" pitchFamily="34" charset="0"/>
                  <a:cs typeface="Arial" panose="020B0604020202020204" pitchFamily="34" charset="0"/>
                </a:rPr>
                <a:t>Chọn</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kết</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quả</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đúng</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nhất</a:t>
              </a:r>
              <a:endParaRPr sz="4400" b="0" i="0" u="none" strike="noStrike" cap="none" dirty="0">
                <a:solidFill>
                  <a:schemeClr val="tx1"/>
                </a:solidFill>
                <a:sym typeface="Arial"/>
              </a:endParaRPr>
            </a:p>
          </p:txBody>
        </p:sp>
      </p:grpSp>
      <p:sp>
        <p:nvSpPr>
          <p:cNvPr id="4062" name="Google Shape;4062;p16"/>
          <p:cNvSpPr/>
          <p:nvPr/>
        </p:nvSpPr>
        <p:spPr>
          <a:xfrm>
            <a:off x="9328149" y="4022794"/>
            <a:ext cx="542925" cy="584775"/>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4064" name="Google Shape;4064;p16"/>
          <p:cNvSpPr txBox="1"/>
          <p:nvPr/>
        </p:nvSpPr>
        <p:spPr>
          <a:xfrm>
            <a:off x="1981200" y="3240039"/>
            <a:ext cx="99441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latin typeface="Arial"/>
                <a:ea typeface="Arial"/>
                <a:cs typeface="Arial"/>
                <a:sym typeface="Arial"/>
              </a:rPr>
              <a:t>a) </a:t>
            </a:r>
            <a:r>
              <a:rPr lang="en-US" sz="3200" dirty="0" err="1">
                <a:solidFill>
                  <a:schemeClr val="lt1"/>
                </a:solidFill>
              </a:rPr>
              <a:t>Kết</a:t>
            </a:r>
            <a:r>
              <a:rPr lang="en-US" sz="3200" dirty="0">
                <a:solidFill>
                  <a:schemeClr val="lt1"/>
                </a:solidFill>
              </a:rPr>
              <a:t> </a:t>
            </a:r>
            <a:r>
              <a:rPr lang="en-US" sz="3200" dirty="0" err="1">
                <a:solidFill>
                  <a:schemeClr val="lt1"/>
                </a:solidFill>
              </a:rPr>
              <a:t>quả</a:t>
            </a:r>
            <a:r>
              <a:rPr lang="en-US" sz="3200" dirty="0">
                <a:solidFill>
                  <a:schemeClr val="lt1"/>
                </a:solidFill>
              </a:rPr>
              <a:t> </a:t>
            </a:r>
            <a:r>
              <a:rPr lang="en-US" sz="3200" dirty="0" err="1">
                <a:solidFill>
                  <a:schemeClr val="lt1"/>
                </a:solidFill>
              </a:rPr>
              <a:t>của</a:t>
            </a:r>
            <a:r>
              <a:rPr lang="en-US" sz="3200" dirty="0">
                <a:solidFill>
                  <a:schemeClr val="lt1"/>
                </a:solidFill>
              </a:rPr>
              <a:t> </a:t>
            </a:r>
            <a:r>
              <a:rPr lang="en-US" sz="3200" dirty="0" err="1">
                <a:solidFill>
                  <a:schemeClr val="lt1"/>
                </a:solidFill>
              </a:rPr>
              <a:t>phép</a:t>
            </a:r>
            <a:r>
              <a:rPr lang="en-US" sz="3200" dirty="0">
                <a:solidFill>
                  <a:schemeClr val="lt1"/>
                </a:solidFill>
              </a:rPr>
              <a:t> </a:t>
            </a:r>
            <a:r>
              <a:rPr lang="en-US" sz="3200" dirty="0" err="1">
                <a:solidFill>
                  <a:schemeClr val="lt1"/>
                </a:solidFill>
              </a:rPr>
              <a:t>tính</a:t>
            </a:r>
            <a:r>
              <a:rPr lang="en-US" sz="3200" dirty="0">
                <a:solidFill>
                  <a:schemeClr val="lt1"/>
                </a:solidFill>
              </a:rPr>
              <a:t> 193 – 79 </a:t>
            </a:r>
            <a:r>
              <a:rPr lang="en-US" sz="3200" dirty="0" err="1">
                <a:solidFill>
                  <a:schemeClr val="lt1"/>
                </a:solidFill>
              </a:rPr>
              <a:t>là</a:t>
            </a:r>
            <a:r>
              <a:rPr lang="en-US" sz="3200" dirty="0">
                <a:solidFill>
                  <a:schemeClr val="lt1"/>
                </a:solidFill>
                <a:latin typeface="Arial"/>
                <a:ea typeface="Arial"/>
                <a:cs typeface="Arial"/>
                <a:sym typeface="Arial"/>
              </a:rPr>
              <a:t>: </a:t>
            </a:r>
            <a:endParaRPr dirty="0"/>
          </a:p>
        </p:txBody>
      </p:sp>
      <p:sp>
        <p:nvSpPr>
          <p:cNvPr id="4065" name="Google Shape;4065;p16"/>
          <p:cNvSpPr txBox="1"/>
          <p:nvPr/>
        </p:nvSpPr>
        <p:spPr>
          <a:xfrm>
            <a:off x="2557463" y="4024515"/>
            <a:ext cx="99441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C000"/>
                </a:solidFill>
                <a:latin typeface="Arial"/>
                <a:ea typeface="Arial"/>
                <a:cs typeface="Arial"/>
                <a:sym typeface="Arial"/>
              </a:rPr>
              <a:t>A. </a:t>
            </a:r>
            <a:r>
              <a:rPr lang="en-US" sz="3200" b="1" dirty="0">
                <a:solidFill>
                  <a:srgbClr val="FFC000"/>
                </a:solidFill>
              </a:rPr>
              <a:t>141</a:t>
            </a:r>
            <a:r>
              <a:rPr lang="en-US" sz="3200" b="1" dirty="0">
                <a:solidFill>
                  <a:srgbClr val="FFC000"/>
                </a:solidFill>
                <a:latin typeface="Arial"/>
                <a:ea typeface="Arial"/>
                <a:cs typeface="Arial"/>
                <a:sym typeface="Arial"/>
              </a:rPr>
              <a:t>                  B. </a:t>
            </a:r>
            <a:r>
              <a:rPr lang="en-US" sz="3200" b="1" dirty="0">
                <a:solidFill>
                  <a:srgbClr val="FFC000"/>
                </a:solidFill>
              </a:rPr>
              <a:t>113</a:t>
            </a:r>
            <a:r>
              <a:rPr lang="en-US" sz="3200" b="1" dirty="0">
                <a:solidFill>
                  <a:srgbClr val="FFC000"/>
                </a:solidFill>
                <a:latin typeface="Arial"/>
                <a:ea typeface="Arial"/>
                <a:cs typeface="Arial"/>
                <a:sym typeface="Arial"/>
              </a:rPr>
              <a:t>                     C. </a:t>
            </a:r>
            <a:r>
              <a:rPr lang="en-US" sz="3200" b="1" dirty="0">
                <a:solidFill>
                  <a:srgbClr val="FFC000"/>
                </a:solidFill>
              </a:rPr>
              <a:t>114</a:t>
            </a:r>
            <a:endParaRPr dirty="0"/>
          </a:p>
        </p:txBody>
      </p:sp>
      <p:sp>
        <p:nvSpPr>
          <p:cNvPr id="4068" name="Google Shape;4068;p16"/>
          <p:cNvSpPr/>
          <p:nvPr/>
        </p:nvSpPr>
        <p:spPr>
          <a:xfrm>
            <a:off x="3429000" y="5825411"/>
            <a:ext cx="542925" cy="584775"/>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64">
                                            <p:txEl>
                                              <p:pRg st="0" end="0"/>
                                            </p:txEl>
                                          </p:spTgt>
                                        </p:tgtEl>
                                        <p:attrNameLst>
                                          <p:attrName>style.visibility</p:attrName>
                                        </p:attrNameLst>
                                      </p:cBhvr>
                                      <p:to>
                                        <p:strVal val="visible"/>
                                      </p:to>
                                    </p:set>
                                    <p:animEffect transition="in" filter="fade">
                                      <p:cBhvr>
                                        <p:cTn id="7" dur="500"/>
                                        <p:tgtEl>
                                          <p:spTgt spid="40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65"/>
                                        </p:tgtEl>
                                        <p:attrNameLst>
                                          <p:attrName>style.visibility</p:attrName>
                                        </p:attrNameLst>
                                      </p:cBhvr>
                                      <p:to>
                                        <p:strVal val="visible"/>
                                      </p:to>
                                    </p:set>
                                    <p:anim calcmode="lin" valueType="num">
                                      <p:cBhvr additive="base">
                                        <p:cTn id="12" dur="500"/>
                                        <p:tgtEl>
                                          <p:spTgt spid="406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62"/>
                                        </p:tgtEl>
                                        <p:attrNameLst>
                                          <p:attrName>style.visibility</p:attrName>
                                        </p:attrNameLst>
                                      </p:cBhvr>
                                      <p:to>
                                        <p:strVal val="visible"/>
                                      </p:to>
                                    </p:set>
                                    <p:animEffect transition="in" filter="fade">
                                      <p:cBhvr>
                                        <p:cTn id="17" dur="500"/>
                                        <p:tgtEl>
                                          <p:spTgt spid="40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59">
                                            <p:txEl>
                                              <p:pRg st="0" end="0"/>
                                            </p:txEl>
                                          </p:spTgt>
                                        </p:tgtEl>
                                        <p:attrNameLst>
                                          <p:attrName>style.visibility</p:attrName>
                                        </p:attrNameLst>
                                      </p:cBhvr>
                                      <p:to>
                                        <p:strVal val="visible"/>
                                      </p:to>
                                    </p:set>
                                    <p:animEffect transition="in" filter="fade">
                                      <p:cBhvr>
                                        <p:cTn id="22" dur="500"/>
                                        <p:tgtEl>
                                          <p:spTgt spid="405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060"/>
                                        </p:tgtEl>
                                        <p:attrNameLst>
                                          <p:attrName>style.visibility</p:attrName>
                                        </p:attrNameLst>
                                      </p:cBhvr>
                                      <p:to>
                                        <p:strVal val="visible"/>
                                      </p:to>
                                    </p:set>
                                    <p:anim calcmode="lin" valueType="num">
                                      <p:cBhvr additive="base">
                                        <p:cTn id="27" dur="500"/>
                                        <p:tgtEl>
                                          <p:spTgt spid="406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68"/>
                                        </p:tgtEl>
                                        <p:attrNameLst>
                                          <p:attrName>style.visibility</p:attrName>
                                        </p:attrNameLst>
                                      </p:cBhvr>
                                      <p:to>
                                        <p:strVal val="visible"/>
                                      </p:to>
                                    </p:set>
                                    <p:animEffect transition="in" filter="fade">
                                      <p:cBhvr>
                                        <p:cTn id="32" dur="500"/>
                                        <p:tgtEl>
                                          <p:spTgt spid="4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106"/>
        <p:cNvGrpSpPr/>
        <p:nvPr/>
      </p:nvGrpSpPr>
      <p:grpSpPr>
        <a:xfrm>
          <a:off x="0" y="0"/>
          <a:ext cx="0" cy="0"/>
          <a:chOff x="0" y="0"/>
          <a:chExt cx="0" cy="0"/>
        </a:xfrm>
      </p:grpSpPr>
      <p:sp>
        <p:nvSpPr>
          <p:cNvPr id="4107" name="Google Shape;4107;p19"/>
          <p:cNvSpPr/>
          <p:nvPr/>
        </p:nvSpPr>
        <p:spPr>
          <a:xfrm>
            <a:off x="2734080" y="136701"/>
            <a:ext cx="6397867" cy="21236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6600"/>
              <a:buFont typeface="Coiny"/>
              <a:buNone/>
            </a:pPr>
            <a:r>
              <a:rPr lang="en-US" sz="6600" b="1" i="0" u="none" strike="noStrike" cap="none">
                <a:solidFill>
                  <a:srgbClr val="5E2700"/>
                </a:solidFill>
                <a:latin typeface="Coiny"/>
                <a:ea typeface="Coiny"/>
                <a:cs typeface="Coiny"/>
                <a:sym typeface="Coiny"/>
              </a:rPr>
              <a:t>Tạm biệt và hẹn gặp lại</a:t>
            </a:r>
            <a:endParaRPr sz="6600" b="1" i="0" u="none" strike="noStrike" cap="none">
              <a:solidFill>
                <a:srgbClr val="5E2700"/>
              </a:solidFill>
              <a:latin typeface="Coiny"/>
              <a:ea typeface="Coiny"/>
              <a:cs typeface="Coiny"/>
              <a:sym typeface="Coiny"/>
            </a:endParaRPr>
          </a:p>
        </p:txBody>
      </p:sp>
      <p:sp>
        <p:nvSpPr>
          <p:cNvPr id="4108" name="Google Shape;4108;p19"/>
          <p:cNvSpPr/>
          <p:nvPr/>
        </p:nvSpPr>
        <p:spPr>
          <a:xfrm>
            <a:off x="8790848" y="277573"/>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09" name="Google Shape;4109;p19"/>
          <p:cNvSpPr/>
          <p:nvPr/>
        </p:nvSpPr>
        <p:spPr>
          <a:xfrm rot="459428">
            <a:off x="1004478" y="1050395"/>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0" name="Google Shape;4110;p19"/>
          <p:cNvSpPr/>
          <p:nvPr/>
        </p:nvSpPr>
        <p:spPr>
          <a:xfrm rot="585698">
            <a:off x="-156462" y="-210067"/>
            <a:ext cx="1005398" cy="670318"/>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1" name="Google Shape;4111;p19"/>
          <p:cNvSpPr/>
          <p:nvPr/>
        </p:nvSpPr>
        <p:spPr>
          <a:xfrm rot="459428">
            <a:off x="11456580" y="-158797"/>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2" name="Google Shape;4112;p19"/>
          <p:cNvSpPr/>
          <p:nvPr/>
        </p:nvSpPr>
        <p:spPr>
          <a:xfrm rot="585698">
            <a:off x="10328904" y="981868"/>
            <a:ext cx="890076" cy="499835"/>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3" name="Google Shape;4113;p19"/>
          <p:cNvSpPr/>
          <p:nvPr/>
        </p:nvSpPr>
        <p:spPr>
          <a:xfrm rot="1020809">
            <a:off x="2601637" y="234848"/>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14" name="Google Shape;4114;p19"/>
          <p:cNvGrpSpPr/>
          <p:nvPr/>
        </p:nvGrpSpPr>
        <p:grpSpPr>
          <a:xfrm>
            <a:off x="4678710" y="2471356"/>
            <a:ext cx="3847451" cy="3791082"/>
            <a:chOff x="6925084" y="939609"/>
            <a:chExt cx="3382834" cy="3269989"/>
          </a:xfrm>
        </p:grpSpPr>
        <p:grpSp>
          <p:nvGrpSpPr>
            <p:cNvPr id="4115" name="Google Shape;4115;p19"/>
            <p:cNvGrpSpPr/>
            <p:nvPr/>
          </p:nvGrpSpPr>
          <p:grpSpPr>
            <a:xfrm rot="-10039084">
              <a:off x="8905582" y="2189662"/>
              <a:ext cx="1207325" cy="1910716"/>
              <a:chOff x="2608166" y="-685976"/>
              <a:chExt cx="1204809" cy="1805596"/>
            </a:xfrm>
          </p:grpSpPr>
          <p:sp>
            <p:nvSpPr>
              <p:cNvPr id="4116" name="Google Shape;4116;p19"/>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7" name="Google Shape;4117;p19"/>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8" name="Google Shape;4118;p19"/>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9" name="Google Shape;4119;p19"/>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20" name="Google Shape;4120;p19"/>
            <p:cNvGrpSpPr/>
            <p:nvPr/>
          </p:nvGrpSpPr>
          <p:grpSpPr>
            <a:xfrm>
              <a:off x="6925084" y="939609"/>
              <a:ext cx="2344798" cy="3203710"/>
              <a:chOff x="803735" y="981668"/>
              <a:chExt cx="2480003" cy="3407601"/>
            </a:xfrm>
          </p:grpSpPr>
          <p:grpSp>
            <p:nvGrpSpPr>
              <p:cNvPr id="4121" name="Google Shape;4121;p19"/>
              <p:cNvGrpSpPr/>
              <p:nvPr/>
            </p:nvGrpSpPr>
            <p:grpSpPr>
              <a:xfrm>
                <a:off x="803735" y="981668"/>
                <a:ext cx="2480003" cy="3391878"/>
                <a:chOff x="2804160" y="2202089"/>
                <a:chExt cx="2237116" cy="2959191"/>
              </a:xfrm>
            </p:grpSpPr>
            <p:sp>
              <p:nvSpPr>
                <p:cNvPr id="4122" name="Google Shape;4122;p19"/>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23" name="Google Shape;4123;p19"/>
                <p:cNvGrpSpPr/>
                <p:nvPr/>
              </p:nvGrpSpPr>
              <p:grpSpPr>
                <a:xfrm>
                  <a:off x="3649197" y="2400486"/>
                  <a:ext cx="600684" cy="364602"/>
                  <a:chOff x="3649197" y="2400486"/>
                  <a:chExt cx="600684" cy="364602"/>
                </a:xfrm>
              </p:grpSpPr>
              <p:sp>
                <p:nvSpPr>
                  <p:cNvPr id="4124" name="Google Shape;4124;p19"/>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5" name="Google Shape;4125;p19"/>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6" name="Google Shape;4126;p19"/>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27" name="Google Shape;4127;p19"/>
                <p:cNvGrpSpPr/>
                <p:nvPr/>
              </p:nvGrpSpPr>
              <p:grpSpPr>
                <a:xfrm>
                  <a:off x="3668951" y="3199033"/>
                  <a:ext cx="499645" cy="335629"/>
                  <a:chOff x="3668951" y="3199033"/>
                  <a:chExt cx="499645" cy="335629"/>
                </a:xfrm>
              </p:grpSpPr>
              <p:sp>
                <p:nvSpPr>
                  <p:cNvPr id="4128" name="Google Shape;4128;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9" name="Google Shape;4129;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30" name="Google Shape;4130;p19"/>
                <p:cNvGrpSpPr/>
                <p:nvPr/>
              </p:nvGrpSpPr>
              <p:grpSpPr>
                <a:xfrm>
                  <a:off x="3390605" y="2906545"/>
                  <a:ext cx="1081875" cy="246380"/>
                  <a:chOff x="3390605" y="2906545"/>
                  <a:chExt cx="1081875" cy="246380"/>
                </a:xfrm>
              </p:grpSpPr>
              <p:sp>
                <p:nvSpPr>
                  <p:cNvPr id="4131" name="Google Shape;4131;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2" name="Google Shape;4132;p1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3" name="Google Shape;4133;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4" name="Google Shape;4134;p1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5" name="Google Shape;4135;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6" name="Google Shape;4136;p1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37" name="Google Shape;4137;p19"/>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8" name="Google Shape;4138;p19"/>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39" name="Google Shape;4139;p19"/>
                <p:cNvGrpSpPr/>
                <p:nvPr/>
              </p:nvGrpSpPr>
              <p:grpSpPr>
                <a:xfrm>
                  <a:off x="2913434" y="3650675"/>
                  <a:ext cx="495814" cy="822374"/>
                  <a:chOff x="2913434" y="3650675"/>
                  <a:chExt cx="495814" cy="822374"/>
                </a:xfrm>
              </p:grpSpPr>
              <p:sp>
                <p:nvSpPr>
                  <p:cNvPr id="4140" name="Google Shape;4140;p19"/>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1" name="Google Shape;4141;p19"/>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2" name="Google Shape;4142;p19"/>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43" name="Google Shape;4143;p19"/>
                <p:cNvGrpSpPr/>
                <p:nvPr/>
              </p:nvGrpSpPr>
              <p:grpSpPr>
                <a:xfrm flipH="1">
                  <a:off x="4456612" y="3621536"/>
                  <a:ext cx="493048" cy="811148"/>
                  <a:chOff x="2914371" y="3648899"/>
                  <a:chExt cx="493048" cy="811148"/>
                </a:xfrm>
              </p:grpSpPr>
              <p:sp>
                <p:nvSpPr>
                  <p:cNvPr id="4144" name="Google Shape;4144;p19"/>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5" name="Google Shape;4145;p19"/>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6" name="Google Shape;4146;p19"/>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47" name="Google Shape;4147;p19"/>
                <p:cNvGrpSpPr/>
                <p:nvPr/>
              </p:nvGrpSpPr>
              <p:grpSpPr>
                <a:xfrm>
                  <a:off x="3240829" y="3260980"/>
                  <a:ext cx="211536" cy="238462"/>
                  <a:chOff x="3240829" y="3260980"/>
                  <a:chExt cx="211536" cy="238462"/>
                </a:xfrm>
              </p:grpSpPr>
              <p:cxnSp>
                <p:nvCxnSpPr>
                  <p:cNvPr id="4148" name="Google Shape;4148;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49" name="Google Shape;4149;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50" name="Google Shape;4150;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151" name="Google Shape;4151;p19"/>
                <p:cNvGrpSpPr/>
                <p:nvPr/>
              </p:nvGrpSpPr>
              <p:grpSpPr>
                <a:xfrm flipH="1">
                  <a:off x="4385231" y="3262043"/>
                  <a:ext cx="211536" cy="238462"/>
                  <a:chOff x="3240829" y="3260980"/>
                  <a:chExt cx="211536" cy="238462"/>
                </a:xfrm>
              </p:grpSpPr>
              <p:cxnSp>
                <p:nvCxnSpPr>
                  <p:cNvPr id="4152" name="Google Shape;4152;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53" name="Google Shape;4153;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54" name="Google Shape;4154;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4155" name="Google Shape;4155;p19"/>
              <p:cNvGrpSpPr/>
              <p:nvPr/>
            </p:nvGrpSpPr>
            <p:grpSpPr>
              <a:xfrm>
                <a:off x="1551022" y="3822830"/>
                <a:ext cx="1005443" cy="566438"/>
                <a:chOff x="1551022" y="3822830"/>
                <a:chExt cx="1005443" cy="566438"/>
              </a:xfrm>
            </p:grpSpPr>
            <p:sp>
              <p:nvSpPr>
                <p:cNvPr id="4156" name="Google Shape;4156;p19"/>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57" name="Google Shape;4157;p19"/>
                <p:cNvGrpSpPr/>
                <p:nvPr/>
              </p:nvGrpSpPr>
              <p:grpSpPr>
                <a:xfrm>
                  <a:off x="1551022" y="3824033"/>
                  <a:ext cx="418667" cy="565235"/>
                  <a:chOff x="1551022" y="3824033"/>
                  <a:chExt cx="418667" cy="565235"/>
                </a:xfrm>
              </p:grpSpPr>
              <p:sp>
                <p:nvSpPr>
                  <p:cNvPr id="4158" name="Google Shape;4158;p19"/>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59" name="Google Shape;4159;p19"/>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0" name="Google Shape;4160;p19"/>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1" name="Google Shape;4161;p19"/>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62" name="Google Shape;4162;p19"/>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3" name="Google Shape;4163;p19"/>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4" name="Google Shape;4164;p19"/>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4165" name="Google Shape;4165;p19"/>
          <p:cNvGrpSpPr/>
          <p:nvPr/>
        </p:nvGrpSpPr>
        <p:grpSpPr>
          <a:xfrm>
            <a:off x="7722270" y="2750070"/>
            <a:ext cx="3460721" cy="3687960"/>
            <a:chOff x="3843071" y="2015305"/>
            <a:chExt cx="3099471" cy="3214427"/>
          </a:xfrm>
        </p:grpSpPr>
        <p:sp>
          <p:nvSpPr>
            <p:cNvPr id="4166" name="Google Shape;4166;p19"/>
            <p:cNvSpPr/>
            <p:nvPr/>
          </p:nvSpPr>
          <p:spPr>
            <a:xfrm>
              <a:off x="6057187" y="3417148"/>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67" name="Google Shape;4167;p19"/>
            <p:cNvGrpSpPr/>
            <p:nvPr/>
          </p:nvGrpSpPr>
          <p:grpSpPr>
            <a:xfrm>
              <a:off x="3843071" y="2015305"/>
              <a:ext cx="2407177" cy="3214427"/>
              <a:chOff x="3843071" y="2015305"/>
              <a:chExt cx="2407177" cy="3214427"/>
            </a:xfrm>
          </p:grpSpPr>
          <p:grpSp>
            <p:nvGrpSpPr>
              <p:cNvPr id="4168" name="Google Shape;4168;p19"/>
              <p:cNvGrpSpPr/>
              <p:nvPr/>
            </p:nvGrpSpPr>
            <p:grpSpPr>
              <a:xfrm>
                <a:off x="3843071" y="2015305"/>
                <a:ext cx="2407177" cy="3214427"/>
                <a:chOff x="6997471" y="2147161"/>
                <a:chExt cx="2663841" cy="3692953"/>
              </a:xfrm>
            </p:grpSpPr>
            <p:sp>
              <p:nvSpPr>
                <p:cNvPr id="4169" name="Google Shape;4169;p19"/>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4170" name="Google Shape;4170;p19"/>
                <p:cNvGrpSpPr/>
                <p:nvPr/>
              </p:nvGrpSpPr>
              <p:grpSpPr>
                <a:xfrm>
                  <a:off x="7236306" y="2161336"/>
                  <a:ext cx="2259374" cy="1075005"/>
                  <a:chOff x="7228461" y="2170574"/>
                  <a:chExt cx="2259374" cy="1075005"/>
                </a:xfrm>
              </p:grpSpPr>
              <p:sp>
                <p:nvSpPr>
                  <p:cNvPr id="4171" name="Google Shape;4171;p19"/>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2" name="Google Shape;4172;p19"/>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4173" name="Google Shape;4173;p19"/>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4" name="Google Shape;4174;p19"/>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5" name="Google Shape;4175;p19"/>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4176" name="Google Shape;4176;p19"/>
                <p:cNvGrpSpPr/>
                <p:nvPr/>
              </p:nvGrpSpPr>
              <p:grpSpPr>
                <a:xfrm>
                  <a:off x="7550189" y="2944340"/>
                  <a:ext cx="1614580" cy="783866"/>
                  <a:chOff x="845557" y="3324777"/>
                  <a:chExt cx="1355938" cy="628117"/>
                </a:xfrm>
              </p:grpSpPr>
              <p:grpSp>
                <p:nvGrpSpPr>
                  <p:cNvPr id="4177" name="Google Shape;4177;p19"/>
                  <p:cNvGrpSpPr/>
                  <p:nvPr/>
                </p:nvGrpSpPr>
                <p:grpSpPr>
                  <a:xfrm>
                    <a:off x="1273679" y="3617265"/>
                    <a:ext cx="499645" cy="335629"/>
                    <a:chOff x="3668951" y="3199033"/>
                    <a:chExt cx="499645" cy="335629"/>
                  </a:xfrm>
                </p:grpSpPr>
                <p:sp>
                  <p:nvSpPr>
                    <p:cNvPr id="4178" name="Google Shape;4178;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9" name="Google Shape;4179;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4180" name="Google Shape;4180;p19"/>
                  <p:cNvGrpSpPr/>
                  <p:nvPr/>
                </p:nvGrpSpPr>
                <p:grpSpPr>
                  <a:xfrm>
                    <a:off x="995333" y="3324777"/>
                    <a:ext cx="256540" cy="246380"/>
                    <a:chOff x="3390605" y="2906545"/>
                    <a:chExt cx="256540" cy="246380"/>
                  </a:xfrm>
                </p:grpSpPr>
                <p:sp>
                  <p:nvSpPr>
                    <p:cNvPr id="4181" name="Google Shape;4181;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82" name="Google Shape;4182;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83" name="Google Shape;4183;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4184" name="Google Shape;4184;p19"/>
                  <p:cNvGrpSpPr/>
                  <p:nvPr/>
                </p:nvGrpSpPr>
                <p:grpSpPr>
                  <a:xfrm>
                    <a:off x="845557" y="3679212"/>
                    <a:ext cx="211536" cy="238462"/>
                    <a:chOff x="3240829" y="3260980"/>
                    <a:chExt cx="211536" cy="238462"/>
                  </a:xfrm>
                </p:grpSpPr>
                <p:cxnSp>
                  <p:nvCxnSpPr>
                    <p:cNvPr id="4185" name="Google Shape;4185;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86" name="Google Shape;4186;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87" name="Google Shape;4187;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188" name="Google Shape;4188;p19"/>
                  <p:cNvGrpSpPr/>
                  <p:nvPr/>
                </p:nvGrpSpPr>
                <p:grpSpPr>
                  <a:xfrm flipH="1">
                    <a:off x="1989959" y="3680275"/>
                    <a:ext cx="211536" cy="238462"/>
                    <a:chOff x="3240829" y="3260980"/>
                    <a:chExt cx="211536" cy="238462"/>
                  </a:xfrm>
                </p:grpSpPr>
                <p:cxnSp>
                  <p:nvCxnSpPr>
                    <p:cNvPr id="4189" name="Google Shape;4189;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90" name="Google Shape;4190;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91" name="Google Shape;4191;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4192" name="Google Shape;4192;p19"/>
                <p:cNvGrpSpPr/>
                <p:nvPr/>
              </p:nvGrpSpPr>
              <p:grpSpPr>
                <a:xfrm>
                  <a:off x="8696953" y="2964198"/>
                  <a:ext cx="342803" cy="194817"/>
                  <a:chOff x="10123398" y="2191217"/>
                  <a:chExt cx="342803" cy="194817"/>
                </a:xfrm>
              </p:grpSpPr>
              <p:cxnSp>
                <p:nvCxnSpPr>
                  <p:cNvPr id="4193" name="Google Shape;4193;p19"/>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4194" name="Google Shape;4194;p19"/>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4195" name="Google Shape;4195;p19"/>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6" name="Google Shape;4196;p19"/>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97" name="Google Shape;4197;p19"/>
            <p:cNvSpPr/>
            <p:nvPr/>
          </p:nvSpPr>
          <p:spPr>
            <a:xfrm>
              <a:off x="6505748" y="3497466"/>
              <a:ext cx="269393" cy="522541"/>
            </a:xfrm>
            <a:custGeom>
              <a:avLst/>
              <a:gdLst/>
              <a:ahLst/>
              <a:cxnLst/>
              <a:rect l="l" t="t" r="r" b="b"/>
              <a:pathLst>
                <a:path w="269393" h="522541" extrusionOk="0">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8" name="Google Shape;4198;p19"/>
            <p:cNvSpPr/>
            <p:nvPr/>
          </p:nvSpPr>
          <p:spPr>
            <a:xfrm>
              <a:off x="6576192" y="4321524"/>
              <a:ext cx="207847" cy="361297"/>
            </a:xfrm>
            <a:custGeom>
              <a:avLst/>
              <a:gdLst/>
              <a:ahLst/>
              <a:cxnLst/>
              <a:rect l="l" t="t" r="r" b="b"/>
              <a:pathLst>
                <a:path w="207847" h="361297" extrusionOk="0">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9" name="Google Shape;4199;p19"/>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0" name="Google Shape;4200;p19"/>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01" name="Google Shape;4201;p19"/>
          <p:cNvGrpSpPr/>
          <p:nvPr/>
        </p:nvGrpSpPr>
        <p:grpSpPr>
          <a:xfrm>
            <a:off x="997067" y="2729421"/>
            <a:ext cx="3594029" cy="3720181"/>
            <a:chOff x="68370" y="1997785"/>
            <a:chExt cx="3136021" cy="3214425"/>
          </a:xfrm>
        </p:grpSpPr>
        <p:grpSp>
          <p:nvGrpSpPr>
            <p:cNvPr id="4202" name="Google Shape;4202;p19"/>
            <p:cNvGrpSpPr/>
            <p:nvPr/>
          </p:nvGrpSpPr>
          <p:grpSpPr>
            <a:xfrm>
              <a:off x="68370" y="1997785"/>
              <a:ext cx="3136021" cy="3214425"/>
              <a:chOff x="68370" y="1997785"/>
              <a:chExt cx="3136021" cy="3214425"/>
            </a:xfrm>
          </p:grpSpPr>
          <p:sp>
            <p:nvSpPr>
              <p:cNvPr id="4203" name="Google Shape;4203;p19"/>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204" name="Google Shape;4204;p19"/>
              <p:cNvGrpSpPr/>
              <p:nvPr/>
            </p:nvGrpSpPr>
            <p:grpSpPr>
              <a:xfrm>
                <a:off x="672881" y="1997785"/>
                <a:ext cx="2531510" cy="3214425"/>
                <a:chOff x="672881" y="1997785"/>
                <a:chExt cx="2531510" cy="3214425"/>
              </a:xfrm>
            </p:grpSpPr>
            <p:grpSp>
              <p:nvGrpSpPr>
                <p:cNvPr id="4205" name="Google Shape;4205;p19"/>
                <p:cNvGrpSpPr/>
                <p:nvPr/>
              </p:nvGrpSpPr>
              <p:grpSpPr>
                <a:xfrm>
                  <a:off x="672881" y="1997785"/>
                  <a:ext cx="2531510" cy="3214425"/>
                  <a:chOff x="5199461" y="1674618"/>
                  <a:chExt cx="2386137" cy="2959191"/>
                </a:xfrm>
              </p:grpSpPr>
              <p:sp>
                <p:nvSpPr>
                  <p:cNvPr id="4206" name="Google Shape;4206;p19"/>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7" name="Google Shape;4207;p19"/>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8" name="Google Shape;4208;p19"/>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9" name="Google Shape;4209;p19"/>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210" name="Google Shape;4210;p19"/>
                  <p:cNvGrpSpPr/>
                  <p:nvPr/>
                </p:nvGrpSpPr>
                <p:grpSpPr>
                  <a:xfrm>
                    <a:off x="5762797" y="2329698"/>
                    <a:ext cx="1355938" cy="628117"/>
                    <a:chOff x="845557" y="3324777"/>
                    <a:chExt cx="1355938" cy="628117"/>
                  </a:xfrm>
                </p:grpSpPr>
                <p:grpSp>
                  <p:nvGrpSpPr>
                    <p:cNvPr id="4211" name="Google Shape;4211;p19"/>
                    <p:cNvGrpSpPr/>
                    <p:nvPr/>
                  </p:nvGrpSpPr>
                  <p:grpSpPr>
                    <a:xfrm>
                      <a:off x="1273679" y="3617265"/>
                      <a:ext cx="499645" cy="335629"/>
                      <a:chOff x="3668951" y="3199033"/>
                      <a:chExt cx="499645" cy="335629"/>
                    </a:xfrm>
                  </p:grpSpPr>
                  <p:sp>
                    <p:nvSpPr>
                      <p:cNvPr id="4212" name="Google Shape;4212;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3" name="Google Shape;4213;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14" name="Google Shape;4214;p19"/>
                    <p:cNvGrpSpPr/>
                    <p:nvPr/>
                  </p:nvGrpSpPr>
                  <p:grpSpPr>
                    <a:xfrm>
                      <a:off x="995333" y="3324777"/>
                      <a:ext cx="1081875" cy="246380"/>
                      <a:chOff x="3390605" y="2906545"/>
                      <a:chExt cx="1081875" cy="246380"/>
                    </a:xfrm>
                  </p:grpSpPr>
                  <p:sp>
                    <p:nvSpPr>
                      <p:cNvPr id="4215" name="Google Shape;4215;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6" name="Google Shape;4216;p1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7" name="Google Shape;4217;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8" name="Google Shape;4218;p1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9" name="Google Shape;4219;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20" name="Google Shape;4220;p1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21" name="Google Shape;4221;p19"/>
                    <p:cNvGrpSpPr/>
                    <p:nvPr/>
                  </p:nvGrpSpPr>
                  <p:grpSpPr>
                    <a:xfrm>
                      <a:off x="845557" y="3679212"/>
                      <a:ext cx="211536" cy="238462"/>
                      <a:chOff x="3240829" y="3260980"/>
                      <a:chExt cx="211536" cy="238462"/>
                    </a:xfrm>
                  </p:grpSpPr>
                  <p:cxnSp>
                    <p:nvCxnSpPr>
                      <p:cNvPr id="4222" name="Google Shape;4222;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223" name="Google Shape;4223;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224" name="Google Shape;4224;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225" name="Google Shape;4225;p19"/>
                    <p:cNvGrpSpPr/>
                    <p:nvPr/>
                  </p:nvGrpSpPr>
                  <p:grpSpPr>
                    <a:xfrm flipH="1">
                      <a:off x="1989959" y="3680275"/>
                      <a:ext cx="211536" cy="238462"/>
                      <a:chOff x="3240829" y="3260980"/>
                      <a:chExt cx="211536" cy="238462"/>
                    </a:xfrm>
                  </p:grpSpPr>
                  <p:cxnSp>
                    <p:nvCxnSpPr>
                      <p:cNvPr id="4226" name="Google Shape;4226;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227" name="Google Shape;4227;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228" name="Google Shape;4228;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4229" name="Google Shape;4229;p19"/>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0" name="Google Shape;4230;p19"/>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1" name="Google Shape;4231;p19"/>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2" name="Google Shape;4232;p19"/>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3" name="Google Shape;4233;p19"/>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4" name="Google Shape;4234;p19"/>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5" name="Google Shape;4235;p19"/>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180"/>
        <p:cNvGrpSpPr/>
        <p:nvPr/>
      </p:nvGrpSpPr>
      <p:grpSpPr>
        <a:xfrm>
          <a:off x="0" y="0"/>
          <a:ext cx="0" cy="0"/>
          <a:chOff x="0" y="0"/>
          <a:chExt cx="0" cy="0"/>
        </a:xfrm>
      </p:grpSpPr>
      <p:grpSp>
        <p:nvGrpSpPr>
          <p:cNvPr id="2181" name="Google Shape;2181;p2"/>
          <p:cNvGrpSpPr/>
          <p:nvPr/>
        </p:nvGrpSpPr>
        <p:grpSpPr>
          <a:xfrm flipH="1">
            <a:off x="7513574" y="-492448"/>
            <a:ext cx="1250465" cy="813416"/>
            <a:chOff x="28214" y="967908"/>
            <a:chExt cx="1250465" cy="813416"/>
          </a:xfrm>
        </p:grpSpPr>
        <p:cxnSp>
          <p:nvCxnSpPr>
            <p:cNvPr id="2182" name="Google Shape;2182;p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183" name="Google Shape;2183;p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84" name="Google Shape;2184;p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5" name="Google Shape;2185;p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6" name="Google Shape;2186;p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87" name="Google Shape;2187;p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8" name="Google Shape;2188;p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189" name="Google Shape;2189;p2"/>
          <p:cNvSpPr/>
          <p:nvPr/>
        </p:nvSpPr>
        <p:spPr>
          <a:xfrm>
            <a:off x="5081633" y="1754374"/>
            <a:ext cx="7196201"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8800"/>
              <a:buFont typeface="Coiny"/>
              <a:buNone/>
            </a:pPr>
            <a:r>
              <a:rPr lang="en-US" sz="8800" b="1" i="0" u="none" strike="noStrike" cap="none">
                <a:solidFill>
                  <a:srgbClr val="5E2700"/>
                </a:solidFill>
                <a:latin typeface="Coiny"/>
                <a:ea typeface="Coiny"/>
                <a:cs typeface="Coiny"/>
                <a:sym typeface="Coiny"/>
              </a:rPr>
              <a:t>KHỞI ĐỘNG</a:t>
            </a:r>
            <a:endParaRPr sz="8800" b="1" i="0" u="none" strike="noStrike" cap="none">
              <a:solidFill>
                <a:srgbClr val="5E2700"/>
              </a:solidFill>
              <a:latin typeface="Coiny"/>
              <a:ea typeface="Coiny"/>
              <a:cs typeface="Coiny"/>
              <a:sym typeface="Coiny"/>
            </a:endParaRPr>
          </a:p>
        </p:txBody>
      </p:sp>
      <p:grpSp>
        <p:nvGrpSpPr>
          <p:cNvPr id="2190" name="Google Shape;2190;p2"/>
          <p:cNvGrpSpPr/>
          <p:nvPr/>
        </p:nvGrpSpPr>
        <p:grpSpPr>
          <a:xfrm rot="1225870">
            <a:off x="-283357" y="1382086"/>
            <a:ext cx="3004895" cy="4070269"/>
            <a:chOff x="6997471" y="2147161"/>
            <a:chExt cx="2663841" cy="3692953"/>
          </a:xfrm>
        </p:grpSpPr>
        <p:sp>
          <p:nvSpPr>
            <p:cNvPr id="2191" name="Google Shape;2191;p2"/>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92" name="Google Shape;2192;p2"/>
            <p:cNvGrpSpPr/>
            <p:nvPr/>
          </p:nvGrpSpPr>
          <p:grpSpPr>
            <a:xfrm>
              <a:off x="7236306" y="2161336"/>
              <a:ext cx="2259374" cy="1075005"/>
              <a:chOff x="7228461" y="2170574"/>
              <a:chExt cx="2259374" cy="1075005"/>
            </a:xfrm>
          </p:grpSpPr>
          <p:sp>
            <p:nvSpPr>
              <p:cNvPr id="2193" name="Google Shape;2193;p2"/>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4" name="Google Shape;2194;p2"/>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2195" name="Google Shape;2195;p2"/>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6" name="Google Shape;2196;p2"/>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7" name="Google Shape;2197;p2"/>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98" name="Google Shape;2198;p2"/>
            <p:cNvGrpSpPr/>
            <p:nvPr/>
          </p:nvGrpSpPr>
          <p:grpSpPr>
            <a:xfrm>
              <a:off x="7550189" y="2944340"/>
              <a:ext cx="1614580" cy="783866"/>
              <a:chOff x="845557" y="3324777"/>
              <a:chExt cx="1355938" cy="628117"/>
            </a:xfrm>
          </p:grpSpPr>
          <p:grpSp>
            <p:nvGrpSpPr>
              <p:cNvPr id="2199" name="Google Shape;2199;p2"/>
              <p:cNvGrpSpPr/>
              <p:nvPr/>
            </p:nvGrpSpPr>
            <p:grpSpPr>
              <a:xfrm>
                <a:off x="1273679" y="3617265"/>
                <a:ext cx="499645" cy="335629"/>
                <a:chOff x="3668951" y="3199033"/>
                <a:chExt cx="499645" cy="335629"/>
              </a:xfrm>
            </p:grpSpPr>
            <p:sp>
              <p:nvSpPr>
                <p:cNvPr id="2200" name="Google Shape;2200;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1" name="Google Shape;2201;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202" name="Google Shape;2202;p2"/>
              <p:cNvGrpSpPr/>
              <p:nvPr/>
            </p:nvGrpSpPr>
            <p:grpSpPr>
              <a:xfrm>
                <a:off x="995333" y="3324777"/>
                <a:ext cx="256540" cy="246380"/>
                <a:chOff x="3390605" y="2906545"/>
                <a:chExt cx="256540" cy="246380"/>
              </a:xfrm>
            </p:grpSpPr>
            <p:sp>
              <p:nvSpPr>
                <p:cNvPr id="2203" name="Google Shape;2203;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4" name="Google Shape;2204;p2"/>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5" name="Google Shape;2205;p2"/>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206" name="Google Shape;2206;p2"/>
              <p:cNvGrpSpPr/>
              <p:nvPr/>
            </p:nvGrpSpPr>
            <p:grpSpPr>
              <a:xfrm>
                <a:off x="845557" y="3679212"/>
                <a:ext cx="211536" cy="238462"/>
                <a:chOff x="3240829" y="3260980"/>
                <a:chExt cx="211536" cy="238462"/>
              </a:xfrm>
            </p:grpSpPr>
            <p:cxnSp>
              <p:nvCxnSpPr>
                <p:cNvPr id="2207" name="Google Shape;2207;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08" name="Google Shape;2208;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09" name="Google Shape;2209;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210" name="Google Shape;2210;p2"/>
              <p:cNvGrpSpPr/>
              <p:nvPr/>
            </p:nvGrpSpPr>
            <p:grpSpPr>
              <a:xfrm flipH="1">
                <a:off x="1989959" y="3680275"/>
                <a:ext cx="211536" cy="238462"/>
                <a:chOff x="3240829" y="3260980"/>
                <a:chExt cx="211536" cy="238462"/>
              </a:xfrm>
            </p:grpSpPr>
            <p:cxnSp>
              <p:nvCxnSpPr>
                <p:cNvPr id="2211" name="Google Shape;2211;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12" name="Google Shape;2212;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13" name="Google Shape;2213;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214" name="Google Shape;2214;p2"/>
            <p:cNvGrpSpPr/>
            <p:nvPr/>
          </p:nvGrpSpPr>
          <p:grpSpPr>
            <a:xfrm>
              <a:off x="8696953" y="2964198"/>
              <a:ext cx="342803" cy="194817"/>
              <a:chOff x="10123398" y="2191217"/>
              <a:chExt cx="342803" cy="194817"/>
            </a:xfrm>
          </p:grpSpPr>
          <p:cxnSp>
            <p:nvCxnSpPr>
              <p:cNvPr id="2215" name="Google Shape;2215;p2"/>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2216" name="Google Shape;2216;p2"/>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grpSp>
        <p:nvGrpSpPr>
          <p:cNvPr id="2217" name="Google Shape;2217;p2"/>
          <p:cNvGrpSpPr/>
          <p:nvPr/>
        </p:nvGrpSpPr>
        <p:grpSpPr>
          <a:xfrm rot="1256300">
            <a:off x="-528954" y="3797740"/>
            <a:ext cx="2957579" cy="4076114"/>
            <a:chOff x="2804160" y="2202089"/>
            <a:chExt cx="2237116" cy="2959191"/>
          </a:xfrm>
        </p:grpSpPr>
        <p:sp>
          <p:nvSpPr>
            <p:cNvPr id="2218" name="Google Shape;2218;p2"/>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219" name="Google Shape;2219;p2"/>
            <p:cNvGrpSpPr/>
            <p:nvPr/>
          </p:nvGrpSpPr>
          <p:grpSpPr>
            <a:xfrm>
              <a:off x="3649922" y="2398657"/>
              <a:ext cx="597239" cy="364602"/>
              <a:chOff x="3649922" y="2398657"/>
              <a:chExt cx="597239" cy="364602"/>
            </a:xfrm>
          </p:grpSpPr>
          <p:sp>
            <p:nvSpPr>
              <p:cNvPr id="2220" name="Google Shape;2220;p2"/>
              <p:cNvSpPr/>
              <p:nvPr/>
            </p:nvSpPr>
            <p:spPr>
              <a:xfrm rot="10474012">
                <a:off x="3848738" y="2408071"/>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1" name="Google Shape;2221;p2"/>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2" name="Google Shape;2222;p2"/>
              <p:cNvSpPr/>
              <p:nvPr/>
            </p:nvSpPr>
            <p:spPr>
              <a:xfrm rot="-10014549">
                <a:off x="4073892" y="2423735"/>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23" name="Google Shape;2223;p2"/>
            <p:cNvGrpSpPr/>
            <p:nvPr/>
          </p:nvGrpSpPr>
          <p:grpSpPr>
            <a:xfrm>
              <a:off x="3668951" y="3199033"/>
              <a:ext cx="499645" cy="335629"/>
              <a:chOff x="3668951" y="3199033"/>
              <a:chExt cx="499645" cy="335629"/>
            </a:xfrm>
          </p:grpSpPr>
          <p:sp>
            <p:nvSpPr>
              <p:cNvPr id="2224" name="Google Shape;2224;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5" name="Google Shape;2225;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26" name="Google Shape;2226;p2"/>
            <p:cNvGrpSpPr/>
            <p:nvPr/>
          </p:nvGrpSpPr>
          <p:grpSpPr>
            <a:xfrm>
              <a:off x="3390605" y="2906545"/>
              <a:ext cx="1081875" cy="246380"/>
              <a:chOff x="3390605" y="2906545"/>
              <a:chExt cx="1081875" cy="246380"/>
            </a:xfrm>
          </p:grpSpPr>
          <p:sp>
            <p:nvSpPr>
              <p:cNvPr id="2227" name="Google Shape;2227;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8" name="Google Shape;2228;p2"/>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9" name="Google Shape;2229;p2"/>
              <p:cNvSpPr/>
              <p:nvPr/>
            </p:nvSpPr>
            <p:spPr>
              <a:xfrm>
                <a:off x="3467269" y="2932275"/>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0" name="Google Shape;2230;p2"/>
              <p:cNvSpPr/>
              <p:nvPr/>
            </p:nvSpPr>
            <p:spPr>
              <a:xfrm>
                <a:off x="4286623" y="2924032"/>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1" name="Google Shape;2231;p2"/>
              <p:cNvSpPr/>
              <p:nvPr/>
            </p:nvSpPr>
            <p:spPr>
              <a:xfrm>
                <a:off x="3552790" y="2954951"/>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2" name="Google Shape;2232;p2"/>
              <p:cNvSpPr/>
              <p:nvPr/>
            </p:nvSpPr>
            <p:spPr>
              <a:xfrm>
                <a:off x="4366415" y="2952813"/>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233" name="Google Shape;2233;p2"/>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4" name="Google Shape;2234;p2"/>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235" name="Google Shape;2235;p2"/>
            <p:cNvGrpSpPr/>
            <p:nvPr/>
          </p:nvGrpSpPr>
          <p:grpSpPr>
            <a:xfrm>
              <a:off x="2909482" y="3653143"/>
              <a:ext cx="498100" cy="821316"/>
              <a:chOff x="2909482" y="3653143"/>
              <a:chExt cx="498100" cy="821316"/>
            </a:xfrm>
          </p:grpSpPr>
          <p:sp>
            <p:nvSpPr>
              <p:cNvPr id="2236" name="Google Shape;2236;p2"/>
              <p:cNvSpPr/>
              <p:nvPr/>
            </p:nvSpPr>
            <p:spPr>
              <a:xfrm rot="5943786">
                <a:off x="3076192" y="3625910"/>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7" name="Google Shape;2237;p2"/>
              <p:cNvSpPr/>
              <p:nvPr/>
            </p:nvSpPr>
            <p:spPr>
              <a:xfrm rot="5943786">
                <a:off x="3034451" y="3873810"/>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8" name="Google Shape;2238;p2"/>
              <p:cNvSpPr/>
              <p:nvPr/>
            </p:nvSpPr>
            <p:spPr>
              <a:xfrm rot="5943786">
                <a:off x="2977488" y="413554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39" name="Google Shape;2239;p2"/>
            <p:cNvGrpSpPr/>
            <p:nvPr/>
          </p:nvGrpSpPr>
          <p:grpSpPr>
            <a:xfrm flipH="1">
              <a:off x="4461532" y="3619560"/>
              <a:ext cx="484985" cy="793049"/>
              <a:chOff x="2917514" y="3646923"/>
              <a:chExt cx="484985" cy="793049"/>
            </a:xfrm>
          </p:grpSpPr>
          <p:sp>
            <p:nvSpPr>
              <p:cNvPr id="2240" name="Google Shape;2240;p2"/>
              <p:cNvSpPr/>
              <p:nvPr/>
            </p:nvSpPr>
            <p:spPr>
              <a:xfrm rot="6008731">
                <a:off x="3069193" y="3621136"/>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41" name="Google Shape;2241;p2"/>
              <p:cNvSpPr/>
              <p:nvPr/>
            </p:nvSpPr>
            <p:spPr>
              <a:xfrm rot="5984776">
                <a:off x="3032736" y="3854528"/>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42" name="Google Shape;2242;p2"/>
              <p:cNvSpPr/>
              <p:nvPr/>
            </p:nvSpPr>
            <p:spPr>
              <a:xfrm rot="5943786">
                <a:off x="2985640" y="4100914"/>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43" name="Google Shape;2243;p2"/>
            <p:cNvGrpSpPr/>
            <p:nvPr/>
          </p:nvGrpSpPr>
          <p:grpSpPr>
            <a:xfrm>
              <a:off x="3240829" y="3260980"/>
              <a:ext cx="211536" cy="238462"/>
              <a:chOff x="3240829" y="3260980"/>
              <a:chExt cx="211536" cy="238462"/>
            </a:xfrm>
          </p:grpSpPr>
          <p:cxnSp>
            <p:nvCxnSpPr>
              <p:cNvPr id="2244" name="Google Shape;2244;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45" name="Google Shape;2245;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46" name="Google Shape;2246;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247" name="Google Shape;2247;p2"/>
            <p:cNvGrpSpPr/>
            <p:nvPr/>
          </p:nvGrpSpPr>
          <p:grpSpPr>
            <a:xfrm flipH="1">
              <a:off x="4385231" y="3262043"/>
              <a:ext cx="211536" cy="238462"/>
              <a:chOff x="3240829" y="3260980"/>
              <a:chExt cx="211536" cy="238462"/>
            </a:xfrm>
          </p:grpSpPr>
          <p:cxnSp>
            <p:nvCxnSpPr>
              <p:cNvPr id="2248" name="Google Shape;2248;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49" name="Google Shape;2249;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50" name="Google Shape;2250;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251" name="Google Shape;2251;p2"/>
          <p:cNvGrpSpPr/>
          <p:nvPr/>
        </p:nvGrpSpPr>
        <p:grpSpPr>
          <a:xfrm>
            <a:off x="5582167" y="-960968"/>
            <a:ext cx="4735253" cy="2000456"/>
            <a:chOff x="7674178" y="-341096"/>
            <a:chExt cx="4662969" cy="1875851"/>
          </a:xfrm>
        </p:grpSpPr>
        <p:sp>
          <p:nvSpPr>
            <p:cNvPr id="2252" name="Google Shape;2252;p2"/>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53" name="Google Shape;2253;p2"/>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54" name="Google Shape;2254;p2"/>
            <p:cNvCxnSpPr>
              <a:stCxn id="2253" idx="0"/>
              <a:endCxn id="2253"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2255" name="Google Shape;2255;p2"/>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2256" name="Google Shape;2256;p2"/>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2257" name="Google Shape;2257;p2"/>
            <p:cNvGrpSpPr/>
            <p:nvPr/>
          </p:nvGrpSpPr>
          <p:grpSpPr>
            <a:xfrm>
              <a:off x="7674178" y="-341096"/>
              <a:ext cx="1090950" cy="1870837"/>
              <a:chOff x="6203855" y="341000"/>
              <a:chExt cx="580001" cy="1597252"/>
            </a:xfrm>
          </p:grpSpPr>
          <p:sp>
            <p:nvSpPr>
              <p:cNvPr id="2258" name="Google Shape;2258;p2"/>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59" name="Google Shape;2259;p2"/>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2260" name="Google Shape;2260;p2"/>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2261" name="Google Shape;2261;p2"/>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2262" name="Google Shape;2262;p2"/>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2263" name="Google Shape;2263;p2"/>
            <p:cNvGrpSpPr/>
            <p:nvPr/>
          </p:nvGrpSpPr>
          <p:grpSpPr>
            <a:xfrm flipH="1">
              <a:off x="11246197" y="-336082"/>
              <a:ext cx="1090950" cy="1870837"/>
              <a:chOff x="6203855" y="341000"/>
              <a:chExt cx="580001" cy="1597252"/>
            </a:xfrm>
          </p:grpSpPr>
          <p:sp>
            <p:nvSpPr>
              <p:cNvPr id="2264" name="Google Shape;2264;p2"/>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65" name="Google Shape;2265;p2"/>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2266" name="Google Shape;2266;p2"/>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grpSp>
        <p:nvGrpSpPr>
          <p:cNvPr id="2267" name="Google Shape;2267;p2"/>
          <p:cNvGrpSpPr/>
          <p:nvPr/>
        </p:nvGrpSpPr>
        <p:grpSpPr>
          <a:xfrm>
            <a:off x="3714192" y="2589875"/>
            <a:ext cx="1487755" cy="2382085"/>
            <a:chOff x="1777678" y="794972"/>
            <a:chExt cx="3612645" cy="5675916"/>
          </a:xfrm>
        </p:grpSpPr>
        <p:grpSp>
          <p:nvGrpSpPr>
            <p:cNvPr id="2268" name="Google Shape;2268;p2"/>
            <p:cNvGrpSpPr/>
            <p:nvPr/>
          </p:nvGrpSpPr>
          <p:grpSpPr>
            <a:xfrm>
              <a:off x="1777678" y="794972"/>
              <a:ext cx="3612645" cy="5675916"/>
              <a:chOff x="4289677" y="674855"/>
              <a:chExt cx="3612645" cy="5675916"/>
            </a:xfrm>
          </p:grpSpPr>
          <p:grpSp>
            <p:nvGrpSpPr>
              <p:cNvPr id="2269" name="Google Shape;2269;p2"/>
              <p:cNvGrpSpPr/>
              <p:nvPr/>
            </p:nvGrpSpPr>
            <p:grpSpPr>
              <a:xfrm>
                <a:off x="4289677" y="674855"/>
                <a:ext cx="3612645" cy="5675916"/>
                <a:chOff x="2492332" y="91439"/>
                <a:chExt cx="4146187" cy="6565863"/>
              </a:xfrm>
            </p:grpSpPr>
            <p:grpSp>
              <p:nvGrpSpPr>
                <p:cNvPr id="2270" name="Google Shape;2270;p2"/>
                <p:cNvGrpSpPr/>
                <p:nvPr/>
              </p:nvGrpSpPr>
              <p:grpSpPr>
                <a:xfrm rot="-2480865" flipH="1">
                  <a:off x="3422651" y="572781"/>
                  <a:ext cx="2451852" cy="2635838"/>
                  <a:chOff x="3838532" y="1040457"/>
                  <a:chExt cx="2523574" cy="2981548"/>
                </a:xfrm>
              </p:grpSpPr>
              <p:sp>
                <p:nvSpPr>
                  <p:cNvPr id="2271" name="Google Shape;2271;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72" name="Google Shape;2272;p2"/>
                  <p:cNvCxnSpPr>
                    <a:stCxn id="2271" idx="18"/>
                  </p:cNvCxnSpPr>
                  <p:nvPr/>
                </p:nvCxnSpPr>
                <p:spPr>
                  <a:xfrm rot="8158403">
                    <a:off x="5233417" y="1210620"/>
                    <a:ext cx="174822" cy="3089570"/>
                  </a:xfrm>
                  <a:prstGeom prst="straightConnector1">
                    <a:avLst/>
                  </a:prstGeom>
                  <a:noFill/>
                  <a:ln w="57150" cap="flat" cmpd="sng">
                    <a:solidFill>
                      <a:schemeClr val="dk1"/>
                    </a:solidFill>
                    <a:prstDash val="solid"/>
                    <a:miter lim="800000"/>
                    <a:headEnd type="none" w="sm" len="sm"/>
                    <a:tailEnd type="none" w="sm" len="sm"/>
                  </a:ln>
                </p:spPr>
              </p:cxnSp>
              <p:sp>
                <p:nvSpPr>
                  <p:cNvPr id="2273" name="Google Shape;2273;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4" name="Google Shape;2274;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5" name="Google Shape;2275;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6" name="Google Shape;2276;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77" name="Google Shape;2277;p2"/>
                <p:cNvGrpSpPr/>
                <p:nvPr/>
              </p:nvGrpSpPr>
              <p:grpSpPr>
                <a:xfrm>
                  <a:off x="2687568" y="757957"/>
                  <a:ext cx="2032210" cy="2880901"/>
                  <a:chOff x="3838532" y="1040457"/>
                  <a:chExt cx="2523574" cy="2891631"/>
                </a:xfrm>
              </p:grpSpPr>
              <p:sp>
                <p:nvSpPr>
                  <p:cNvPr id="2278" name="Google Shape;2278;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79" name="Google Shape;2279;p2"/>
                  <p:cNvCxnSpPr>
                    <a:stCxn id="2278"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80" name="Google Shape;2280;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1" name="Google Shape;2281;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2" name="Google Shape;2282;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3" name="Google Shape;2283;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84" name="Google Shape;2284;p2"/>
                <p:cNvGrpSpPr/>
                <p:nvPr/>
              </p:nvGrpSpPr>
              <p:grpSpPr>
                <a:xfrm>
                  <a:off x="2649392" y="3634455"/>
                  <a:ext cx="3897297" cy="3022847"/>
                  <a:chOff x="4279036" y="3583162"/>
                  <a:chExt cx="3897297" cy="3022847"/>
                </a:xfrm>
              </p:grpSpPr>
              <p:sp>
                <p:nvSpPr>
                  <p:cNvPr id="2285" name="Google Shape;2285;p2"/>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6" name="Google Shape;2286;p2"/>
                  <p:cNvSpPr/>
                  <p:nvPr/>
                </p:nvSpPr>
                <p:spPr>
                  <a:xfrm>
                    <a:off x="4279036" y="3583162"/>
                    <a:ext cx="3897297" cy="923279"/>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87" name="Google Shape;2287;p2"/>
                <p:cNvGrpSpPr/>
                <p:nvPr/>
              </p:nvGrpSpPr>
              <p:grpSpPr>
                <a:xfrm>
                  <a:off x="2492332" y="1521007"/>
                  <a:ext cx="2130858" cy="2089476"/>
                  <a:chOff x="3838532" y="1040457"/>
                  <a:chExt cx="2523574" cy="2891631"/>
                </a:xfrm>
              </p:grpSpPr>
              <p:sp>
                <p:nvSpPr>
                  <p:cNvPr id="2288" name="Google Shape;2288;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89" name="Google Shape;2289;p2"/>
                  <p:cNvCxnSpPr>
                    <a:stCxn id="2288"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90" name="Google Shape;2290;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1" name="Google Shape;2291;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2" name="Google Shape;2292;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3" name="Google Shape;2293;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94" name="Google Shape;2294;p2"/>
                <p:cNvGrpSpPr/>
                <p:nvPr/>
              </p:nvGrpSpPr>
              <p:grpSpPr>
                <a:xfrm flipH="1">
                  <a:off x="4544712" y="757958"/>
                  <a:ext cx="1913853" cy="2853414"/>
                  <a:chOff x="3838532" y="1040457"/>
                  <a:chExt cx="2523574" cy="2891631"/>
                </a:xfrm>
              </p:grpSpPr>
              <p:sp>
                <p:nvSpPr>
                  <p:cNvPr id="2295" name="Google Shape;2295;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96" name="Google Shape;2296;p2"/>
                  <p:cNvCxnSpPr>
                    <a:stCxn id="2295"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97" name="Google Shape;2297;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8" name="Google Shape;2298;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9" name="Google Shape;2299;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0" name="Google Shape;2300;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01" name="Google Shape;2301;p2"/>
                <p:cNvGrpSpPr/>
                <p:nvPr/>
              </p:nvGrpSpPr>
              <p:grpSpPr>
                <a:xfrm flipH="1">
                  <a:off x="4567057" y="1522583"/>
                  <a:ext cx="2071462" cy="2110984"/>
                  <a:chOff x="3838532" y="1040457"/>
                  <a:chExt cx="2523574" cy="2891631"/>
                </a:xfrm>
              </p:grpSpPr>
              <p:sp>
                <p:nvSpPr>
                  <p:cNvPr id="2302" name="Google Shape;2302;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303" name="Google Shape;2303;p2"/>
                  <p:cNvCxnSpPr>
                    <a:stCxn id="2302"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304" name="Google Shape;2304;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5" name="Google Shape;2305;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6" name="Google Shape;2306;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7" name="Google Shape;2307;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08" name="Google Shape;2308;p2"/>
              <p:cNvGrpSpPr/>
              <p:nvPr/>
            </p:nvGrpSpPr>
            <p:grpSpPr>
              <a:xfrm>
                <a:off x="4980585" y="1369098"/>
                <a:ext cx="2345856" cy="2476826"/>
                <a:chOff x="8058662" y="1411979"/>
                <a:chExt cx="2802734" cy="3038669"/>
              </a:xfrm>
            </p:grpSpPr>
            <p:sp>
              <p:nvSpPr>
                <p:cNvPr id="2309" name="Google Shape;2309;p2"/>
                <p:cNvSpPr/>
                <p:nvPr/>
              </p:nvSpPr>
              <p:spPr>
                <a:xfrm rot="-603154">
                  <a:off x="8805693" y="2248584"/>
                  <a:ext cx="596235" cy="2103120"/>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0" name="Google Shape;2310;p2"/>
                <p:cNvSpPr/>
                <p:nvPr/>
              </p:nvSpPr>
              <p:spPr>
                <a:xfrm rot="1049956" flipH="1">
                  <a:off x="9502030" y="2306551"/>
                  <a:ext cx="596235" cy="2103120"/>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311" name="Google Shape;2311;p2"/>
                <p:cNvCxnSpPr>
                  <a:endCxn id="2310" idx="0"/>
                </p:cNvCxnSpPr>
                <p:nvPr/>
              </p:nvCxnSpPr>
              <p:spPr>
                <a:xfrm flipH="1">
                  <a:off x="9400000" y="1940408"/>
                  <a:ext cx="99600" cy="2394000"/>
                </a:xfrm>
                <a:prstGeom prst="straightConnector1">
                  <a:avLst/>
                </a:prstGeom>
                <a:noFill/>
                <a:ln w="57150" cap="flat" cmpd="sng">
                  <a:solidFill>
                    <a:schemeClr val="dk1"/>
                  </a:solidFill>
                  <a:prstDash val="solid"/>
                  <a:miter lim="800000"/>
                  <a:headEnd type="none" w="sm" len="sm"/>
                  <a:tailEnd type="none" w="sm" len="sm"/>
                </a:ln>
              </p:spPr>
            </p:cxnSp>
            <p:grpSp>
              <p:nvGrpSpPr>
                <p:cNvPr id="2312" name="Google Shape;2312;p2"/>
                <p:cNvGrpSpPr/>
                <p:nvPr/>
              </p:nvGrpSpPr>
              <p:grpSpPr>
                <a:xfrm>
                  <a:off x="8058662" y="1792007"/>
                  <a:ext cx="1065913" cy="960987"/>
                  <a:chOff x="3730718" y="705949"/>
                  <a:chExt cx="1993076" cy="1624075"/>
                </a:xfrm>
              </p:grpSpPr>
              <p:sp>
                <p:nvSpPr>
                  <p:cNvPr id="2313" name="Google Shape;2313;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C0EEE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4" name="Google Shape;2314;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15" name="Google Shape;2315;p2"/>
                <p:cNvGrpSpPr/>
                <p:nvPr/>
              </p:nvGrpSpPr>
              <p:grpSpPr>
                <a:xfrm>
                  <a:off x="8966643" y="1411979"/>
                  <a:ext cx="1065913" cy="1011532"/>
                  <a:chOff x="3730718" y="705949"/>
                  <a:chExt cx="1993076" cy="1624075"/>
                </a:xfrm>
              </p:grpSpPr>
              <p:sp>
                <p:nvSpPr>
                  <p:cNvPr id="2316" name="Google Shape;2316;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7" name="Google Shape;2317;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18" name="Google Shape;2318;p2"/>
                <p:cNvGrpSpPr/>
                <p:nvPr/>
              </p:nvGrpSpPr>
              <p:grpSpPr>
                <a:xfrm>
                  <a:off x="9795483" y="1888256"/>
                  <a:ext cx="1065913" cy="1011532"/>
                  <a:chOff x="3730718" y="705949"/>
                  <a:chExt cx="1993076" cy="1624075"/>
                </a:xfrm>
              </p:grpSpPr>
              <p:sp>
                <p:nvSpPr>
                  <p:cNvPr id="2319" name="Google Shape;2319;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3E53D"/>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0" name="Google Shape;2320;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2321" name="Google Shape;2321;p2"/>
            <p:cNvGrpSpPr/>
            <p:nvPr/>
          </p:nvGrpSpPr>
          <p:grpSpPr>
            <a:xfrm rot="582746">
              <a:off x="2534782" y="4791635"/>
              <a:ext cx="1472591" cy="744086"/>
              <a:chOff x="9984528" y="5331561"/>
              <a:chExt cx="2168025" cy="1096480"/>
            </a:xfrm>
          </p:grpSpPr>
          <p:grpSp>
            <p:nvGrpSpPr>
              <p:cNvPr id="2322" name="Google Shape;2322;p2"/>
              <p:cNvGrpSpPr/>
              <p:nvPr/>
            </p:nvGrpSpPr>
            <p:grpSpPr>
              <a:xfrm>
                <a:off x="9984528" y="5579639"/>
                <a:ext cx="2168025" cy="848402"/>
                <a:chOff x="254961" y="1857117"/>
                <a:chExt cx="2168025" cy="848402"/>
              </a:xfrm>
            </p:grpSpPr>
            <p:sp>
              <p:nvSpPr>
                <p:cNvPr id="2323" name="Google Shape;2323;p2"/>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4" name="Google Shape;2324;p2"/>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5" name="Google Shape;2325;p2"/>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6" name="Google Shape;2326;p2"/>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7" name="Google Shape;2327;p2"/>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8" name="Google Shape;2328;p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9" name="Google Shape;2329;p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0" name="Google Shape;2330;p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1" name="Google Shape;2331;p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2" name="Google Shape;2332;p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33" name="Google Shape;2333;p2"/>
              <p:cNvGrpSpPr/>
              <p:nvPr/>
            </p:nvGrpSpPr>
            <p:grpSpPr>
              <a:xfrm>
                <a:off x="10862968" y="5331561"/>
                <a:ext cx="503091" cy="490108"/>
                <a:chOff x="1151664" y="6240705"/>
                <a:chExt cx="503091" cy="490108"/>
              </a:xfrm>
            </p:grpSpPr>
            <p:sp>
              <p:nvSpPr>
                <p:cNvPr id="2334" name="Google Shape;2334;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5" name="Google Shape;2335;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6" name="Google Shape;2336;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7" name="Google Shape;2337;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8" name="Google Shape;2338;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39" name="Google Shape;2339;p2"/>
            <p:cNvGrpSpPr/>
            <p:nvPr/>
          </p:nvGrpSpPr>
          <p:grpSpPr>
            <a:xfrm rot="371193">
              <a:off x="2990015" y="5610786"/>
              <a:ext cx="1472591" cy="744086"/>
              <a:chOff x="9984528" y="5331561"/>
              <a:chExt cx="2168025" cy="1096480"/>
            </a:xfrm>
          </p:grpSpPr>
          <p:grpSp>
            <p:nvGrpSpPr>
              <p:cNvPr id="2340" name="Google Shape;2340;p2"/>
              <p:cNvGrpSpPr/>
              <p:nvPr/>
            </p:nvGrpSpPr>
            <p:grpSpPr>
              <a:xfrm>
                <a:off x="9984528" y="5579639"/>
                <a:ext cx="2168025" cy="848402"/>
                <a:chOff x="254961" y="1857117"/>
                <a:chExt cx="2168025" cy="848402"/>
              </a:xfrm>
            </p:grpSpPr>
            <p:sp>
              <p:nvSpPr>
                <p:cNvPr id="2341" name="Google Shape;2341;p2"/>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2" name="Google Shape;2342;p2"/>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3" name="Google Shape;2343;p2"/>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4" name="Google Shape;2344;p2"/>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5" name="Google Shape;2345;p2"/>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6" name="Google Shape;2346;p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7" name="Google Shape;2347;p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8" name="Google Shape;2348;p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9" name="Google Shape;2349;p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0" name="Google Shape;2350;p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51" name="Google Shape;2351;p2"/>
              <p:cNvGrpSpPr/>
              <p:nvPr/>
            </p:nvGrpSpPr>
            <p:grpSpPr>
              <a:xfrm>
                <a:off x="10862968" y="5331561"/>
                <a:ext cx="503091" cy="490108"/>
                <a:chOff x="1151664" y="6240705"/>
                <a:chExt cx="503091" cy="490108"/>
              </a:xfrm>
            </p:grpSpPr>
            <p:sp>
              <p:nvSpPr>
                <p:cNvPr id="2352" name="Google Shape;2352;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3" name="Google Shape;2353;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4" name="Google Shape;2354;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5" name="Google Shape;2355;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6" name="Google Shape;2356;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57" name="Google Shape;2357;p2"/>
            <p:cNvGrpSpPr/>
            <p:nvPr/>
          </p:nvGrpSpPr>
          <p:grpSpPr>
            <a:xfrm rot="-872662">
              <a:off x="4303524" y="4903509"/>
              <a:ext cx="341715" cy="332594"/>
              <a:chOff x="1151664" y="6240705"/>
              <a:chExt cx="503091" cy="490108"/>
            </a:xfrm>
          </p:grpSpPr>
          <p:sp>
            <p:nvSpPr>
              <p:cNvPr id="2358" name="Google Shape;2358;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9" name="Google Shape;2359;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0" name="Google Shape;2360;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1" name="Google Shape;2361;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2" name="Google Shape;2362;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63" name="Google Shape;2363;p2"/>
            <p:cNvGrpSpPr/>
            <p:nvPr/>
          </p:nvGrpSpPr>
          <p:grpSpPr>
            <a:xfrm rot="-872662">
              <a:off x="2929824" y="5408782"/>
              <a:ext cx="341715" cy="332594"/>
              <a:chOff x="1151664" y="6240705"/>
              <a:chExt cx="503091" cy="490108"/>
            </a:xfrm>
          </p:grpSpPr>
          <p:sp>
            <p:nvSpPr>
              <p:cNvPr id="2364" name="Google Shape;2364;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5" name="Google Shape;2365;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6" name="Google Shape;2366;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7" name="Google Shape;2367;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8" name="Google Shape;2368;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369" name="Google Shape;2369;p2"/>
          <p:cNvSpPr/>
          <p:nvPr/>
        </p:nvSpPr>
        <p:spPr>
          <a:xfrm>
            <a:off x="10420649" y="5343932"/>
            <a:ext cx="615786" cy="587860"/>
          </a:xfrm>
          <a:prstGeom prst="flowChartConnector">
            <a:avLst/>
          </a:prstGeom>
          <a:solidFill>
            <a:srgbClr val="DC516E"/>
          </a:solidFill>
          <a:ln w="57150" cap="flat" cmpd="sng">
            <a:solidFill>
              <a:schemeClr val="dk1"/>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0" name="Google Shape;2370;p2"/>
          <p:cNvSpPr/>
          <p:nvPr/>
        </p:nvSpPr>
        <p:spPr>
          <a:xfrm rot="2576925">
            <a:off x="10211765" y="5356623"/>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1" name="Google Shape;2371;p2"/>
          <p:cNvSpPr/>
          <p:nvPr/>
        </p:nvSpPr>
        <p:spPr>
          <a:xfrm rot="-711295" flipH="1">
            <a:off x="11081274" y="5569530"/>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72" name="Google Shape;2372;p2"/>
          <p:cNvGrpSpPr/>
          <p:nvPr/>
        </p:nvGrpSpPr>
        <p:grpSpPr>
          <a:xfrm>
            <a:off x="6271035" y="3547038"/>
            <a:ext cx="2878535" cy="3040194"/>
            <a:chOff x="6271035" y="3547038"/>
            <a:chExt cx="2878535" cy="3040194"/>
          </a:xfrm>
        </p:grpSpPr>
        <p:grpSp>
          <p:nvGrpSpPr>
            <p:cNvPr id="2373" name="Google Shape;2373;p2"/>
            <p:cNvGrpSpPr/>
            <p:nvPr/>
          </p:nvGrpSpPr>
          <p:grpSpPr>
            <a:xfrm>
              <a:off x="6271035" y="3547038"/>
              <a:ext cx="2878535" cy="3040194"/>
              <a:chOff x="68370" y="1997785"/>
              <a:chExt cx="3136021" cy="3214425"/>
            </a:xfrm>
          </p:grpSpPr>
          <p:grpSp>
            <p:nvGrpSpPr>
              <p:cNvPr id="2374" name="Google Shape;2374;p2"/>
              <p:cNvGrpSpPr/>
              <p:nvPr/>
            </p:nvGrpSpPr>
            <p:grpSpPr>
              <a:xfrm>
                <a:off x="68370" y="1997785"/>
                <a:ext cx="3136021" cy="3214425"/>
                <a:chOff x="68370" y="1997785"/>
                <a:chExt cx="3136021" cy="3214425"/>
              </a:xfrm>
            </p:grpSpPr>
            <p:sp>
              <p:nvSpPr>
                <p:cNvPr id="2375" name="Google Shape;2375;p2"/>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76" name="Google Shape;2376;p2"/>
                <p:cNvGrpSpPr/>
                <p:nvPr/>
              </p:nvGrpSpPr>
              <p:grpSpPr>
                <a:xfrm>
                  <a:off x="672881" y="1997785"/>
                  <a:ext cx="2531510" cy="3214425"/>
                  <a:chOff x="672881" y="1997785"/>
                  <a:chExt cx="2531510" cy="3214425"/>
                </a:xfrm>
              </p:grpSpPr>
              <p:grpSp>
                <p:nvGrpSpPr>
                  <p:cNvPr id="2377" name="Google Shape;2377;p2"/>
                  <p:cNvGrpSpPr/>
                  <p:nvPr/>
                </p:nvGrpSpPr>
                <p:grpSpPr>
                  <a:xfrm>
                    <a:off x="672881" y="1997785"/>
                    <a:ext cx="2531510" cy="3214425"/>
                    <a:chOff x="5199461" y="1674618"/>
                    <a:chExt cx="2386137" cy="2959191"/>
                  </a:xfrm>
                </p:grpSpPr>
                <p:sp>
                  <p:nvSpPr>
                    <p:cNvPr id="2378" name="Google Shape;2378;p2"/>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9" name="Google Shape;2379;p2"/>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0" name="Google Shape;2380;p2"/>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1" name="Google Shape;2381;p2"/>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82" name="Google Shape;2382;p2"/>
                    <p:cNvGrpSpPr/>
                    <p:nvPr/>
                  </p:nvGrpSpPr>
                  <p:grpSpPr>
                    <a:xfrm>
                      <a:off x="5762797" y="2329698"/>
                      <a:ext cx="1355938" cy="628117"/>
                      <a:chOff x="845557" y="3324777"/>
                      <a:chExt cx="1355938" cy="628117"/>
                    </a:xfrm>
                  </p:grpSpPr>
                  <p:grpSp>
                    <p:nvGrpSpPr>
                      <p:cNvPr id="2383" name="Google Shape;2383;p2"/>
                      <p:cNvGrpSpPr/>
                      <p:nvPr/>
                    </p:nvGrpSpPr>
                    <p:grpSpPr>
                      <a:xfrm>
                        <a:off x="1273679" y="3617265"/>
                        <a:ext cx="499645" cy="335629"/>
                        <a:chOff x="3668951" y="3199033"/>
                        <a:chExt cx="499645" cy="335629"/>
                      </a:xfrm>
                    </p:grpSpPr>
                    <p:sp>
                      <p:nvSpPr>
                        <p:cNvPr id="2384" name="Google Shape;2384;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5" name="Google Shape;2385;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86" name="Google Shape;2386;p2"/>
                      <p:cNvGrpSpPr/>
                      <p:nvPr/>
                    </p:nvGrpSpPr>
                    <p:grpSpPr>
                      <a:xfrm>
                        <a:off x="995333" y="3324777"/>
                        <a:ext cx="1081875" cy="246380"/>
                        <a:chOff x="3390605" y="2906545"/>
                        <a:chExt cx="1081875" cy="246380"/>
                      </a:xfrm>
                    </p:grpSpPr>
                    <p:sp>
                      <p:nvSpPr>
                        <p:cNvPr id="2387" name="Google Shape;2387;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8" name="Google Shape;2388;p2"/>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9" name="Google Shape;2389;p2"/>
                        <p:cNvSpPr/>
                        <p:nvPr/>
                      </p:nvSpPr>
                      <p:spPr>
                        <a:xfrm>
                          <a:off x="3460097" y="2955686"/>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0" name="Google Shape;2390;p2"/>
                        <p:cNvSpPr/>
                        <p:nvPr/>
                      </p:nvSpPr>
                      <p:spPr>
                        <a:xfrm>
                          <a:off x="4286503" y="2957564"/>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1" name="Google Shape;2391;p2"/>
                        <p:cNvSpPr/>
                        <p:nvPr/>
                      </p:nvSpPr>
                      <p:spPr>
                        <a:xfrm>
                          <a:off x="3549920" y="2992959"/>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2" name="Google Shape;2392;p2"/>
                        <p:cNvSpPr/>
                        <p:nvPr/>
                      </p:nvSpPr>
                      <p:spPr>
                        <a:xfrm>
                          <a:off x="4376494" y="2997209"/>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93" name="Google Shape;2393;p2"/>
                      <p:cNvGrpSpPr/>
                      <p:nvPr/>
                    </p:nvGrpSpPr>
                    <p:grpSpPr>
                      <a:xfrm>
                        <a:off x="845557" y="3679212"/>
                        <a:ext cx="211536" cy="238462"/>
                        <a:chOff x="3240829" y="3260980"/>
                        <a:chExt cx="211536" cy="238462"/>
                      </a:xfrm>
                    </p:grpSpPr>
                    <p:cxnSp>
                      <p:nvCxnSpPr>
                        <p:cNvPr id="2394" name="Google Shape;2394;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395" name="Google Shape;2395;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396" name="Google Shape;2396;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397" name="Google Shape;2397;p2"/>
                      <p:cNvGrpSpPr/>
                      <p:nvPr/>
                    </p:nvGrpSpPr>
                    <p:grpSpPr>
                      <a:xfrm flipH="1">
                        <a:off x="1989959" y="3680275"/>
                        <a:ext cx="211536" cy="238462"/>
                        <a:chOff x="3240829" y="3260980"/>
                        <a:chExt cx="211536" cy="238462"/>
                      </a:xfrm>
                    </p:grpSpPr>
                    <p:cxnSp>
                      <p:nvCxnSpPr>
                        <p:cNvPr id="2398" name="Google Shape;2398;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399" name="Google Shape;2399;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400" name="Google Shape;2400;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401" name="Google Shape;2401;p2"/>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2" name="Google Shape;2402;p2"/>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3" name="Google Shape;2403;p2"/>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4" name="Google Shape;2404;p2"/>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5" name="Google Shape;2405;p2"/>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6" name="Google Shape;2406;p2"/>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7" name="Google Shape;2407;p2"/>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8" name="Google Shape;2408;p2"/>
            <p:cNvSpPr/>
            <p:nvPr/>
          </p:nvSpPr>
          <p:spPr>
            <a:xfrm>
              <a:off x="7958462" y="4771897"/>
              <a:ext cx="144645" cy="185995"/>
            </a:xfrm>
            <a:custGeom>
              <a:avLst/>
              <a:gdLst/>
              <a:ahLst/>
              <a:cxnLst/>
              <a:rect l="l" t="t" r="r" b="b"/>
              <a:pathLst>
                <a:path w="144971" h="185995" extrusionOk="0">
                  <a:moveTo>
                    <a:pt x="12058" y="45847"/>
                  </a:moveTo>
                  <a:cubicBezTo>
                    <a:pt x="-325" y="66167"/>
                    <a:pt x="-960" y="101092"/>
                    <a:pt x="628" y="122047"/>
                  </a:cubicBezTo>
                  <a:cubicBezTo>
                    <a:pt x="2216" y="143002"/>
                    <a:pt x="6343" y="161100"/>
                    <a:pt x="21583" y="171577"/>
                  </a:cubicBezTo>
                  <a:cubicBezTo>
                    <a:pt x="36823" y="182055"/>
                    <a:pt x="72383" y="188722"/>
                    <a:pt x="92068" y="184912"/>
                  </a:cubicBezTo>
                  <a:cubicBezTo>
                    <a:pt x="111753" y="181102"/>
                    <a:pt x="132394" y="169672"/>
                    <a:pt x="139693" y="148717"/>
                  </a:cubicBezTo>
                  <a:cubicBezTo>
                    <a:pt x="146992" y="127762"/>
                    <a:pt x="147609" y="83312"/>
                    <a:pt x="135862" y="59182"/>
                  </a:cubicBezTo>
                  <a:cubicBezTo>
                    <a:pt x="124115" y="35052"/>
                    <a:pt x="95557" y="2350"/>
                    <a:pt x="74923" y="127"/>
                  </a:cubicBezTo>
                  <a:cubicBezTo>
                    <a:pt x="54289" y="-2096"/>
                    <a:pt x="24441" y="25527"/>
                    <a:pt x="12058" y="45847"/>
                  </a:cubicBezTo>
                  <a:close/>
                </a:path>
              </a:pathLst>
            </a:custGeom>
            <a:solidFill>
              <a:srgbClr val="F0706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9" name="Google Shape;2409;p2"/>
          <p:cNvSpPr/>
          <p:nvPr/>
        </p:nvSpPr>
        <p:spPr>
          <a:xfrm rot="1301800">
            <a:off x="6002800" y="5190466"/>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10" name="Google Shape;2410;p2"/>
          <p:cNvSpPr/>
          <p:nvPr/>
        </p:nvSpPr>
        <p:spPr>
          <a:xfrm rot="-1759113" flipH="1">
            <a:off x="6729614" y="4858482"/>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9"/>
                                        </p:tgtEl>
                                        <p:attrNameLst>
                                          <p:attrName>style.visibility</p:attrName>
                                        </p:attrNameLst>
                                      </p:cBhvr>
                                      <p:to>
                                        <p:strVal val="visible"/>
                                      </p:to>
                                    </p:set>
                                    <p:animEffect transition="in" filter="fade">
                                      <p:cBhvr>
                                        <p:cTn id="7" dur="1000"/>
                                        <p:tgtEl>
                                          <p:spTgt spid="2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415"/>
        <p:cNvGrpSpPr/>
        <p:nvPr/>
      </p:nvGrpSpPr>
      <p:grpSpPr>
        <a:xfrm>
          <a:off x="0" y="0"/>
          <a:ext cx="0" cy="0"/>
          <a:chOff x="0" y="0"/>
          <a:chExt cx="0" cy="0"/>
        </a:xfrm>
      </p:grpSpPr>
      <p:grpSp>
        <p:nvGrpSpPr>
          <p:cNvPr id="2416" name="Google Shape;2416;p3"/>
          <p:cNvGrpSpPr/>
          <p:nvPr/>
        </p:nvGrpSpPr>
        <p:grpSpPr>
          <a:xfrm>
            <a:off x="288671" y="3022175"/>
            <a:ext cx="1122083" cy="1959318"/>
            <a:chOff x="2492332" y="91439"/>
            <a:chExt cx="4146187" cy="6565863"/>
          </a:xfrm>
        </p:grpSpPr>
        <p:grpSp>
          <p:nvGrpSpPr>
            <p:cNvPr id="2417" name="Google Shape;2417;p3"/>
            <p:cNvGrpSpPr/>
            <p:nvPr/>
          </p:nvGrpSpPr>
          <p:grpSpPr>
            <a:xfrm rot="-2480865" flipH="1">
              <a:off x="3422651" y="572781"/>
              <a:ext cx="2451852" cy="2635838"/>
              <a:chOff x="3838532" y="1040457"/>
              <a:chExt cx="2523574" cy="2981548"/>
            </a:xfrm>
          </p:grpSpPr>
          <p:sp>
            <p:nvSpPr>
              <p:cNvPr id="2418" name="Google Shape;2418;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19" name="Google Shape;2419;p3"/>
              <p:cNvCxnSpPr>
                <a:stCxn id="2418"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420" name="Google Shape;2420;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1" name="Google Shape;2421;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2" name="Google Shape;2422;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3" name="Google Shape;2423;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24" name="Google Shape;2424;p3"/>
            <p:cNvGrpSpPr/>
            <p:nvPr/>
          </p:nvGrpSpPr>
          <p:grpSpPr>
            <a:xfrm>
              <a:off x="2687568" y="757957"/>
              <a:ext cx="2032210" cy="2880901"/>
              <a:chOff x="3838532" y="1040457"/>
              <a:chExt cx="2523574" cy="2891631"/>
            </a:xfrm>
          </p:grpSpPr>
          <p:sp>
            <p:nvSpPr>
              <p:cNvPr id="2425" name="Google Shape;2425;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26" name="Google Shape;2426;p3"/>
              <p:cNvCxnSpPr>
                <a:stCxn id="242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27" name="Google Shape;2427;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8" name="Google Shape;2428;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9" name="Google Shape;2429;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0" name="Google Shape;2430;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31" name="Google Shape;2431;p3"/>
            <p:cNvGrpSpPr/>
            <p:nvPr/>
          </p:nvGrpSpPr>
          <p:grpSpPr>
            <a:xfrm>
              <a:off x="2649392" y="3634455"/>
              <a:ext cx="3897297" cy="3022847"/>
              <a:chOff x="4279036" y="3583162"/>
              <a:chExt cx="3897297" cy="3022847"/>
            </a:xfrm>
          </p:grpSpPr>
          <p:sp>
            <p:nvSpPr>
              <p:cNvPr id="2432" name="Google Shape;2432;p3"/>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3" name="Google Shape;2433;p3"/>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34" name="Google Shape;2434;p3"/>
            <p:cNvGrpSpPr/>
            <p:nvPr/>
          </p:nvGrpSpPr>
          <p:grpSpPr>
            <a:xfrm>
              <a:off x="2492332" y="1521007"/>
              <a:ext cx="2130858" cy="2089476"/>
              <a:chOff x="3838532" y="1040457"/>
              <a:chExt cx="2523574" cy="2891631"/>
            </a:xfrm>
          </p:grpSpPr>
          <p:sp>
            <p:nvSpPr>
              <p:cNvPr id="2435" name="Google Shape;2435;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36" name="Google Shape;2436;p3"/>
              <p:cNvCxnSpPr>
                <a:stCxn id="243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37" name="Google Shape;2437;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8" name="Google Shape;2438;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9" name="Google Shape;2439;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0" name="Google Shape;2440;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41" name="Google Shape;2441;p3"/>
            <p:cNvGrpSpPr/>
            <p:nvPr/>
          </p:nvGrpSpPr>
          <p:grpSpPr>
            <a:xfrm flipH="1">
              <a:off x="4544712" y="757958"/>
              <a:ext cx="1913853" cy="2853414"/>
              <a:chOff x="3838532" y="1040457"/>
              <a:chExt cx="2523574" cy="2891631"/>
            </a:xfrm>
          </p:grpSpPr>
          <p:sp>
            <p:nvSpPr>
              <p:cNvPr id="2442" name="Google Shape;2442;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43" name="Google Shape;2443;p3"/>
              <p:cNvCxnSpPr>
                <a:stCxn id="2442"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44" name="Google Shape;2444;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5" name="Google Shape;2445;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6" name="Google Shape;2446;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7" name="Google Shape;2447;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48" name="Google Shape;2448;p3"/>
            <p:cNvGrpSpPr/>
            <p:nvPr/>
          </p:nvGrpSpPr>
          <p:grpSpPr>
            <a:xfrm flipH="1">
              <a:off x="4567057" y="1522583"/>
              <a:ext cx="2071462" cy="2110984"/>
              <a:chOff x="3838532" y="1040457"/>
              <a:chExt cx="2523574" cy="2891631"/>
            </a:xfrm>
          </p:grpSpPr>
          <p:sp>
            <p:nvSpPr>
              <p:cNvPr id="2449" name="Google Shape;2449;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50" name="Google Shape;2450;p3"/>
              <p:cNvCxnSpPr>
                <a:stCxn id="2449"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51" name="Google Shape;2451;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2" name="Google Shape;2452;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3" name="Google Shape;2453;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4" name="Google Shape;2454;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455" name="Google Shape;2455;p3"/>
          <p:cNvGrpSpPr/>
          <p:nvPr/>
        </p:nvGrpSpPr>
        <p:grpSpPr>
          <a:xfrm>
            <a:off x="589663" y="499082"/>
            <a:ext cx="3040939" cy="2212479"/>
            <a:chOff x="1035181" y="589951"/>
            <a:chExt cx="3040939" cy="2212479"/>
          </a:xfrm>
        </p:grpSpPr>
        <p:grpSp>
          <p:nvGrpSpPr>
            <p:cNvPr id="2456" name="Google Shape;2456;p3"/>
            <p:cNvGrpSpPr/>
            <p:nvPr/>
          </p:nvGrpSpPr>
          <p:grpSpPr>
            <a:xfrm>
              <a:off x="1035181" y="589951"/>
              <a:ext cx="3040939" cy="2212479"/>
              <a:chOff x="1035181" y="589951"/>
              <a:chExt cx="3040939" cy="2212479"/>
            </a:xfrm>
          </p:grpSpPr>
          <p:grpSp>
            <p:nvGrpSpPr>
              <p:cNvPr id="2457" name="Google Shape;2457;p3"/>
              <p:cNvGrpSpPr/>
              <p:nvPr/>
            </p:nvGrpSpPr>
            <p:grpSpPr>
              <a:xfrm>
                <a:off x="1035181" y="589951"/>
                <a:ext cx="3040939" cy="2212479"/>
                <a:chOff x="1035181" y="589951"/>
                <a:chExt cx="3040939" cy="2212479"/>
              </a:xfrm>
            </p:grpSpPr>
            <p:sp>
              <p:nvSpPr>
                <p:cNvPr id="2458" name="Google Shape;2458;p3"/>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9" name="Google Shape;2459;p3"/>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60" name="Google Shape;2460;p3"/>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61" name="Google Shape;2461;p3"/>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462" name="Google Shape;2462;p3"/>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463" name="Google Shape;2463;p3"/>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464" name="Google Shape;2464;p3"/>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465" name="Google Shape;2465;p3"/>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6" name="Google Shape;2466;p3"/>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7" name="Google Shape;2467;p3"/>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8" name="Google Shape;2468;p3"/>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9" name="Google Shape;2469;p3"/>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70" name="Google Shape;2470;p3"/>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71" name="Google Shape;2471;p3"/>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72" name="Google Shape;2472;p3"/>
          <p:cNvSpPr txBox="1"/>
          <p:nvPr/>
        </p:nvSpPr>
        <p:spPr>
          <a:xfrm>
            <a:off x="4918189" y="2482388"/>
            <a:ext cx="6985139" cy="181588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ECE289"/>
              </a:buClr>
              <a:buSzPts val="2800"/>
              <a:buFont typeface="Arial"/>
              <a:buNone/>
            </a:pPr>
            <a:r>
              <a:rPr lang="en-US" sz="2800" b="0" i="0" u="none" strike="noStrike" cap="none">
                <a:solidFill>
                  <a:srgbClr val="ECE289"/>
                </a:solidFill>
                <a:latin typeface="Arial"/>
                <a:ea typeface="Arial"/>
                <a:cs typeface="Arial"/>
                <a:sym typeface="Arial"/>
              </a:rPr>
              <a:t>Mình và các bạn của mình đang rất đói bụng và không có thức ăn. Các bạn hãy giúp mình thu thập thức ăn bằng cách hoàn thành các thử thách nhé!</a:t>
            </a:r>
            <a:endParaRPr/>
          </a:p>
        </p:txBody>
      </p:sp>
      <p:grpSp>
        <p:nvGrpSpPr>
          <p:cNvPr id="2473" name="Google Shape;2473;p3"/>
          <p:cNvGrpSpPr/>
          <p:nvPr/>
        </p:nvGrpSpPr>
        <p:grpSpPr>
          <a:xfrm>
            <a:off x="1040397" y="3326197"/>
            <a:ext cx="3025407" cy="3165001"/>
            <a:chOff x="68370" y="1997785"/>
            <a:chExt cx="3136021" cy="3214425"/>
          </a:xfrm>
        </p:grpSpPr>
        <p:grpSp>
          <p:nvGrpSpPr>
            <p:cNvPr id="2474" name="Google Shape;2474;p3"/>
            <p:cNvGrpSpPr/>
            <p:nvPr/>
          </p:nvGrpSpPr>
          <p:grpSpPr>
            <a:xfrm>
              <a:off x="68370" y="1997785"/>
              <a:ext cx="3136021" cy="3214425"/>
              <a:chOff x="68370" y="1997785"/>
              <a:chExt cx="3136021" cy="3214425"/>
            </a:xfrm>
          </p:grpSpPr>
          <p:sp>
            <p:nvSpPr>
              <p:cNvPr id="2475" name="Google Shape;2475;p3"/>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476" name="Google Shape;2476;p3"/>
              <p:cNvGrpSpPr/>
              <p:nvPr/>
            </p:nvGrpSpPr>
            <p:grpSpPr>
              <a:xfrm>
                <a:off x="672881" y="1997785"/>
                <a:ext cx="2531510" cy="3214425"/>
                <a:chOff x="672881" y="1997785"/>
                <a:chExt cx="2531510" cy="3214425"/>
              </a:xfrm>
            </p:grpSpPr>
            <p:grpSp>
              <p:nvGrpSpPr>
                <p:cNvPr id="2477" name="Google Shape;2477;p3"/>
                <p:cNvGrpSpPr/>
                <p:nvPr/>
              </p:nvGrpSpPr>
              <p:grpSpPr>
                <a:xfrm>
                  <a:off x="672881" y="1997785"/>
                  <a:ext cx="2531510" cy="3214425"/>
                  <a:chOff x="5199461" y="1674618"/>
                  <a:chExt cx="2386137" cy="2959191"/>
                </a:xfrm>
              </p:grpSpPr>
              <p:sp>
                <p:nvSpPr>
                  <p:cNvPr id="2478" name="Google Shape;2478;p3">
                    <a:hlinkClick r:id="rId3" action="ppaction://hlinksldjump"/>
                  </p:cNvPr>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79" name="Google Shape;2479;p3"/>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0" name="Google Shape;2480;p3"/>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1" name="Google Shape;2481;p3"/>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482" name="Google Shape;2482;p3"/>
                  <p:cNvGrpSpPr/>
                  <p:nvPr/>
                </p:nvGrpSpPr>
                <p:grpSpPr>
                  <a:xfrm>
                    <a:off x="5762797" y="2329698"/>
                    <a:ext cx="1355938" cy="628117"/>
                    <a:chOff x="845557" y="3324777"/>
                    <a:chExt cx="1355938" cy="628117"/>
                  </a:xfrm>
                </p:grpSpPr>
                <p:grpSp>
                  <p:nvGrpSpPr>
                    <p:cNvPr id="2483" name="Google Shape;2483;p3"/>
                    <p:cNvGrpSpPr/>
                    <p:nvPr/>
                  </p:nvGrpSpPr>
                  <p:grpSpPr>
                    <a:xfrm>
                      <a:off x="1273679" y="3617265"/>
                      <a:ext cx="499645" cy="335629"/>
                      <a:chOff x="3668951" y="3199033"/>
                      <a:chExt cx="499645" cy="335629"/>
                    </a:xfrm>
                  </p:grpSpPr>
                  <p:sp>
                    <p:nvSpPr>
                      <p:cNvPr id="2484" name="Google Shape;2484;p3"/>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5" name="Google Shape;2485;p3"/>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86" name="Google Shape;2486;p3"/>
                    <p:cNvGrpSpPr/>
                    <p:nvPr/>
                  </p:nvGrpSpPr>
                  <p:grpSpPr>
                    <a:xfrm>
                      <a:off x="995333" y="3324777"/>
                      <a:ext cx="1081875" cy="246380"/>
                      <a:chOff x="3390605" y="2906545"/>
                      <a:chExt cx="1081875" cy="246380"/>
                    </a:xfrm>
                  </p:grpSpPr>
                  <p:sp>
                    <p:nvSpPr>
                      <p:cNvPr id="2487" name="Google Shape;2487;p3"/>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8" name="Google Shape;2488;p3"/>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9" name="Google Shape;2489;p3"/>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0" name="Google Shape;2490;p3"/>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1" name="Google Shape;2491;p3"/>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2" name="Google Shape;2492;p3"/>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93" name="Google Shape;2493;p3"/>
                    <p:cNvGrpSpPr/>
                    <p:nvPr/>
                  </p:nvGrpSpPr>
                  <p:grpSpPr>
                    <a:xfrm>
                      <a:off x="845557" y="3679212"/>
                      <a:ext cx="211536" cy="238462"/>
                      <a:chOff x="3240829" y="3260980"/>
                      <a:chExt cx="211536" cy="238462"/>
                    </a:xfrm>
                  </p:grpSpPr>
                  <p:cxnSp>
                    <p:nvCxnSpPr>
                      <p:cNvPr id="2494" name="Google Shape;2494;p3"/>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495" name="Google Shape;2495;p3"/>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496" name="Google Shape;2496;p3"/>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497" name="Google Shape;2497;p3"/>
                    <p:cNvGrpSpPr/>
                    <p:nvPr/>
                  </p:nvGrpSpPr>
                  <p:grpSpPr>
                    <a:xfrm flipH="1">
                      <a:off x="1989959" y="3680275"/>
                      <a:ext cx="211536" cy="238462"/>
                      <a:chOff x="3240829" y="3260980"/>
                      <a:chExt cx="211536" cy="238462"/>
                    </a:xfrm>
                  </p:grpSpPr>
                  <p:cxnSp>
                    <p:nvCxnSpPr>
                      <p:cNvPr id="2498" name="Google Shape;2498;p3"/>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499" name="Google Shape;2499;p3"/>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500" name="Google Shape;2500;p3"/>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501" name="Google Shape;2501;p3"/>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2" name="Google Shape;2502;p3"/>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3" name="Google Shape;2503;p3"/>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4" name="Google Shape;2504;p3"/>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5" name="Google Shape;2505;p3"/>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6" name="Google Shape;2506;p3"/>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7" name="Google Shape;2507;p3"/>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8" name="Google Shape;2508;p3"/>
          <p:cNvSpPr/>
          <p:nvPr/>
        </p:nvSpPr>
        <p:spPr>
          <a:xfrm>
            <a:off x="6337585" y="639052"/>
            <a:ext cx="540186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Itim"/>
              <a:buNone/>
            </a:pPr>
            <a:r>
              <a:rPr lang="en-US" sz="5400" b="1" i="0" u="none" strike="noStrike" cap="none">
                <a:solidFill>
                  <a:srgbClr val="5E2700"/>
                </a:solidFill>
                <a:latin typeface="Itim"/>
                <a:ea typeface="Itim"/>
                <a:cs typeface="Itim"/>
                <a:sym typeface="Itim"/>
              </a:rPr>
              <a:t>Thu thập thức ăn</a:t>
            </a:r>
            <a:endParaRPr sz="5400" b="1" i="0" u="none" strike="noStrike" cap="none">
              <a:solidFill>
                <a:srgbClr val="5E2700"/>
              </a:solidFill>
              <a:latin typeface="Itim"/>
              <a:ea typeface="Itim"/>
              <a:cs typeface="Itim"/>
              <a:sym typeface="Itim"/>
            </a:endParaRPr>
          </a:p>
        </p:txBody>
      </p:sp>
      <p:grpSp>
        <p:nvGrpSpPr>
          <p:cNvPr id="2509" name="Google Shape;2509;p3"/>
          <p:cNvGrpSpPr/>
          <p:nvPr/>
        </p:nvGrpSpPr>
        <p:grpSpPr>
          <a:xfrm rot="-1670151">
            <a:off x="5507040" y="313613"/>
            <a:ext cx="1472591" cy="744086"/>
            <a:chOff x="9984528" y="5331561"/>
            <a:chExt cx="2168025" cy="1096480"/>
          </a:xfrm>
        </p:grpSpPr>
        <p:grpSp>
          <p:nvGrpSpPr>
            <p:cNvPr id="2510" name="Google Shape;2510;p3"/>
            <p:cNvGrpSpPr/>
            <p:nvPr/>
          </p:nvGrpSpPr>
          <p:grpSpPr>
            <a:xfrm>
              <a:off x="9984528" y="5579639"/>
              <a:ext cx="2168025" cy="848402"/>
              <a:chOff x="254961" y="1857117"/>
              <a:chExt cx="2168025" cy="848402"/>
            </a:xfrm>
          </p:grpSpPr>
          <p:sp>
            <p:nvSpPr>
              <p:cNvPr id="2511" name="Google Shape;2511;p3"/>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2" name="Google Shape;2512;p3"/>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3" name="Google Shape;2513;p3"/>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4" name="Google Shape;2514;p3"/>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5" name="Google Shape;2515;p3"/>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6" name="Google Shape;2516;p3"/>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7" name="Google Shape;2517;p3"/>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8" name="Google Shape;2518;p3"/>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9" name="Google Shape;2519;p3"/>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0" name="Google Shape;2520;p3"/>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21" name="Google Shape;2521;p3"/>
            <p:cNvGrpSpPr/>
            <p:nvPr/>
          </p:nvGrpSpPr>
          <p:grpSpPr>
            <a:xfrm>
              <a:off x="10862968" y="5331561"/>
              <a:ext cx="503091" cy="490108"/>
              <a:chOff x="1151664" y="6240705"/>
              <a:chExt cx="503091" cy="490108"/>
            </a:xfrm>
          </p:grpSpPr>
          <p:sp>
            <p:nvSpPr>
              <p:cNvPr id="2522" name="Google Shape;2522;p3"/>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3" name="Google Shape;2523;p3"/>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4" name="Google Shape;2524;p3"/>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5" name="Google Shape;2525;p3"/>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6" name="Google Shape;2526;p3"/>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pic>
        <p:nvPicPr>
          <p:cNvPr id="2527" name="Google Shape;2527;p3" descr="Icon&#10;&#10;Description automatically generated with low confidence">
            <a:hlinkClick r:id="rId4" action="ppaction://hlinksldjump"/>
          </p:cNvPr>
          <p:cNvPicPr preferRelativeResize="0"/>
          <p:nvPr/>
        </p:nvPicPr>
        <p:blipFill rotWithShape="1">
          <a:blip r:embed="rId5">
            <a:alphaModFix/>
          </a:blip>
          <a:srcRect/>
          <a:stretch/>
        </p:blipFill>
        <p:spPr>
          <a:xfrm>
            <a:off x="4841807" y="5674459"/>
            <a:ext cx="1762315" cy="1088978"/>
          </a:xfrm>
          <a:prstGeom prst="rect">
            <a:avLst/>
          </a:prstGeom>
          <a:noFill/>
          <a:ln>
            <a:noFill/>
          </a:ln>
        </p:spPr>
      </p:pic>
      <p:pic>
        <p:nvPicPr>
          <p:cNvPr id="2528" name="Google Shape;2528;p3" descr="A picture containing icon&#10;&#10;Description automatically generated">
            <a:hlinkClick r:id="rId6" action="ppaction://hlinksldjump"/>
          </p:cNvPr>
          <p:cNvPicPr preferRelativeResize="0"/>
          <p:nvPr/>
        </p:nvPicPr>
        <p:blipFill rotWithShape="1">
          <a:blip r:embed="rId7">
            <a:alphaModFix/>
          </a:blip>
          <a:srcRect/>
          <a:stretch/>
        </p:blipFill>
        <p:spPr>
          <a:xfrm>
            <a:off x="6901430" y="5012004"/>
            <a:ext cx="1817734" cy="1130542"/>
          </a:xfrm>
          <a:prstGeom prst="rect">
            <a:avLst/>
          </a:prstGeom>
          <a:noFill/>
          <a:ln>
            <a:noFill/>
          </a:ln>
        </p:spPr>
      </p:pic>
      <p:pic>
        <p:nvPicPr>
          <p:cNvPr id="2529" name="Google Shape;2529;p3" descr="Icon&#10;&#10;Description automatically generated">
            <a:hlinkClick r:id="rId8" action="ppaction://hlinksldjump"/>
          </p:cNvPr>
          <p:cNvPicPr preferRelativeResize="0"/>
          <p:nvPr/>
        </p:nvPicPr>
        <p:blipFill rotWithShape="1">
          <a:blip r:embed="rId9">
            <a:alphaModFix/>
          </a:blip>
          <a:srcRect/>
          <a:stretch/>
        </p:blipFill>
        <p:spPr>
          <a:xfrm>
            <a:off x="8901475" y="5749626"/>
            <a:ext cx="1814963" cy="11083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08"/>
                                        </p:tgtEl>
                                        <p:attrNameLst>
                                          <p:attrName>style.visibility</p:attrName>
                                        </p:attrNameLst>
                                      </p:cBhvr>
                                      <p:to>
                                        <p:strVal val="visible"/>
                                      </p:to>
                                    </p:set>
                                    <p:animEffect transition="in" filter="fade">
                                      <p:cBhvr>
                                        <p:cTn id="7" dur="1000"/>
                                        <p:tgtEl>
                                          <p:spTgt spid="2508"/>
                                        </p:tgtEl>
                                      </p:cBhvr>
                                    </p:animEffect>
                                  </p:childTnLst>
                                </p:cTn>
                              </p:par>
                              <p:par>
                                <p:cTn id="8" presetID="10" presetClass="entr" presetSubtype="0" fill="hold" nodeType="withEffect">
                                  <p:stCondLst>
                                    <p:cond delay="0"/>
                                  </p:stCondLst>
                                  <p:childTnLst>
                                    <p:set>
                                      <p:cBhvr>
                                        <p:cTn id="9" dur="1" fill="hold">
                                          <p:stCondLst>
                                            <p:cond delay="0"/>
                                          </p:stCondLst>
                                        </p:cTn>
                                        <p:tgtEl>
                                          <p:spTgt spid="2472"/>
                                        </p:tgtEl>
                                        <p:attrNameLst>
                                          <p:attrName>style.visibility</p:attrName>
                                        </p:attrNameLst>
                                      </p:cBhvr>
                                      <p:to>
                                        <p:strVal val="visible"/>
                                      </p:to>
                                    </p:set>
                                    <p:animEffect transition="in" filter="fade">
                                      <p:cBhvr>
                                        <p:cTn id="10" dur="500"/>
                                        <p:tgtEl>
                                          <p:spTgt spid="247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25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25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25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534"/>
        <p:cNvGrpSpPr/>
        <p:nvPr/>
      </p:nvGrpSpPr>
      <p:grpSpPr>
        <a:xfrm>
          <a:off x="0" y="0"/>
          <a:ext cx="0" cy="0"/>
          <a:chOff x="0" y="0"/>
          <a:chExt cx="0" cy="0"/>
        </a:xfrm>
      </p:grpSpPr>
      <p:grpSp>
        <p:nvGrpSpPr>
          <p:cNvPr id="2535" name="Google Shape;2535;p4"/>
          <p:cNvGrpSpPr/>
          <p:nvPr/>
        </p:nvGrpSpPr>
        <p:grpSpPr>
          <a:xfrm>
            <a:off x="288671" y="3022175"/>
            <a:ext cx="1122083" cy="1959318"/>
            <a:chOff x="2492332" y="91439"/>
            <a:chExt cx="4146187" cy="6565863"/>
          </a:xfrm>
        </p:grpSpPr>
        <p:grpSp>
          <p:nvGrpSpPr>
            <p:cNvPr id="2536" name="Google Shape;2536;p4"/>
            <p:cNvGrpSpPr/>
            <p:nvPr/>
          </p:nvGrpSpPr>
          <p:grpSpPr>
            <a:xfrm rot="-2480865" flipH="1">
              <a:off x="3422651" y="572781"/>
              <a:ext cx="2451852" cy="2635838"/>
              <a:chOff x="3838532" y="1040457"/>
              <a:chExt cx="2523574" cy="2981548"/>
            </a:xfrm>
          </p:grpSpPr>
          <p:sp>
            <p:nvSpPr>
              <p:cNvPr id="2537" name="Google Shape;2537;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38" name="Google Shape;2538;p4"/>
              <p:cNvCxnSpPr>
                <a:stCxn id="2537"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539" name="Google Shape;2539;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0" name="Google Shape;2540;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1" name="Google Shape;2541;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2" name="Google Shape;2542;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43" name="Google Shape;2543;p4"/>
            <p:cNvGrpSpPr/>
            <p:nvPr/>
          </p:nvGrpSpPr>
          <p:grpSpPr>
            <a:xfrm>
              <a:off x="2687568" y="757957"/>
              <a:ext cx="2032210" cy="2880901"/>
              <a:chOff x="3838532" y="1040457"/>
              <a:chExt cx="2523574" cy="2891631"/>
            </a:xfrm>
          </p:grpSpPr>
          <p:sp>
            <p:nvSpPr>
              <p:cNvPr id="2544" name="Google Shape;2544;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45" name="Google Shape;2545;p4"/>
              <p:cNvCxnSpPr>
                <a:stCxn id="254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46" name="Google Shape;2546;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7" name="Google Shape;2547;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8" name="Google Shape;2548;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9" name="Google Shape;2549;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50" name="Google Shape;2550;p4"/>
            <p:cNvGrpSpPr/>
            <p:nvPr/>
          </p:nvGrpSpPr>
          <p:grpSpPr>
            <a:xfrm>
              <a:off x="2649392" y="3634455"/>
              <a:ext cx="3897297" cy="3022847"/>
              <a:chOff x="4279036" y="3583162"/>
              <a:chExt cx="3897297" cy="3022847"/>
            </a:xfrm>
          </p:grpSpPr>
          <p:sp>
            <p:nvSpPr>
              <p:cNvPr id="2551" name="Google Shape;2551;p4"/>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2" name="Google Shape;2552;p4"/>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53" name="Google Shape;2553;p4"/>
            <p:cNvGrpSpPr/>
            <p:nvPr/>
          </p:nvGrpSpPr>
          <p:grpSpPr>
            <a:xfrm>
              <a:off x="2492332" y="1521007"/>
              <a:ext cx="2130858" cy="2089476"/>
              <a:chOff x="3838532" y="1040457"/>
              <a:chExt cx="2523574" cy="2891631"/>
            </a:xfrm>
          </p:grpSpPr>
          <p:sp>
            <p:nvSpPr>
              <p:cNvPr id="2554" name="Google Shape;2554;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55" name="Google Shape;2555;p4"/>
              <p:cNvCxnSpPr>
                <a:stCxn id="255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56" name="Google Shape;2556;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7" name="Google Shape;2557;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8" name="Google Shape;2558;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9" name="Google Shape;2559;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60" name="Google Shape;2560;p4"/>
            <p:cNvGrpSpPr/>
            <p:nvPr/>
          </p:nvGrpSpPr>
          <p:grpSpPr>
            <a:xfrm flipH="1">
              <a:off x="4544712" y="757958"/>
              <a:ext cx="1913853" cy="2853414"/>
              <a:chOff x="3838532" y="1040457"/>
              <a:chExt cx="2523574" cy="2891631"/>
            </a:xfrm>
          </p:grpSpPr>
          <p:sp>
            <p:nvSpPr>
              <p:cNvPr id="2561" name="Google Shape;2561;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62" name="Google Shape;2562;p4"/>
              <p:cNvCxnSpPr>
                <a:stCxn id="256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63" name="Google Shape;2563;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4" name="Google Shape;2564;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5" name="Google Shape;2565;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6" name="Google Shape;2566;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67" name="Google Shape;2567;p4"/>
            <p:cNvGrpSpPr/>
            <p:nvPr/>
          </p:nvGrpSpPr>
          <p:grpSpPr>
            <a:xfrm flipH="1">
              <a:off x="4567057" y="1522583"/>
              <a:ext cx="2071462" cy="2110984"/>
              <a:chOff x="3838532" y="1040457"/>
              <a:chExt cx="2523574" cy="2891631"/>
            </a:xfrm>
          </p:grpSpPr>
          <p:sp>
            <p:nvSpPr>
              <p:cNvPr id="2568" name="Google Shape;2568;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69" name="Google Shape;2569;p4"/>
              <p:cNvCxnSpPr>
                <a:stCxn id="256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70" name="Google Shape;2570;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1" name="Google Shape;2571;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2" name="Google Shape;2572;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3" name="Google Shape;2573;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574" name="Google Shape;2574;p4"/>
          <p:cNvGrpSpPr/>
          <p:nvPr/>
        </p:nvGrpSpPr>
        <p:grpSpPr>
          <a:xfrm>
            <a:off x="589663" y="499082"/>
            <a:ext cx="3040939" cy="2212479"/>
            <a:chOff x="1035181" y="589951"/>
            <a:chExt cx="3040939" cy="2212479"/>
          </a:xfrm>
        </p:grpSpPr>
        <p:grpSp>
          <p:nvGrpSpPr>
            <p:cNvPr id="2575" name="Google Shape;2575;p4"/>
            <p:cNvGrpSpPr/>
            <p:nvPr/>
          </p:nvGrpSpPr>
          <p:grpSpPr>
            <a:xfrm>
              <a:off x="1035181" y="589951"/>
              <a:ext cx="3040939" cy="2212479"/>
              <a:chOff x="1035181" y="589951"/>
              <a:chExt cx="3040939" cy="2212479"/>
            </a:xfrm>
          </p:grpSpPr>
          <p:grpSp>
            <p:nvGrpSpPr>
              <p:cNvPr id="2576" name="Google Shape;2576;p4"/>
              <p:cNvGrpSpPr/>
              <p:nvPr/>
            </p:nvGrpSpPr>
            <p:grpSpPr>
              <a:xfrm>
                <a:off x="1035181" y="589951"/>
                <a:ext cx="3040939" cy="2212479"/>
                <a:chOff x="1035181" y="589951"/>
                <a:chExt cx="3040939" cy="2212479"/>
              </a:xfrm>
            </p:grpSpPr>
            <p:sp>
              <p:nvSpPr>
                <p:cNvPr id="2577" name="Google Shape;2577;p4"/>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8" name="Google Shape;2578;p4"/>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79" name="Google Shape;2579;p4"/>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80" name="Google Shape;2580;p4"/>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581" name="Google Shape;2581;p4"/>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582" name="Google Shape;2582;p4"/>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583" name="Google Shape;2583;p4"/>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584" name="Google Shape;2584;p4"/>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5" name="Google Shape;2585;p4"/>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6" name="Google Shape;2586;p4"/>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7" name="Google Shape;2587;p4"/>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8" name="Google Shape;2588;p4"/>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89" name="Google Shape;2589;p4"/>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0" name="Google Shape;2590;p4"/>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91" name="Google Shape;2591;p4"/>
          <p:cNvSpPr txBox="1"/>
          <p:nvPr/>
        </p:nvSpPr>
        <p:spPr>
          <a:xfrm>
            <a:off x="5068830" y="2668436"/>
            <a:ext cx="6985139"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ECE289"/>
              </a:buClr>
              <a:buSzPts val="8000"/>
              <a:buFont typeface="Arial"/>
              <a:buNone/>
            </a:pP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Nêu</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quy</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tắc</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gấp</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lên</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một</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số</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lần</a:t>
            </a:r>
            <a:endParaRPr sz="5400" b="0" i="0" u="none" strike="noStrike" cap="none" dirty="0">
              <a:solidFill>
                <a:srgbClr val="562503"/>
              </a:solidFill>
              <a:latin typeface="Calibri" panose="020F0502020204030204" pitchFamily="34" charset="0"/>
              <a:cs typeface="Calibri" panose="020F0502020204030204" pitchFamily="34" charset="0"/>
              <a:sym typeface="Arial"/>
            </a:endParaRPr>
          </a:p>
        </p:txBody>
      </p:sp>
      <p:grpSp>
        <p:nvGrpSpPr>
          <p:cNvPr id="2592" name="Google Shape;2592;p4"/>
          <p:cNvGrpSpPr/>
          <p:nvPr/>
        </p:nvGrpSpPr>
        <p:grpSpPr>
          <a:xfrm>
            <a:off x="1040397" y="3326197"/>
            <a:ext cx="3025407" cy="3165001"/>
            <a:chOff x="68370" y="1997785"/>
            <a:chExt cx="3136021" cy="3214425"/>
          </a:xfrm>
        </p:grpSpPr>
        <p:grpSp>
          <p:nvGrpSpPr>
            <p:cNvPr id="2593" name="Google Shape;2593;p4"/>
            <p:cNvGrpSpPr/>
            <p:nvPr/>
          </p:nvGrpSpPr>
          <p:grpSpPr>
            <a:xfrm>
              <a:off x="68370" y="1997785"/>
              <a:ext cx="3136021" cy="3214425"/>
              <a:chOff x="68370" y="1997785"/>
              <a:chExt cx="3136021" cy="3214425"/>
            </a:xfrm>
          </p:grpSpPr>
          <p:sp>
            <p:nvSpPr>
              <p:cNvPr id="2594" name="Google Shape;2594;p4"/>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595" name="Google Shape;2595;p4"/>
              <p:cNvGrpSpPr/>
              <p:nvPr/>
            </p:nvGrpSpPr>
            <p:grpSpPr>
              <a:xfrm>
                <a:off x="672881" y="1997785"/>
                <a:ext cx="2531510" cy="3214425"/>
                <a:chOff x="672881" y="1997785"/>
                <a:chExt cx="2531510" cy="3214425"/>
              </a:xfrm>
            </p:grpSpPr>
            <p:grpSp>
              <p:nvGrpSpPr>
                <p:cNvPr id="2596" name="Google Shape;2596;p4"/>
                <p:cNvGrpSpPr/>
                <p:nvPr/>
              </p:nvGrpSpPr>
              <p:grpSpPr>
                <a:xfrm>
                  <a:off x="672881" y="1997785"/>
                  <a:ext cx="2531510" cy="3214425"/>
                  <a:chOff x="5199461" y="1674618"/>
                  <a:chExt cx="2386137" cy="2959191"/>
                </a:xfrm>
              </p:grpSpPr>
              <p:sp>
                <p:nvSpPr>
                  <p:cNvPr id="2597" name="Google Shape;2597;p4">
                    <a:hlinkClick r:id="rId3" action="ppaction://hlinksldjump"/>
                  </p:cNvPr>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8" name="Google Shape;2598;p4"/>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9" name="Google Shape;2599;p4"/>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0" name="Google Shape;2600;p4"/>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601" name="Google Shape;2601;p4"/>
                  <p:cNvGrpSpPr/>
                  <p:nvPr/>
                </p:nvGrpSpPr>
                <p:grpSpPr>
                  <a:xfrm>
                    <a:off x="5762797" y="2329698"/>
                    <a:ext cx="1355938" cy="628117"/>
                    <a:chOff x="845557" y="3324777"/>
                    <a:chExt cx="1355938" cy="628117"/>
                  </a:xfrm>
                </p:grpSpPr>
                <p:grpSp>
                  <p:nvGrpSpPr>
                    <p:cNvPr id="2602" name="Google Shape;2602;p4"/>
                    <p:cNvGrpSpPr/>
                    <p:nvPr/>
                  </p:nvGrpSpPr>
                  <p:grpSpPr>
                    <a:xfrm>
                      <a:off x="1273679" y="3617265"/>
                      <a:ext cx="499645" cy="335629"/>
                      <a:chOff x="3668951" y="3199033"/>
                      <a:chExt cx="499645" cy="335629"/>
                    </a:xfrm>
                  </p:grpSpPr>
                  <p:sp>
                    <p:nvSpPr>
                      <p:cNvPr id="2603" name="Google Shape;2603;p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4" name="Google Shape;2604;p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05" name="Google Shape;2605;p4"/>
                    <p:cNvGrpSpPr/>
                    <p:nvPr/>
                  </p:nvGrpSpPr>
                  <p:grpSpPr>
                    <a:xfrm>
                      <a:off x="995333" y="3324777"/>
                      <a:ext cx="1081875" cy="246380"/>
                      <a:chOff x="3390605" y="2906545"/>
                      <a:chExt cx="1081875" cy="246380"/>
                    </a:xfrm>
                  </p:grpSpPr>
                  <p:sp>
                    <p:nvSpPr>
                      <p:cNvPr id="2606" name="Google Shape;2606;p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7" name="Google Shape;2607;p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8" name="Google Shape;2608;p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9" name="Google Shape;2609;p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10" name="Google Shape;2610;p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11" name="Google Shape;2611;p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12" name="Google Shape;2612;p4"/>
                    <p:cNvGrpSpPr/>
                    <p:nvPr/>
                  </p:nvGrpSpPr>
                  <p:grpSpPr>
                    <a:xfrm>
                      <a:off x="845557" y="3679212"/>
                      <a:ext cx="211536" cy="238462"/>
                      <a:chOff x="3240829" y="3260980"/>
                      <a:chExt cx="211536" cy="238462"/>
                    </a:xfrm>
                  </p:grpSpPr>
                  <p:cxnSp>
                    <p:nvCxnSpPr>
                      <p:cNvPr id="2613" name="Google Shape;2613;p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614" name="Google Shape;2614;p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615" name="Google Shape;2615;p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616" name="Google Shape;2616;p4"/>
                    <p:cNvGrpSpPr/>
                    <p:nvPr/>
                  </p:nvGrpSpPr>
                  <p:grpSpPr>
                    <a:xfrm flipH="1">
                      <a:off x="1989959" y="3680275"/>
                      <a:ext cx="211536" cy="238462"/>
                      <a:chOff x="3240829" y="3260980"/>
                      <a:chExt cx="211536" cy="238462"/>
                    </a:xfrm>
                  </p:grpSpPr>
                  <p:cxnSp>
                    <p:nvCxnSpPr>
                      <p:cNvPr id="2617" name="Google Shape;2617;p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618" name="Google Shape;2618;p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619" name="Google Shape;2619;p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620" name="Google Shape;2620;p4"/>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1" name="Google Shape;2621;p4"/>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2" name="Google Shape;2622;p4"/>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3" name="Google Shape;2623;p4"/>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4" name="Google Shape;2624;p4"/>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5" name="Google Shape;2625;p4"/>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6" name="Google Shape;2626;p4"/>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7" name="Google Shape;2627;p4"/>
          <p:cNvSpPr/>
          <p:nvPr/>
        </p:nvSpPr>
        <p:spPr>
          <a:xfrm>
            <a:off x="5886077" y="748195"/>
            <a:ext cx="447873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1 </a:t>
            </a:r>
            <a:endParaRPr sz="5400" b="1" i="0" u="none" strike="noStrike" cap="none">
              <a:solidFill>
                <a:srgbClr val="5E2700"/>
              </a:solidFill>
              <a:latin typeface="Coiny"/>
              <a:ea typeface="Coiny"/>
              <a:cs typeface="Coiny"/>
              <a:sym typeface="Coiny"/>
            </a:endParaRPr>
          </a:p>
        </p:txBody>
      </p:sp>
      <p:grpSp>
        <p:nvGrpSpPr>
          <p:cNvPr id="2628" name="Google Shape;2628;p4"/>
          <p:cNvGrpSpPr/>
          <p:nvPr/>
        </p:nvGrpSpPr>
        <p:grpSpPr>
          <a:xfrm rot="-1670151">
            <a:off x="5507040" y="313613"/>
            <a:ext cx="1472591" cy="744086"/>
            <a:chOff x="9984528" y="5331561"/>
            <a:chExt cx="2168025" cy="1096480"/>
          </a:xfrm>
        </p:grpSpPr>
        <p:grpSp>
          <p:nvGrpSpPr>
            <p:cNvPr id="2629" name="Google Shape;2629;p4"/>
            <p:cNvGrpSpPr/>
            <p:nvPr/>
          </p:nvGrpSpPr>
          <p:grpSpPr>
            <a:xfrm>
              <a:off x="9984528" y="5579639"/>
              <a:ext cx="2168025" cy="848402"/>
              <a:chOff x="254961" y="1857117"/>
              <a:chExt cx="2168025" cy="848402"/>
            </a:xfrm>
          </p:grpSpPr>
          <p:sp>
            <p:nvSpPr>
              <p:cNvPr id="2630" name="Google Shape;2630;p4"/>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1" name="Google Shape;2631;p4"/>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2" name="Google Shape;2632;p4"/>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3" name="Google Shape;2633;p4"/>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4" name="Google Shape;2634;p4"/>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5" name="Google Shape;2635;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6" name="Google Shape;2636;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7" name="Google Shape;2637;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8" name="Google Shape;2638;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9" name="Google Shape;2639;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40" name="Google Shape;2640;p4"/>
            <p:cNvGrpSpPr/>
            <p:nvPr/>
          </p:nvGrpSpPr>
          <p:grpSpPr>
            <a:xfrm>
              <a:off x="10862968" y="5331561"/>
              <a:ext cx="503091" cy="490108"/>
              <a:chOff x="1151664" y="6240705"/>
              <a:chExt cx="503091" cy="490108"/>
            </a:xfrm>
          </p:grpSpPr>
          <p:sp>
            <p:nvSpPr>
              <p:cNvPr id="2641" name="Google Shape;2641;p4"/>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2" name="Google Shape;2642;p4"/>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3" name="Google Shape;2643;p4"/>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4" name="Google Shape;2644;p4"/>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5" name="Google Shape;2645;p4"/>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646" name="Google Shape;2646;p4"/>
          <p:cNvSpPr/>
          <p:nvPr/>
        </p:nvSpPr>
        <p:spPr>
          <a:xfrm>
            <a:off x="5266112" y="4498661"/>
            <a:ext cx="6590573" cy="2122997"/>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62503"/>
              </a:buClr>
              <a:buSzPts val="4800"/>
              <a:buFont typeface="Itim"/>
              <a:buNone/>
            </a:pPr>
            <a:r>
              <a:rPr lang="en-US" sz="4800" b="0" i="0" u="none" strike="noStrike" cap="none" dirty="0" err="1">
                <a:solidFill>
                  <a:srgbClr val="562503"/>
                </a:solidFill>
                <a:latin typeface="Itim"/>
                <a:ea typeface="Itim"/>
                <a:cs typeface="Itim"/>
                <a:sym typeface="Itim"/>
              </a:rPr>
              <a:t>Muốn</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gấp</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một</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số</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lên</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một</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số</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lần</a:t>
            </a:r>
            <a:r>
              <a:rPr lang="en-US" sz="4800" b="0" i="0" u="none" strike="noStrike" cap="none" dirty="0">
                <a:solidFill>
                  <a:srgbClr val="562503"/>
                </a:solidFill>
                <a:latin typeface="Itim"/>
                <a:ea typeface="Itim"/>
                <a:cs typeface="Itim"/>
                <a:sym typeface="Itim"/>
              </a:rPr>
              <a:t>, ta </a:t>
            </a:r>
            <a:r>
              <a:rPr lang="en-US" sz="4800" b="0" i="0" u="none" strike="noStrike" cap="none" dirty="0" err="1">
                <a:solidFill>
                  <a:srgbClr val="562503"/>
                </a:solidFill>
                <a:latin typeface="Itim"/>
                <a:ea typeface="Itim"/>
                <a:cs typeface="Itim"/>
                <a:sym typeface="Itim"/>
              </a:rPr>
              <a:t>lấy</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số</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đó</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nhân</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với</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số</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lần</a:t>
            </a:r>
            <a:endParaRPr sz="4800" b="0" i="0" u="none" strike="noStrike" cap="none" dirty="0">
              <a:solidFill>
                <a:srgbClr val="562503"/>
              </a:solidFill>
              <a:latin typeface="Itim"/>
              <a:ea typeface="Itim"/>
              <a:cs typeface="Itim"/>
              <a:sym typeface="Itim"/>
            </a:endParaRPr>
          </a:p>
        </p:txBody>
      </p:sp>
      <p:grpSp>
        <p:nvGrpSpPr>
          <p:cNvPr id="2647" name="Google Shape;2647;p4"/>
          <p:cNvGrpSpPr/>
          <p:nvPr/>
        </p:nvGrpSpPr>
        <p:grpSpPr>
          <a:xfrm>
            <a:off x="10233191" y="581328"/>
            <a:ext cx="1369146" cy="855352"/>
            <a:chOff x="8204013" y="4718446"/>
            <a:chExt cx="1031992" cy="670957"/>
          </a:xfrm>
        </p:grpSpPr>
        <p:grpSp>
          <p:nvGrpSpPr>
            <p:cNvPr id="2648" name="Google Shape;2648;p4"/>
            <p:cNvGrpSpPr/>
            <p:nvPr/>
          </p:nvGrpSpPr>
          <p:grpSpPr>
            <a:xfrm>
              <a:off x="8204013" y="4798041"/>
              <a:ext cx="1031992" cy="591362"/>
              <a:chOff x="7083020" y="1823528"/>
              <a:chExt cx="4883784" cy="2857853"/>
            </a:xfrm>
          </p:grpSpPr>
          <p:sp>
            <p:nvSpPr>
              <p:cNvPr id="2649" name="Google Shape;2649;p4"/>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FDE65B"/>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0" name="Google Shape;2650;p4"/>
              <p:cNvSpPr/>
              <p:nvPr/>
            </p:nvSpPr>
            <p:spPr>
              <a:xfrm>
                <a:off x="7541443" y="1823528"/>
                <a:ext cx="3968685" cy="1302744"/>
              </a:xfrm>
              <a:prstGeom prst="ellipse">
                <a:avLst/>
              </a:prstGeom>
              <a:solidFill>
                <a:srgbClr val="FDC64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1" name="Google Shape;2651;p4"/>
              <p:cNvSpPr/>
              <p:nvPr/>
            </p:nvSpPr>
            <p:spPr>
              <a:xfrm>
                <a:off x="8031392" y="2071440"/>
                <a:ext cx="2987040" cy="726440"/>
              </a:xfrm>
              <a:prstGeom prst="ellipse">
                <a:avLst/>
              </a:prstGeom>
              <a:solidFill>
                <a:srgbClr val="FDE65B"/>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652" name="Google Shape;2652;p4"/>
              <p:cNvGrpSpPr/>
              <p:nvPr/>
            </p:nvGrpSpPr>
            <p:grpSpPr>
              <a:xfrm rot="1219497">
                <a:off x="7383803" y="3173968"/>
                <a:ext cx="2168025" cy="1167225"/>
                <a:chOff x="254961" y="1857117"/>
                <a:chExt cx="2168025" cy="1167225"/>
              </a:xfrm>
            </p:grpSpPr>
            <p:sp>
              <p:nvSpPr>
                <p:cNvPr id="2653" name="Google Shape;2653;p4"/>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4" name="Google Shape;2654;p4"/>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5" name="Google Shape;2655;p4"/>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6" name="Google Shape;2656;p4"/>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7" name="Google Shape;2657;p4"/>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8" name="Google Shape;2658;p4"/>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9" name="Google Shape;2659;p4"/>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0" name="Google Shape;2660;p4"/>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1" name="Google Shape;2661;p4"/>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2" name="Google Shape;2662;p4"/>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3" name="Google Shape;2663;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4" name="Google Shape;2664;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5" name="Google Shape;2665;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6" name="Google Shape;2666;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7" name="Google Shape;2667;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68" name="Google Shape;2668;p4"/>
              <p:cNvGrpSpPr/>
              <p:nvPr/>
            </p:nvGrpSpPr>
            <p:grpSpPr>
              <a:xfrm rot="152790">
                <a:off x="10092092" y="3145871"/>
                <a:ext cx="1438097" cy="1167225"/>
                <a:chOff x="984889" y="1857117"/>
                <a:chExt cx="1438097" cy="1167225"/>
              </a:xfrm>
            </p:grpSpPr>
            <p:sp>
              <p:nvSpPr>
                <p:cNvPr id="2669" name="Google Shape;2669;p4"/>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0" name="Google Shape;2670;p4"/>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1" name="Google Shape;2671;p4"/>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2" name="Google Shape;2672;p4"/>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3" name="Google Shape;2673;p4"/>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4" name="Google Shape;2674;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5" name="Google Shape;2675;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6" name="Google Shape;2676;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7" name="Google Shape;2677;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8" name="Google Shape;2678;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679" name="Google Shape;2679;p4"/>
            <p:cNvGrpSpPr/>
            <p:nvPr/>
          </p:nvGrpSpPr>
          <p:grpSpPr>
            <a:xfrm>
              <a:off x="8410553" y="4718446"/>
              <a:ext cx="619965" cy="272180"/>
              <a:chOff x="8410553" y="4718446"/>
              <a:chExt cx="619965" cy="272180"/>
            </a:xfrm>
          </p:grpSpPr>
          <p:sp>
            <p:nvSpPr>
              <p:cNvPr id="2680" name="Google Shape;2680;p4"/>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81" name="Google Shape;2681;p4"/>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82" name="Google Shape;2682;p4"/>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6"/>
                                        </p:tgtEl>
                                        <p:attrNameLst>
                                          <p:attrName>style.visibility</p:attrName>
                                        </p:attrNameLst>
                                      </p:cBhvr>
                                      <p:to>
                                        <p:strVal val="visible"/>
                                      </p:to>
                                    </p:set>
                                    <p:animEffect transition="in" filter="fade">
                                      <p:cBhvr>
                                        <p:cTn id="7" dur="1000"/>
                                        <p:tgtEl>
                                          <p:spTgt spid="2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687"/>
        <p:cNvGrpSpPr/>
        <p:nvPr/>
      </p:nvGrpSpPr>
      <p:grpSpPr>
        <a:xfrm>
          <a:off x="0" y="0"/>
          <a:ext cx="0" cy="0"/>
          <a:chOff x="0" y="0"/>
          <a:chExt cx="0" cy="0"/>
        </a:xfrm>
      </p:grpSpPr>
      <p:grpSp>
        <p:nvGrpSpPr>
          <p:cNvPr id="2688" name="Google Shape;2688;p5"/>
          <p:cNvGrpSpPr/>
          <p:nvPr/>
        </p:nvGrpSpPr>
        <p:grpSpPr>
          <a:xfrm>
            <a:off x="288671" y="3022175"/>
            <a:ext cx="1122083" cy="1959318"/>
            <a:chOff x="2492332" y="91439"/>
            <a:chExt cx="4146187" cy="6565863"/>
          </a:xfrm>
        </p:grpSpPr>
        <p:grpSp>
          <p:nvGrpSpPr>
            <p:cNvPr id="2689" name="Google Shape;2689;p5"/>
            <p:cNvGrpSpPr/>
            <p:nvPr/>
          </p:nvGrpSpPr>
          <p:grpSpPr>
            <a:xfrm rot="-2480865" flipH="1">
              <a:off x="3422651" y="572781"/>
              <a:ext cx="2451852" cy="2635838"/>
              <a:chOff x="3838532" y="1040457"/>
              <a:chExt cx="2523574" cy="2981548"/>
            </a:xfrm>
          </p:grpSpPr>
          <p:sp>
            <p:nvSpPr>
              <p:cNvPr id="2690" name="Google Shape;2690;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691" name="Google Shape;2691;p5"/>
              <p:cNvCxnSpPr>
                <a:stCxn id="2690"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692" name="Google Shape;2692;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3" name="Google Shape;2693;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4" name="Google Shape;2694;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5" name="Google Shape;2695;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96" name="Google Shape;2696;p5"/>
            <p:cNvGrpSpPr/>
            <p:nvPr/>
          </p:nvGrpSpPr>
          <p:grpSpPr>
            <a:xfrm>
              <a:off x="2687568" y="757957"/>
              <a:ext cx="2032210" cy="2880901"/>
              <a:chOff x="3838532" y="1040457"/>
              <a:chExt cx="2523574" cy="2891631"/>
            </a:xfrm>
          </p:grpSpPr>
          <p:sp>
            <p:nvSpPr>
              <p:cNvPr id="2697" name="Google Shape;2697;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698" name="Google Shape;2698;p5"/>
              <p:cNvCxnSpPr>
                <a:stCxn id="269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699" name="Google Shape;2699;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0" name="Google Shape;2700;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1" name="Google Shape;2701;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2" name="Google Shape;2702;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03" name="Google Shape;2703;p5"/>
            <p:cNvGrpSpPr/>
            <p:nvPr/>
          </p:nvGrpSpPr>
          <p:grpSpPr>
            <a:xfrm>
              <a:off x="2649392" y="3634455"/>
              <a:ext cx="3897297" cy="3022847"/>
              <a:chOff x="4279036" y="3583162"/>
              <a:chExt cx="3897297" cy="3022847"/>
            </a:xfrm>
          </p:grpSpPr>
          <p:sp>
            <p:nvSpPr>
              <p:cNvPr id="2704" name="Google Shape;2704;p5"/>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5" name="Google Shape;2705;p5"/>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06" name="Google Shape;2706;p5"/>
            <p:cNvGrpSpPr/>
            <p:nvPr/>
          </p:nvGrpSpPr>
          <p:grpSpPr>
            <a:xfrm>
              <a:off x="2492332" y="1521007"/>
              <a:ext cx="2130858" cy="2089476"/>
              <a:chOff x="3838532" y="1040457"/>
              <a:chExt cx="2523574" cy="2891631"/>
            </a:xfrm>
          </p:grpSpPr>
          <p:sp>
            <p:nvSpPr>
              <p:cNvPr id="2707" name="Google Shape;2707;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08" name="Google Shape;2708;p5"/>
              <p:cNvCxnSpPr>
                <a:stCxn id="270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09" name="Google Shape;2709;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0" name="Google Shape;2710;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1" name="Google Shape;2711;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2" name="Google Shape;2712;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13" name="Google Shape;2713;p5"/>
            <p:cNvGrpSpPr/>
            <p:nvPr/>
          </p:nvGrpSpPr>
          <p:grpSpPr>
            <a:xfrm flipH="1">
              <a:off x="4544712" y="757958"/>
              <a:ext cx="1913853" cy="2853414"/>
              <a:chOff x="3838532" y="1040457"/>
              <a:chExt cx="2523574" cy="2891631"/>
            </a:xfrm>
          </p:grpSpPr>
          <p:sp>
            <p:nvSpPr>
              <p:cNvPr id="2714" name="Google Shape;2714;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15" name="Google Shape;2715;p5"/>
              <p:cNvCxnSpPr>
                <a:stCxn id="271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16" name="Google Shape;2716;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7" name="Google Shape;2717;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8" name="Google Shape;2718;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9" name="Google Shape;2719;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20" name="Google Shape;2720;p5"/>
            <p:cNvGrpSpPr/>
            <p:nvPr/>
          </p:nvGrpSpPr>
          <p:grpSpPr>
            <a:xfrm flipH="1">
              <a:off x="4567057" y="1522583"/>
              <a:ext cx="2071462" cy="2110984"/>
              <a:chOff x="3838532" y="1040457"/>
              <a:chExt cx="2523574" cy="2891631"/>
            </a:xfrm>
          </p:grpSpPr>
          <p:sp>
            <p:nvSpPr>
              <p:cNvPr id="2721" name="Google Shape;2721;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22" name="Google Shape;2722;p5"/>
              <p:cNvCxnSpPr>
                <a:stCxn id="272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23" name="Google Shape;2723;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4" name="Google Shape;2724;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5" name="Google Shape;2725;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6" name="Google Shape;2726;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727" name="Google Shape;2727;p5"/>
          <p:cNvGrpSpPr/>
          <p:nvPr/>
        </p:nvGrpSpPr>
        <p:grpSpPr>
          <a:xfrm>
            <a:off x="589663" y="499082"/>
            <a:ext cx="3040939" cy="2212479"/>
            <a:chOff x="1035181" y="589951"/>
            <a:chExt cx="3040939" cy="2212479"/>
          </a:xfrm>
        </p:grpSpPr>
        <p:grpSp>
          <p:nvGrpSpPr>
            <p:cNvPr id="2728" name="Google Shape;2728;p5"/>
            <p:cNvGrpSpPr/>
            <p:nvPr/>
          </p:nvGrpSpPr>
          <p:grpSpPr>
            <a:xfrm>
              <a:off x="1035181" y="589951"/>
              <a:ext cx="3040939" cy="2212479"/>
              <a:chOff x="1035181" y="589951"/>
              <a:chExt cx="3040939" cy="2212479"/>
            </a:xfrm>
          </p:grpSpPr>
          <p:grpSp>
            <p:nvGrpSpPr>
              <p:cNvPr id="2729" name="Google Shape;2729;p5"/>
              <p:cNvGrpSpPr/>
              <p:nvPr/>
            </p:nvGrpSpPr>
            <p:grpSpPr>
              <a:xfrm>
                <a:off x="1035181" y="589951"/>
                <a:ext cx="3040939" cy="2212479"/>
                <a:chOff x="1035181" y="589951"/>
                <a:chExt cx="3040939" cy="2212479"/>
              </a:xfrm>
            </p:grpSpPr>
            <p:sp>
              <p:nvSpPr>
                <p:cNvPr id="2730" name="Google Shape;2730;p5"/>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1" name="Google Shape;2731;p5"/>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32" name="Google Shape;2732;p5"/>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33" name="Google Shape;2733;p5"/>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734" name="Google Shape;2734;p5"/>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735" name="Google Shape;2735;p5"/>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736" name="Google Shape;2736;p5"/>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737" name="Google Shape;2737;p5"/>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8" name="Google Shape;2738;p5"/>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9" name="Google Shape;2739;p5"/>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0" name="Google Shape;2740;p5"/>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1" name="Google Shape;2741;p5"/>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42" name="Google Shape;2742;p5"/>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3" name="Google Shape;2743;p5"/>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44" name="Google Shape;2744;p5"/>
          <p:cNvSpPr txBox="1"/>
          <p:nvPr/>
        </p:nvSpPr>
        <p:spPr>
          <a:xfrm>
            <a:off x="4732924" y="2419392"/>
            <a:ext cx="7358992"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62503"/>
              </a:buClr>
              <a:buSzPts val="7200"/>
              <a:buFont typeface="Itim"/>
              <a:buNone/>
            </a:pPr>
            <a:r>
              <a:rPr lang="en-US" sz="6000" b="0" i="0" u="none" strike="noStrike" cap="none" dirty="0" err="1">
                <a:solidFill>
                  <a:srgbClr val="562503"/>
                </a:solidFill>
                <a:latin typeface="Itim"/>
                <a:ea typeface="Itim"/>
                <a:cs typeface="Itim"/>
                <a:sym typeface="Itim"/>
              </a:rPr>
              <a:t>Nêu</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quy</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tắc</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giảm</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đi</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một</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số</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lần</a:t>
            </a:r>
            <a:endParaRPr sz="4800" b="0" i="0" u="none" strike="noStrike" cap="none" dirty="0">
              <a:solidFill>
                <a:srgbClr val="562503"/>
              </a:solidFill>
              <a:latin typeface="Itim"/>
              <a:ea typeface="Itim"/>
              <a:cs typeface="Itim"/>
              <a:sym typeface="Itim"/>
            </a:endParaRPr>
          </a:p>
        </p:txBody>
      </p:sp>
      <p:sp>
        <p:nvSpPr>
          <p:cNvPr id="2745" name="Google Shape;2745;p5"/>
          <p:cNvSpPr/>
          <p:nvPr/>
        </p:nvSpPr>
        <p:spPr>
          <a:xfrm>
            <a:off x="5599021" y="657176"/>
            <a:ext cx="458971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2 </a:t>
            </a:r>
            <a:endParaRPr sz="5400" b="1" i="0" u="none" strike="noStrike" cap="none">
              <a:solidFill>
                <a:srgbClr val="5E2700"/>
              </a:solidFill>
              <a:latin typeface="Coiny"/>
              <a:ea typeface="Coiny"/>
              <a:cs typeface="Coiny"/>
              <a:sym typeface="Coiny"/>
            </a:endParaRPr>
          </a:p>
        </p:txBody>
      </p:sp>
      <p:grpSp>
        <p:nvGrpSpPr>
          <p:cNvPr id="2746" name="Google Shape;2746;p5"/>
          <p:cNvGrpSpPr/>
          <p:nvPr/>
        </p:nvGrpSpPr>
        <p:grpSpPr>
          <a:xfrm rot="-1670151">
            <a:off x="4725202" y="313613"/>
            <a:ext cx="1472591" cy="744086"/>
            <a:chOff x="9984528" y="5331561"/>
            <a:chExt cx="2168025" cy="1096480"/>
          </a:xfrm>
        </p:grpSpPr>
        <p:grpSp>
          <p:nvGrpSpPr>
            <p:cNvPr id="2747" name="Google Shape;2747;p5"/>
            <p:cNvGrpSpPr/>
            <p:nvPr/>
          </p:nvGrpSpPr>
          <p:grpSpPr>
            <a:xfrm>
              <a:off x="9984528" y="5579639"/>
              <a:ext cx="2168025" cy="848402"/>
              <a:chOff x="254961" y="1857117"/>
              <a:chExt cx="2168025" cy="848402"/>
            </a:xfrm>
          </p:grpSpPr>
          <p:sp>
            <p:nvSpPr>
              <p:cNvPr id="2748" name="Google Shape;2748;p5"/>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9" name="Google Shape;2749;p5"/>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0" name="Google Shape;2750;p5"/>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1" name="Google Shape;2751;p5"/>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2" name="Google Shape;2752;p5"/>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3" name="Google Shape;2753;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4" name="Google Shape;2754;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5" name="Google Shape;2755;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6" name="Google Shape;2756;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7" name="Google Shape;2757;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58" name="Google Shape;2758;p5"/>
            <p:cNvGrpSpPr/>
            <p:nvPr/>
          </p:nvGrpSpPr>
          <p:grpSpPr>
            <a:xfrm>
              <a:off x="10862968" y="5331561"/>
              <a:ext cx="503091" cy="490108"/>
              <a:chOff x="1151664" y="6240705"/>
              <a:chExt cx="503091" cy="490108"/>
            </a:xfrm>
          </p:grpSpPr>
          <p:sp>
            <p:nvSpPr>
              <p:cNvPr id="2759" name="Google Shape;2759;p5"/>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0" name="Google Shape;2760;p5"/>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1" name="Google Shape;2761;p5"/>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2" name="Google Shape;2762;p5"/>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3" name="Google Shape;2763;p5"/>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764" name="Google Shape;2764;p5"/>
          <p:cNvSpPr/>
          <p:nvPr/>
        </p:nvSpPr>
        <p:spPr>
          <a:xfrm>
            <a:off x="5951882" y="4630580"/>
            <a:ext cx="5313504" cy="1994425"/>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62503"/>
              </a:buClr>
              <a:buSzPts val="6600"/>
              <a:buFont typeface="Arial"/>
              <a:buNone/>
            </a:pP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Muốn</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giảm</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một</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đi</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một</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lần</a:t>
            </a:r>
            <a:r>
              <a:rPr lang="en-US" sz="4000" dirty="0">
                <a:solidFill>
                  <a:srgbClr val="562503"/>
                </a:solidFill>
                <a:latin typeface="Calibri" panose="020F0502020204030204" pitchFamily="34" charset="0"/>
                <a:cs typeface="Calibri" panose="020F0502020204030204" pitchFamily="34" charset="0"/>
              </a:rPr>
              <a:t>, ta </a:t>
            </a:r>
            <a:r>
              <a:rPr lang="en-US" sz="4000" dirty="0" err="1">
                <a:solidFill>
                  <a:srgbClr val="562503"/>
                </a:solidFill>
                <a:latin typeface="Calibri" panose="020F0502020204030204" pitchFamily="34" charset="0"/>
                <a:cs typeface="Calibri" panose="020F0502020204030204" pitchFamily="34" charset="0"/>
              </a:rPr>
              <a:t>lấy</a:t>
            </a:r>
            <a:r>
              <a:rPr lang="en-US" sz="4000" dirty="0">
                <a:solidFill>
                  <a:srgbClr val="562503"/>
                </a:solidFill>
                <a:latin typeface="Calibri" panose="020F0502020204030204" pitchFamily="34" charset="0"/>
                <a:cs typeface="Calibri" panose="020F0502020204030204" pitchFamily="34" charset="0"/>
              </a:rPr>
              <a:t> </a:t>
            </a:r>
            <a:r>
              <a:rPr lang="en-US" sz="4000" dirty="0" err="1">
                <a:solidFill>
                  <a:srgbClr val="562503"/>
                </a:solidFill>
                <a:latin typeface="Calibri" panose="020F0502020204030204" pitchFamily="34" charset="0"/>
                <a:cs typeface="Calibri" panose="020F0502020204030204" pitchFamily="34" charset="0"/>
              </a:rPr>
              <a:t>số</a:t>
            </a:r>
            <a:r>
              <a:rPr lang="en-US" sz="4000" dirty="0">
                <a:solidFill>
                  <a:srgbClr val="562503"/>
                </a:solidFill>
                <a:latin typeface="Calibri" panose="020F0502020204030204" pitchFamily="34" charset="0"/>
                <a:cs typeface="Calibri" panose="020F0502020204030204" pitchFamily="34" charset="0"/>
              </a:rPr>
              <a:t> </a:t>
            </a:r>
            <a:r>
              <a:rPr lang="en-US" sz="4000" dirty="0" err="1">
                <a:solidFill>
                  <a:srgbClr val="562503"/>
                </a:solidFill>
                <a:latin typeface="Calibri" panose="020F0502020204030204" pitchFamily="34" charset="0"/>
                <a:cs typeface="Calibri" panose="020F0502020204030204" pitchFamily="34" charset="0"/>
              </a:rPr>
              <a:t>đó</a:t>
            </a:r>
            <a:r>
              <a:rPr lang="en-US" sz="4000" dirty="0">
                <a:solidFill>
                  <a:srgbClr val="562503"/>
                </a:solidFill>
                <a:latin typeface="Calibri" panose="020F0502020204030204" pitchFamily="34" charset="0"/>
                <a:cs typeface="Calibri" panose="020F0502020204030204" pitchFamily="34" charset="0"/>
              </a:rPr>
              <a:t> chia </a:t>
            </a:r>
            <a:r>
              <a:rPr lang="en-US" sz="4000" dirty="0" err="1">
                <a:solidFill>
                  <a:srgbClr val="562503"/>
                </a:solidFill>
                <a:latin typeface="Calibri" panose="020F0502020204030204" pitchFamily="34" charset="0"/>
                <a:cs typeface="Calibri" panose="020F0502020204030204" pitchFamily="34" charset="0"/>
              </a:rPr>
              <a:t>cho</a:t>
            </a:r>
            <a:r>
              <a:rPr lang="en-US" sz="4000" dirty="0">
                <a:solidFill>
                  <a:srgbClr val="562503"/>
                </a:solidFill>
                <a:latin typeface="Calibri" panose="020F0502020204030204" pitchFamily="34" charset="0"/>
                <a:cs typeface="Calibri" panose="020F0502020204030204" pitchFamily="34" charset="0"/>
              </a:rPr>
              <a:t> </a:t>
            </a:r>
            <a:r>
              <a:rPr lang="en-US" sz="4000" dirty="0" err="1">
                <a:solidFill>
                  <a:srgbClr val="562503"/>
                </a:solidFill>
                <a:latin typeface="Calibri" panose="020F0502020204030204" pitchFamily="34" charset="0"/>
                <a:cs typeface="Calibri" panose="020F0502020204030204" pitchFamily="34" charset="0"/>
              </a:rPr>
              <a:t>số</a:t>
            </a:r>
            <a:r>
              <a:rPr lang="en-US" sz="4000" dirty="0">
                <a:solidFill>
                  <a:srgbClr val="562503"/>
                </a:solidFill>
                <a:latin typeface="Calibri" panose="020F0502020204030204" pitchFamily="34" charset="0"/>
                <a:cs typeface="Calibri" panose="020F0502020204030204" pitchFamily="34" charset="0"/>
              </a:rPr>
              <a:t> </a:t>
            </a:r>
            <a:r>
              <a:rPr lang="en-US" sz="4000" dirty="0" err="1">
                <a:solidFill>
                  <a:srgbClr val="562503"/>
                </a:solidFill>
                <a:latin typeface="Calibri" panose="020F0502020204030204" pitchFamily="34" charset="0"/>
                <a:cs typeface="Calibri" panose="020F0502020204030204" pitchFamily="34" charset="0"/>
              </a:rPr>
              <a:t>lần</a:t>
            </a:r>
            <a:endParaRPr sz="4000" b="0" i="0" u="none" strike="noStrike" cap="none" dirty="0">
              <a:solidFill>
                <a:srgbClr val="562503"/>
              </a:solidFill>
              <a:latin typeface="Calibri" panose="020F0502020204030204" pitchFamily="34" charset="0"/>
              <a:cs typeface="Calibri" panose="020F0502020204030204" pitchFamily="34" charset="0"/>
              <a:sym typeface="Arial"/>
            </a:endParaRPr>
          </a:p>
        </p:txBody>
      </p:sp>
      <p:grpSp>
        <p:nvGrpSpPr>
          <p:cNvPr id="2765" name="Google Shape;2765;p5"/>
          <p:cNvGrpSpPr/>
          <p:nvPr/>
        </p:nvGrpSpPr>
        <p:grpSpPr>
          <a:xfrm>
            <a:off x="1050336" y="3231716"/>
            <a:ext cx="3299202" cy="3250866"/>
            <a:chOff x="6925084" y="939609"/>
            <a:chExt cx="3382834" cy="3269989"/>
          </a:xfrm>
        </p:grpSpPr>
        <p:grpSp>
          <p:nvGrpSpPr>
            <p:cNvPr id="2766" name="Google Shape;2766;p5"/>
            <p:cNvGrpSpPr/>
            <p:nvPr/>
          </p:nvGrpSpPr>
          <p:grpSpPr>
            <a:xfrm rot="-10039084">
              <a:off x="8905582" y="2189662"/>
              <a:ext cx="1207325" cy="1910716"/>
              <a:chOff x="2608166" y="-685976"/>
              <a:chExt cx="1204809" cy="1805596"/>
            </a:xfrm>
          </p:grpSpPr>
          <p:sp>
            <p:nvSpPr>
              <p:cNvPr id="2767" name="Google Shape;2767;p5"/>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8" name="Google Shape;2768;p5"/>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9" name="Google Shape;2769;p5"/>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0" name="Google Shape;2770;p5"/>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71" name="Google Shape;2771;p5"/>
            <p:cNvGrpSpPr/>
            <p:nvPr/>
          </p:nvGrpSpPr>
          <p:grpSpPr>
            <a:xfrm>
              <a:off x="6925084" y="939609"/>
              <a:ext cx="2344798" cy="3203710"/>
              <a:chOff x="803735" y="981668"/>
              <a:chExt cx="2480003" cy="3407601"/>
            </a:xfrm>
          </p:grpSpPr>
          <p:grpSp>
            <p:nvGrpSpPr>
              <p:cNvPr id="2772" name="Google Shape;2772;p5"/>
              <p:cNvGrpSpPr/>
              <p:nvPr/>
            </p:nvGrpSpPr>
            <p:grpSpPr>
              <a:xfrm>
                <a:off x="803735" y="981668"/>
                <a:ext cx="2480003" cy="3391878"/>
                <a:chOff x="2804160" y="2202089"/>
                <a:chExt cx="2237116" cy="2959191"/>
              </a:xfrm>
            </p:grpSpPr>
            <p:sp>
              <p:nvSpPr>
                <p:cNvPr id="2773" name="Google Shape;2773;p5">
                  <a:hlinkClick r:id="rId3" action="ppaction://hlinksldjump"/>
                </p:cNvPr>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774" name="Google Shape;2774;p5"/>
                <p:cNvGrpSpPr/>
                <p:nvPr/>
              </p:nvGrpSpPr>
              <p:grpSpPr>
                <a:xfrm>
                  <a:off x="3649197" y="2400486"/>
                  <a:ext cx="600684" cy="364602"/>
                  <a:chOff x="3649197" y="2400486"/>
                  <a:chExt cx="600684" cy="364602"/>
                </a:xfrm>
              </p:grpSpPr>
              <p:sp>
                <p:nvSpPr>
                  <p:cNvPr id="2775" name="Google Shape;2775;p5"/>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6" name="Google Shape;2776;p5"/>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7" name="Google Shape;2777;p5"/>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78" name="Google Shape;2778;p5"/>
                <p:cNvGrpSpPr/>
                <p:nvPr/>
              </p:nvGrpSpPr>
              <p:grpSpPr>
                <a:xfrm>
                  <a:off x="3668951" y="3199033"/>
                  <a:ext cx="499645" cy="335629"/>
                  <a:chOff x="3668951" y="3199033"/>
                  <a:chExt cx="499645" cy="335629"/>
                </a:xfrm>
              </p:grpSpPr>
              <p:sp>
                <p:nvSpPr>
                  <p:cNvPr id="2779" name="Google Shape;2779;p5"/>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0" name="Google Shape;2780;p5"/>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81" name="Google Shape;2781;p5"/>
                <p:cNvGrpSpPr/>
                <p:nvPr/>
              </p:nvGrpSpPr>
              <p:grpSpPr>
                <a:xfrm>
                  <a:off x="3390605" y="2906545"/>
                  <a:ext cx="1081875" cy="246380"/>
                  <a:chOff x="3390605" y="2906545"/>
                  <a:chExt cx="1081875" cy="246380"/>
                </a:xfrm>
              </p:grpSpPr>
              <p:sp>
                <p:nvSpPr>
                  <p:cNvPr id="2782" name="Google Shape;2782;p5"/>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3" name="Google Shape;2783;p5"/>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4" name="Google Shape;2784;p5"/>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5" name="Google Shape;2785;p5"/>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6" name="Google Shape;2786;p5"/>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7" name="Google Shape;2787;p5"/>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88" name="Google Shape;2788;p5"/>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9" name="Google Shape;2789;p5"/>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790" name="Google Shape;2790;p5"/>
                <p:cNvGrpSpPr/>
                <p:nvPr/>
              </p:nvGrpSpPr>
              <p:grpSpPr>
                <a:xfrm>
                  <a:off x="2913434" y="3650675"/>
                  <a:ext cx="495814" cy="822374"/>
                  <a:chOff x="2913434" y="3650675"/>
                  <a:chExt cx="495814" cy="822374"/>
                </a:xfrm>
              </p:grpSpPr>
              <p:sp>
                <p:nvSpPr>
                  <p:cNvPr id="2791" name="Google Shape;2791;p5"/>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2" name="Google Shape;2792;p5"/>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3" name="Google Shape;2793;p5"/>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94" name="Google Shape;2794;p5"/>
                <p:cNvGrpSpPr/>
                <p:nvPr/>
              </p:nvGrpSpPr>
              <p:grpSpPr>
                <a:xfrm flipH="1">
                  <a:off x="4456612" y="3621536"/>
                  <a:ext cx="493048" cy="811148"/>
                  <a:chOff x="2914371" y="3648899"/>
                  <a:chExt cx="493048" cy="811148"/>
                </a:xfrm>
              </p:grpSpPr>
              <p:sp>
                <p:nvSpPr>
                  <p:cNvPr id="2795" name="Google Shape;2795;p5"/>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6" name="Google Shape;2796;p5"/>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7" name="Google Shape;2797;p5"/>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98" name="Google Shape;2798;p5"/>
                <p:cNvGrpSpPr/>
                <p:nvPr/>
              </p:nvGrpSpPr>
              <p:grpSpPr>
                <a:xfrm>
                  <a:off x="3240829" y="3260980"/>
                  <a:ext cx="211536" cy="238462"/>
                  <a:chOff x="3240829" y="3260980"/>
                  <a:chExt cx="211536" cy="238462"/>
                </a:xfrm>
              </p:grpSpPr>
              <p:cxnSp>
                <p:nvCxnSpPr>
                  <p:cNvPr id="2799" name="Google Shape;2799;p5"/>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800" name="Google Shape;2800;p5"/>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801" name="Google Shape;2801;p5"/>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802" name="Google Shape;2802;p5"/>
                <p:cNvGrpSpPr/>
                <p:nvPr/>
              </p:nvGrpSpPr>
              <p:grpSpPr>
                <a:xfrm flipH="1">
                  <a:off x="4385231" y="3262043"/>
                  <a:ext cx="211536" cy="238462"/>
                  <a:chOff x="3240829" y="3260980"/>
                  <a:chExt cx="211536" cy="238462"/>
                </a:xfrm>
              </p:grpSpPr>
              <p:cxnSp>
                <p:nvCxnSpPr>
                  <p:cNvPr id="2803" name="Google Shape;2803;p5"/>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804" name="Google Shape;2804;p5"/>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805" name="Google Shape;2805;p5"/>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806" name="Google Shape;2806;p5"/>
              <p:cNvGrpSpPr/>
              <p:nvPr/>
            </p:nvGrpSpPr>
            <p:grpSpPr>
              <a:xfrm>
                <a:off x="1551022" y="3822830"/>
                <a:ext cx="1005443" cy="566438"/>
                <a:chOff x="1551022" y="3822830"/>
                <a:chExt cx="1005443" cy="566438"/>
              </a:xfrm>
            </p:grpSpPr>
            <p:sp>
              <p:nvSpPr>
                <p:cNvPr id="2807" name="Google Shape;2807;p5"/>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808" name="Google Shape;2808;p5"/>
                <p:cNvGrpSpPr/>
                <p:nvPr/>
              </p:nvGrpSpPr>
              <p:grpSpPr>
                <a:xfrm>
                  <a:off x="1551022" y="3824033"/>
                  <a:ext cx="418667" cy="565235"/>
                  <a:chOff x="1551022" y="3824033"/>
                  <a:chExt cx="418667" cy="565235"/>
                </a:xfrm>
              </p:grpSpPr>
              <p:sp>
                <p:nvSpPr>
                  <p:cNvPr id="2809" name="Google Shape;2809;p5"/>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0" name="Google Shape;2810;p5"/>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1" name="Google Shape;2811;p5"/>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2" name="Google Shape;2812;p5"/>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813" name="Google Shape;2813;p5"/>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4" name="Google Shape;2814;p5"/>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5" name="Google Shape;2815;p5"/>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2816" name="Google Shape;2816;p5"/>
          <p:cNvGrpSpPr/>
          <p:nvPr/>
        </p:nvGrpSpPr>
        <p:grpSpPr>
          <a:xfrm>
            <a:off x="10328576" y="562409"/>
            <a:ext cx="1273761" cy="803165"/>
            <a:chOff x="9417460" y="4296904"/>
            <a:chExt cx="1068199" cy="700960"/>
          </a:xfrm>
        </p:grpSpPr>
        <p:grpSp>
          <p:nvGrpSpPr>
            <p:cNvPr id="2817" name="Google Shape;2817;p5"/>
            <p:cNvGrpSpPr/>
            <p:nvPr/>
          </p:nvGrpSpPr>
          <p:grpSpPr>
            <a:xfrm>
              <a:off x="9417460" y="4355652"/>
              <a:ext cx="1068199" cy="642212"/>
              <a:chOff x="7083020" y="1823528"/>
              <a:chExt cx="4883784" cy="2857853"/>
            </a:xfrm>
          </p:grpSpPr>
          <p:sp>
            <p:nvSpPr>
              <p:cNvPr id="2818" name="Google Shape;2818;p5"/>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DC516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9" name="Google Shape;2819;p5"/>
              <p:cNvSpPr/>
              <p:nvPr/>
            </p:nvSpPr>
            <p:spPr>
              <a:xfrm>
                <a:off x="7541443" y="1823528"/>
                <a:ext cx="3968685" cy="1302744"/>
              </a:xfrm>
              <a:prstGeom prst="ellipse">
                <a:avLst/>
              </a:prstGeom>
              <a:solidFill>
                <a:srgbClr val="DDA0BA"/>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0" name="Google Shape;2820;p5"/>
              <p:cNvSpPr/>
              <p:nvPr/>
            </p:nvSpPr>
            <p:spPr>
              <a:xfrm>
                <a:off x="8031392" y="2071440"/>
                <a:ext cx="2987040" cy="726440"/>
              </a:xfrm>
              <a:prstGeom prst="ellipse">
                <a:avLst/>
              </a:prstGeom>
              <a:solidFill>
                <a:srgbClr val="DC516E"/>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821" name="Google Shape;2821;p5"/>
              <p:cNvGrpSpPr/>
              <p:nvPr/>
            </p:nvGrpSpPr>
            <p:grpSpPr>
              <a:xfrm rot="1219497">
                <a:off x="7383803" y="3173968"/>
                <a:ext cx="2168025" cy="1167225"/>
                <a:chOff x="254961" y="1857117"/>
                <a:chExt cx="2168025" cy="1167225"/>
              </a:xfrm>
            </p:grpSpPr>
            <p:sp>
              <p:nvSpPr>
                <p:cNvPr id="2822" name="Google Shape;2822;p5"/>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3" name="Google Shape;2823;p5"/>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4" name="Google Shape;2824;p5"/>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5" name="Google Shape;2825;p5"/>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6" name="Google Shape;2826;p5"/>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7" name="Google Shape;2827;p5"/>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8" name="Google Shape;2828;p5"/>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9" name="Google Shape;2829;p5"/>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0" name="Google Shape;2830;p5"/>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1" name="Google Shape;2831;p5"/>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2" name="Google Shape;2832;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3" name="Google Shape;2833;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4" name="Google Shape;2834;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5" name="Google Shape;2835;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6" name="Google Shape;2836;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37" name="Google Shape;2837;p5"/>
              <p:cNvGrpSpPr/>
              <p:nvPr/>
            </p:nvGrpSpPr>
            <p:grpSpPr>
              <a:xfrm rot="152790">
                <a:off x="10092092" y="3145871"/>
                <a:ext cx="1438097" cy="1167225"/>
                <a:chOff x="984889" y="1857117"/>
                <a:chExt cx="1438097" cy="1167225"/>
              </a:xfrm>
            </p:grpSpPr>
            <p:sp>
              <p:nvSpPr>
                <p:cNvPr id="2838" name="Google Shape;2838;p5"/>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9" name="Google Shape;2839;p5"/>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0" name="Google Shape;2840;p5"/>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1" name="Google Shape;2841;p5"/>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2" name="Google Shape;2842;p5"/>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3" name="Google Shape;2843;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4" name="Google Shape;2844;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5" name="Google Shape;2845;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6" name="Google Shape;2846;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7" name="Google Shape;2847;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848" name="Google Shape;2848;p5"/>
            <p:cNvGrpSpPr/>
            <p:nvPr/>
          </p:nvGrpSpPr>
          <p:grpSpPr>
            <a:xfrm>
              <a:off x="9644263" y="4296904"/>
              <a:ext cx="619965" cy="272180"/>
              <a:chOff x="8410553" y="4718446"/>
              <a:chExt cx="619965" cy="272180"/>
            </a:xfrm>
          </p:grpSpPr>
          <p:sp>
            <p:nvSpPr>
              <p:cNvPr id="2849" name="Google Shape;2849;p5"/>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50" name="Google Shape;2850;p5"/>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51" name="Google Shape;2851;p5"/>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4"/>
                                        </p:tgtEl>
                                        <p:attrNameLst>
                                          <p:attrName>style.visibility</p:attrName>
                                        </p:attrNameLst>
                                      </p:cBhvr>
                                      <p:to>
                                        <p:strVal val="visible"/>
                                      </p:to>
                                    </p:set>
                                    <p:animEffect transition="in" filter="fade">
                                      <p:cBhvr>
                                        <p:cTn id="7" dur="1000"/>
                                        <p:tgtEl>
                                          <p:spTgt spid="2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856"/>
        <p:cNvGrpSpPr/>
        <p:nvPr/>
      </p:nvGrpSpPr>
      <p:grpSpPr>
        <a:xfrm>
          <a:off x="0" y="0"/>
          <a:ext cx="0" cy="0"/>
          <a:chOff x="0" y="0"/>
          <a:chExt cx="0" cy="0"/>
        </a:xfrm>
      </p:grpSpPr>
      <p:grpSp>
        <p:nvGrpSpPr>
          <p:cNvPr id="2857" name="Google Shape;2857;p6"/>
          <p:cNvGrpSpPr/>
          <p:nvPr/>
        </p:nvGrpSpPr>
        <p:grpSpPr>
          <a:xfrm>
            <a:off x="288671" y="3022175"/>
            <a:ext cx="1122083" cy="1959318"/>
            <a:chOff x="2492332" y="91439"/>
            <a:chExt cx="4146187" cy="6565863"/>
          </a:xfrm>
        </p:grpSpPr>
        <p:grpSp>
          <p:nvGrpSpPr>
            <p:cNvPr id="2858" name="Google Shape;2858;p6"/>
            <p:cNvGrpSpPr/>
            <p:nvPr/>
          </p:nvGrpSpPr>
          <p:grpSpPr>
            <a:xfrm rot="-2480865" flipH="1">
              <a:off x="3422651" y="572781"/>
              <a:ext cx="2451852" cy="2635838"/>
              <a:chOff x="3838532" y="1040457"/>
              <a:chExt cx="2523574" cy="2981548"/>
            </a:xfrm>
          </p:grpSpPr>
          <p:sp>
            <p:nvSpPr>
              <p:cNvPr id="2859" name="Google Shape;2859;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60" name="Google Shape;2860;p6"/>
              <p:cNvCxnSpPr>
                <a:stCxn id="2859"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861" name="Google Shape;2861;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2" name="Google Shape;2862;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3" name="Google Shape;2863;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4" name="Google Shape;2864;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65" name="Google Shape;2865;p6"/>
            <p:cNvGrpSpPr/>
            <p:nvPr/>
          </p:nvGrpSpPr>
          <p:grpSpPr>
            <a:xfrm>
              <a:off x="2687568" y="757957"/>
              <a:ext cx="2032210" cy="2880901"/>
              <a:chOff x="3838532" y="1040457"/>
              <a:chExt cx="2523574" cy="2891631"/>
            </a:xfrm>
          </p:grpSpPr>
          <p:sp>
            <p:nvSpPr>
              <p:cNvPr id="2866" name="Google Shape;2866;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67" name="Google Shape;2867;p6"/>
              <p:cNvCxnSpPr>
                <a:stCxn id="2866"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68" name="Google Shape;2868;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9" name="Google Shape;2869;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0" name="Google Shape;2870;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1" name="Google Shape;2871;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72" name="Google Shape;2872;p6"/>
            <p:cNvGrpSpPr/>
            <p:nvPr/>
          </p:nvGrpSpPr>
          <p:grpSpPr>
            <a:xfrm>
              <a:off x="2649392" y="3634455"/>
              <a:ext cx="3897297" cy="3022847"/>
              <a:chOff x="4279036" y="3583162"/>
              <a:chExt cx="3897297" cy="3022847"/>
            </a:xfrm>
          </p:grpSpPr>
          <p:sp>
            <p:nvSpPr>
              <p:cNvPr id="2873" name="Google Shape;2873;p6"/>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4" name="Google Shape;2874;p6"/>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75" name="Google Shape;2875;p6"/>
            <p:cNvGrpSpPr/>
            <p:nvPr/>
          </p:nvGrpSpPr>
          <p:grpSpPr>
            <a:xfrm>
              <a:off x="2492332" y="1521007"/>
              <a:ext cx="2130858" cy="2089476"/>
              <a:chOff x="3838532" y="1040457"/>
              <a:chExt cx="2523574" cy="2891631"/>
            </a:xfrm>
          </p:grpSpPr>
          <p:sp>
            <p:nvSpPr>
              <p:cNvPr id="2876" name="Google Shape;2876;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77" name="Google Shape;2877;p6"/>
              <p:cNvCxnSpPr>
                <a:stCxn id="2876"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78" name="Google Shape;2878;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9" name="Google Shape;2879;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0" name="Google Shape;2880;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1" name="Google Shape;2881;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82" name="Google Shape;2882;p6"/>
            <p:cNvGrpSpPr/>
            <p:nvPr/>
          </p:nvGrpSpPr>
          <p:grpSpPr>
            <a:xfrm flipH="1">
              <a:off x="4544712" y="757958"/>
              <a:ext cx="1913853" cy="2853414"/>
              <a:chOff x="3838532" y="1040457"/>
              <a:chExt cx="2523574" cy="2891631"/>
            </a:xfrm>
          </p:grpSpPr>
          <p:sp>
            <p:nvSpPr>
              <p:cNvPr id="2883" name="Google Shape;2883;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84" name="Google Shape;2884;p6"/>
              <p:cNvCxnSpPr>
                <a:stCxn id="2883"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85" name="Google Shape;2885;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6" name="Google Shape;2886;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7" name="Google Shape;2887;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8" name="Google Shape;2888;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89" name="Google Shape;2889;p6"/>
            <p:cNvGrpSpPr/>
            <p:nvPr/>
          </p:nvGrpSpPr>
          <p:grpSpPr>
            <a:xfrm flipH="1">
              <a:off x="4567057" y="1522583"/>
              <a:ext cx="2071462" cy="2110984"/>
              <a:chOff x="3838532" y="1040457"/>
              <a:chExt cx="2523574" cy="2891631"/>
            </a:xfrm>
          </p:grpSpPr>
          <p:sp>
            <p:nvSpPr>
              <p:cNvPr id="2890" name="Google Shape;2890;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91" name="Google Shape;2891;p6"/>
              <p:cNvCxnSpPr>
                <a:stCxn id="2890"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92" name="Google Shape;2892;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93" name="Google Shape;2893;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94" name="Google Shape;2894;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95" name="Google Shape;2895;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896" name="Google Shape;2896;p6"/>
          <p:cNvGrpSpPr/>
          <p:nvPr/>
        </p:nvGrpSpPr>
        <p:grpSpPr>
          <a:xfrm>
            <a:off x="589663" y="499082"/>
            <a:ext cx="3040939" cy="2212479"/>
            <a:chOff x="1035181" y="589951"/>
            <a:chExt cx="3040939" cy="2212479"/>
          </a:xfrm>
        </p:grpSpPr>
        <p:grpSp>
          <p:nvGrpSpPr>
            <p:cNvPr id="2897" name="Google Shape;2897;p6"/>
            <p:cNvGrpSpPr/>
            <p:nvPr/>
          </p:nvGrpSpPr>
          <p:grpSpPr>
            <a:xfrm>
              <a:off x="1035181" y="589951"/>
              <a:ext cx="3040939" cy="2212479"/>
              <a:chOff x="1035181" y="589951"/>
              <a:chExt cx="3040939" cy="2212479"/>
            </a:xfrm>
          </p:grpSpPr>
          <p:grpSp>
            <p:nvGrpSpPr>
              <p:cNvPr id="2898" name="Google Shape;2898;p6"/>
              <p:cNvGrpSpPr/>
              <p:nvPr/>
            </p:nvGrpSpPr>
            <p:grpSpPr>
              <a:xfrm>
                <a:off x="1035181" y="589951"/>
                <a:ext cx="3040939" cy="2212479"/>
                <a:chOff x="1035181" y="589951"/>
                <a:chExt cx="3040939" cy="2212479"/>
              </a:xfrm>
            </p:grpSpPr>
            <p:sp>
              <p:nvSpPr>
                <p:cNvPr id="2899" name="Google Shape;2899;p6"/>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0" name="Google Shape;2900;p6"/>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01" name="Google Shape;2901;p6"/>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902" name="Google Shape;2902;p6"/>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903" name="Google Shape;2903;p6"/>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904" name="Google Shape;2904;p6"/>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905" name="Google Shape;2905;p6"/>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906" name="Google Shape;2906;p6"/>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7" name="Google Shape;2907;p6"/>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8" name="Google Shape;2908;p6"/>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9" name="Google Shape;2909;p6"/>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0" name="Google Shape;2910;p6"/>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11" name="Google Shape;2911;p6"/>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2" name="Google Shape;2912;p6"/>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13" name="Google Shape;2913;p6"/>
          <p:cNvSpPr txBox="1"/>
          <p:nvPr/>
        </p:nvSpPr>
        <p:spPr>
          <a:xfrm>
            <a:off x="4732924" y="2732357"/>
            <a:ext cx="7358992" cy="15080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62503"/>
              </a:buClr>
              <a:buSzPts val="8800"/>
              <a:buFont typeface="Arial"/>
              <a:buNone/>
            </a:pP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Nêu</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quy</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tắc</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so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sánh</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lớn</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gấp</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mấy</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lần</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bé</a:t>
            </a:r>
            <a:endParaRPr sz="4600" dirty="0">
              <a:latin typeface="Calibri" panose="020F0502020204030204" pitchFamily="34" charset="0"/>
              <a:cs typeface="Calibri" panose="020F0502020204030204" pitchFamily="34" charset="0"/>
            </a:endParaRPr>
          </a:p>
        </p:txBody>
      </p:sp>
      <p:sp>
        <p:nvSpPr>
          <p:cNvPr id="2914" name="Google Shape;2914;p6"/>
          <p:cNvSpPr/>
          <p:nvPr/>
        </p:nvSpPr>
        <p:spPr>
          <a:xfrm>
            <a:off x="5703153" y="639052"/>
            <a:ext cx="450236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3 </a:t>
            </a:r>
            <a:endParaRPr sz="5400" b="1" i="0" u="none" strike="noStrike" cap="none">
              <a:solidFill>
                <a:srgbClr val="5E2700"/>
              </a:solidFill>
              <a:latin typeface="Coiny"/>
              <a:ea typeface="Coiny"/>
              <a:cs typeface="Coiny"/>
              <a:sym typeface="Coiny"/>
            </a:endParaRPr>
          </a:p>
        </p:txBody>
      </p:sp>
      <p:grpSp>
        <p:nvGrpSpPr>
          <p:cNvPr id="2915" name="Google Shape;2915;p6"/>
          <p:cNvGrpSpPr/>
          <p:nvPr/>
        </p:nvGrpSpPr>
        <p:grpSpPr>
          <a:xfrm rot="-1670151">
            <a:off x="4798371" y="219250"/>
            <a:ext cx="1472591" cy="744086"/>
            <a:chOff x="9984528" y="5331561"/>
            <a:chExt cx="2168025" cy="1096480"/>
          </a:xfrm>
        </p:grpSpPr>
        <p:grpSp>
          <p:nvGrpSpPr>
            <p:cNvPr id="2916" name="Google Shape;2916;p6"/>
            <p:cNvGrpSpPr/>
            <p:nvPr/>
          </p:nvGrpSpPr>
          <p:grpSpPr>
            <a:xfrm>
              <a:off x="9984528" y="5579639"/>
              <a:ext cx="2168025" cy="848402"/>
              <a:chOff x="254961" y="1857117"/>
              <a:chExt cx="2168025" cy="848402"/>
            </a:xfrm>
          </p:grpSpPr>
          <p:sp>
            <p:nvSpPr>
              <p:cNvPr id="2917" name="Google Shape;2917;p6"/>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8" name="Google Shape;2918;p6"/>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9" name="Google Shape;2919;p6"/>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0" name="Google Shape;2920;p6"/>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1" name="Google Shape;2921;p6"/>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2" name="Google Shape;2922;p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3" name="Google Shape;2923;p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4" name="Google Shape;2924;p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5" name="Google Shape;2925;p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6" name="Google Shape;2926;p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927" name="Google Shape;2927;p6"/>
            <p:cNvGrpSpPr/>
            <p:nvPr/>
          </p:nvGrpSpPr>
          <p:grpSpPr>
            <a:xfrm>
              <a:off x="10862968" y="5331561"/>
              <a:ext cx="503091" cy="490108"/>
              <a:chOff x="1151664" y="6240705"/>
              <a:chExt cx="503091" cy="490108"/>
            </a:xfrm>
          </p:grpSpPr>
          <p:sp>
            <p:nvSpPr>
              <p:cNvPr id="2928" name="Google Shape;2928;p6"/>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9" name="Google Shape;2929;p6"/>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30" name="Google Shape;2930;p6"/>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31" name="Google Shape;2931;p6"/>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32" name="Google Shape;2932;p6"/>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933" name="Google Shape;2933;p6"/>
          <p:cNvSpPr/>
          <p:nvPr/>
        </p:nvSpPr>
        <p:spPr>
          <a:xfrm>
            <a:off x="4386544" y="4900226"/>
            <a:ext cx="7674990" cy="1833577"/>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62503"/>
              </a:buClr>
              <a:buSzPts val="6600"/>
              <a:buFont typeface="Arial"/>
              <a:buNone/>
            </a:pP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Muốn</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tìm</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lớn</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gấp</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mấy</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lần</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bé</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ta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lấy</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lớn</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chia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cho</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bé</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a:t>
            </a:r>
            <a:endParaRPr sz="4400" b="0" i="0" u="none" strike="noStrike" cap="none" dirty="0">
              <a:solidFill>
                <a:srgbClr val="562503"/>
              </a:solidFill>
              <a:latin typeface="Calibri" panose="020F0502020204030204" pitchFamily="34" charset="0"/>
              <a:cs typeface="Calibri" panose="020F0502020204030204" pitchFamily="34" charset="0"/>
              <a:sym typeface="Arial"/>
            </a:endParaRPr>
          </a:p>
        </p:txBody>
      </p:sp>
      <p:grpSp>
        <p:nvGrpSpPr>
          <p:cNvPr id="2934" name="Google Shape;2934;p6"/>
          <p:cNvGrpSpPr/>
          <p:nvPr/>
        </p:nvGrpSpPr>
        <p:grpSpPr>
          <a:xfrm>
            <a:off x="751443" y="3056109"/>
            <a:ext cx="3151086" cy="3302809"/>
            <a:chOff x="3843071" y="2015305"/>
            <a:chExt cx="3099471" cy="3214427"/>
          </a:xfrm>
        </p:grpSpPr>
        <p:sp>
          <p:nvSpPr>
            <p:cNvPr id="2935" name="Google Shape;2935;p6"/>
            <p:cNvSpPr/>
            <p:nvPr/>
          </p:nvSpPr>
          <p:spPr>
            <a:xfrm>
              <a:off x="6057187" y="3417148"/>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936" name="Google Shape;2936;p6"/>
            <p:cNvGrpSpPr/>
            <p:nvPr/>
          </p:nvGrpSpPr>
          <p:grpSpPr>
            <a:xfrm>
              <a:off x="3843071" y="2015305"/>
              <a:ext cx="2407177" cy="3214427"/>
              <a:chOff x="3843071" y="2015305"/>
              <a:chExt cx="2407177" cy="3214427"/>
            </a:xfrm>
          </p:grpSpPr>
          <p:grpSp>
            <p:nvGrpSpPr>
              <p:cNvPr id="2937" name="Google Shape;2937;p6"/>
              <p:cNvGrpSpPr/>
              <p:nvPr/>
            </p:nvGrpSpPr>
            <p:grpSpPr>
              <a:xfrm>
                <a:off x="3843071" y="2015305"/>
                <a:ext cx="2407177" cy="3214427"/>
                <a:chOff x="6997471" y="2147161"/>
                <a:chExt cx="2663841" cy="3692953"/>
              </a:xfrm>
            </p:grpSpPr>
            <p:sp>
              <p:nvSpPr>
                <p:cNvPr id="2938" name="Google Shape;2938;p6">
                  <a:hlinkClick r:id="rId3" action="ppaction://hlinksldjump"/>
                </p:cNvPr>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939" name="Google Shape;2939;p6"/>
                <p:cNvGrpSpPr/>
                <p:nvPr/>
              </p:nvGrpSpPr>
              <p:grpSpPr>
                <a:xfrm>
                  <a:off x="7236306" y="2161336"/>
                  <a:ext cx="2259374" cy="1075005"/>
                  <a:chOff x="7228461" y="2170574"/>
                  <a:chExt cx="2259374" cy="1075005"/>
                </a:xfrm>
              </p:grpSpPr>
              <p:sp>
                <p:nvSpPr>
                  <p:cNvPr id="2940" name="Google Shape;2940;p6"/>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1" name="Google Shape;2941;p6"/>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2942" name="Google Shape;2942;p6"/>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3" name="Google Shape;2943;p6"/>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4" name="Google Shape;2944;p6"/>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945" name="Google Shape;2945;p6"/>
                <p:cNvGrpSpPr/>
                <p:nvPr/>
              </p:nvGrpSpPr>
              <p:grpSpPr>
                <a:xfrm>
                  <a:off x="7550189" y="2944340"/>
                  <a:ext cx="1614580" cy="783866"/>
                  <a:chOff x="845557" y="3324777"/>
                  <a:chExt cx="1355938" cy="628117"/>
                </a:xfrm>
              </p:grpSpPr>
              <p:grpSp>
                <p:nvGrpSpPr>
                  <p:cNvPr id="2946" name="Google Shape;2946;p6"/>
                  <p:cNvGrpSpPr/>
                  <p:nvPr/>
                </p:nvGrpSpPr>
                <p:grpSpPr>
                  <a:xfrm>
                    <a:off x="1273679" y="3617265"/>
                    <a:ext cx="499645" cy="335629"/>
                    <a:chOff x="3668951" y="3199033"/>
                    <a:chExt cx="499645" cy="335629"/>
                  </a:xfrm>
                </p:grpSpPr>
                <p:sp>
                  <p:nvSpPr>
                    <p:cNvPr id="2947" name="Google Shape;2947;p6"/>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8" name="Google Shape;2948;p6"/>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949" name="Google Shape;2949;p6"/>
                  <p:cNvGrpSpPr/>
                  <p:nvPr/>
                </p:nvGrpSpPr>
                <p:grpSpPr>
                  <a:xfrm>
                    <a:off x="995333" y="3324777"/>
                    <a:ext cx="256540" cy="246380"/>
                    <a:chOff x="3390605" y="2906545"/>
                    <a:chExt cx="256540" cy="246380"/>
                  </a:xfrm>
                </p:grpSpPr>
                <p:sp>
                  <p:nvSpPr>
                    <p:cNvPr id="2950" name="Google Shape;2950;p6"/>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51" name="Google Shape;2951;p6"/>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52" name="Google Shape;2952;p6"/>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953" name="Google Shape;2953;p6"/>
                  <p:cNvGrpSpPr/>
                  <p:nvPr/>
                </p:nvGrpSpPr>
                <p:grpSpPr>
                  <a:xfrm>
                    <a:off x="845557" y="3679212"/>
                    <a:ext cx="211536" cy="238462"/>
                    <a:chOff x="3240829" y="3260980"/>
                    <a:chExt cx="211536" cy="238462"/>
                  </a:xfrm>
                </p:grpSpPr>
                <p:cxnSp>
                  <p:nvCxnSpPr>
                    <p:cNvPr id="2954" name="Google Shape;2954;p6"/>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955" name="Google Shape;2955;p6"/>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956" name="Google Shape;2956;p6"/>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957" name="Google Shape;2957;p6"/>
                  <p:cNvGrpSpPr/>
                  <p:nvPr/>
                </p:nvGrpSpPr>
                <p:grpSpPr>
                  <a:xfrm flipH="1">
                    <a:off x="1989959" y="3680275"/>
                    <a:ext cx="211536" cy="238462"/>
                    <a:chOff x="3240829" y="3260980"/>
                    <a:chExt cx="211536" cy="238462"/>
                  </a:xfrm>
                </p:grpSpPr>
                <p:cxnSp>
                  <p:nvCxnSpPr>
                    <p:cNvPr id="2958" name="Google Shape;2958;p6"/>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959" name="Google Shape;2959;p6"/>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960" name="Google Shape;2960;p6"/>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961" name="Google Shape;2961;p6"/>
                <p:cNvGrpSpPr/>
                <p:nvPr/>
              </p:nvGrpSpPr>
              <p:grpSpPr>
                <a:xfrm>
                  <a:off x="8696953" y="2964198"/>
                  <a:ext cx="342803" cy="194817"/>
                  <a:chOff x="10123398" y="2191217"/>
                  <a:chExt cx="342803" cy="194817"/>
                </a:xfrm>
              </p:grpSpPr>
              <p:cxnSp>
                <p:nvCxnSpPr>
                  <p:cNvPr id="2962" name="Google Shape;2962;p6"/>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2963" name="Google Shape;2963;p6"/>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2964" name="Google Shape;2964;p6"/>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5" name="Google Shape;2965;p6"/>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66" name="Google Shape;2966;p6"/>
            <p:cNvSpPr/>
            <p:nvPr/>
          </p:nvSpPr>
          <p:spPr>
            <a:xfrm>
              <a:off x="6505748" y="3497466"/>
              <a:ext cx="269393" cy="522541"/>
            </a:xfrm>
            <a:custGeom>
              <a:avLst/>
              <a:gdLst/>
              <a:ahLst/>
              <a:cxnLst/>
              <a:rect l="l" t="t" r="r" b="b"/>
              <a:pathLst>
                <a:path w="269393" h="522541" extrusionOk="0">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7" name="Google Shape;2967;p6"/>
            <p:cNvSpPr/>
            <p:nvPr/>
          </p:nvSpPr>
          <p:spPr>
            <a:xfrm>
              <a:off x="6576192" y="4321524"/>
              <a:ext cx="207847" cy="361297"/>
            </a:xfrm>
            <a:custGeom>
              <a:avLst/>
              <a:gdLst/>
              <a:ahLst/>
              <a:cxnLst/>
              <a:rect l="l" t="t" r="r" b="b"/>
              <a:pathLst>
                <a:path w="207847" h="361297" extrusionOk="0">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8" name="Google Shape;2968;p6"/>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9" name="Google Shape;2969;p6"/>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970" name="Google Shape;2970;p6"/>
          <p:cNvGrpSpPr/>
          <p:nvPr/>
        </p:nvGrpSpPr>
        <p:grpSpPr>
          <a:xfrm>
            <a:off x="10361259" y="595243"/>
            <a:ext cx="1272860" cy="783546"/>
            <a:chOff x="10648501" y="4839650"/>
            <a:chExt cx="1067444" cy="683837"/>
          </a:xfrm>
        </p:grpSpPr>
        <p:grpSp>
          <p:nvGrpSpPr>
            <p:cNvPr id="2971" name="Google Shape;2971;p6"/>
            <p:cNvGrpSpPr/>
            <p:nvPr/>
          </p:nvGrpSpPr>
          <p:grpSpPr>
            <a:xfrm>
              <a:off x="10648501" y="4909639"/>
              <a:ext cx="1067444" cy="613848"/>
              <a:chOff x="7083020" y="1823528"/>
              <a:chExt cx="4883784" cy="2857853"/>
            </a:xfrm>
          </p:grpSpPr>
          <p:sp>
            <p:nvSpPr>
              <p:cNvPr id="2972" name="Google Shape;2972;p6"/>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C0EEE6"/>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3" name="Google Shape;2973;p6"/>
              <p:cNvSpPr/>
              <p:nvPr/>
            </p:nvSpPr>
            <p:spPr>
              <a:xfrm>
                <a:off x="7541443" y="1823528"/>
                <a:ext cx="3968685" cy="1302744"/>
              </a:xfrm>
              <a:prstGeom prst="ellipse">
                <a:avLst/>
              </a:prstGeom>
              <a:solidFill>
                <a:srgbClr val="BFCFEB"/>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4" name="Google Shape;2974;p6"/>
              <p:cNvSpPr/>
              <p:nvPr/>
            </p:nvSpPr>
            <p:spPr>
              <a:xfrm>
                <a:off x="8031392" y="2071440"/>
                <a:ext cx="2987040" cy="726440"/>
              </a:xfrm>
              <a:prstGeom prst="ellipse">
                <a:avLst/>
              </a:prstGeom>
              <a:solidFill>
                <a:srgbClr val="C0EEE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975" name="Google Shape;2975;p6"/>
              <p:cNvGrpSpPr/>
              <p:nvPr/>
            </p:nvGrpSpPr>
            <p:grpSpPr>
              <a:xfrm rot="1219497">
                <a:off x="7383803" y="3173968"/>
                <a:ext cx="2168025" cy="1167225"/>
                <a:chOff x="254961" y="1857117"/>
                <a:chExt cx="2168025" cy="1167225"/>
              </a:xfrm>
            </p:grpSpPr>
            <p:sp>
              <p:nvSpPr>
                <p:cNvPr id="2976" name="Google Shape;2976;p6"/>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7" name="Google Shape;2977;p6"/>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8" name="Google Shape;2978;p6"/>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9" name="Google Shape;2979;p6"/>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0" name="Google Shape;2980;p6"/>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1" name="Google Shape;2981;p6"/>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2" name="Google Shape;2982;p6"/>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3" name="Google Shape;2983;p6"/>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4" name="Google Shape;2984;p6"/>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5" name="Google Shape;2985;p6"/>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6" name="Google Shape;2986;p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7" name="Google Shape;2987;p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8" name="Google Shape;2988;p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9" name="Google Shape;2989;p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0" name="Google Shape;2990;p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991" name="Google Shape;2991;p6"/>
              <p:cNvGrpSpPr/>
              <p:nvPr/>
            </p:nvGrpSpPr>
            <p:grpSpPr>
              <a:xfrm rot="152790">
                <a:off x="10092092" y="3145871"/>
                <a:ext cx="1438097" cy="1167225"/>
                <a:chOff x="984889" y="1857117"/>
                <a:chExt cx="1438097" cy="1167225"/>
              </a:xfrm>
            </p:grpSpPr>
            <p:sp>
              <p:nvSpPr>
                <p:cNvPr id="2992" name="Google Shape;2992;p6"/>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3" name="Google Shape;2993;p6"/>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4" name="Google Shape;2994;p6"/>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5" name="Google Shape;2995;p6"/>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6" name="Google Shape;2996;p6"/>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7" name="Google Shape;2997;p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8" name="Google Shape;2998;p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9" name="Google Shape;2999;p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0" name="Google Shape;3000;p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1" name="Google Shape;3001;p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002" name="Google Shape;3002;p6"/>
            <p:cNvGrpSpPr/>
            <p:nvPr/>
          </p:nvGrpSpPr>
          <p:grpSpPr>
            <a:xfrm>
              <a:off x="10875463" y="4839650"/>
              <a:ext cx="619965" cy="272180"/>
              <a:chOff x="8410553" y="4718446"/>
              <a:chExt cx="619965" cy="272180"/>
            </a:xfrm>
          </p:grpSpPr>
          <p:sp>
            <p:nvSpPr>
              <p:cNvPr id="3003" name="Google Shape;3003;p6"/>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4" name="Google Shape;3004;p6"/>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5" name="Google Shape;3005;p6"/>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3"/>
                                        </p:tgtEl>
                                        <p:attrNameLst>
                                          <p:attrName>style.visibility</p:attrName>
                                        </p:attrNameLst>
                                      </p:cBhvr>
                                      <p:to>
                                        <p:strVal val="visible"/>
                                      </p:to>
                                    </p:set>
                                    <p:animEffect transition="in" filter="fade">
                                      <p:cBhvr>
                                        <p:cTn id="7" dur="1000"/>
                                        <p:tgtEl>
                                          <p:spTgt spid="2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009"/>
        <p:cNvGrpSpPr/>
        <p:nvPr/>
      </p:nvGrpSpPr>
      <p:grpSpPr>
        <a:xfrm>
          <a:off x="0" y="0"/>
          <a:ext cx="0" cy="0"/>
          <a:chOff x="0" y="0"/>
          <a:chExt cx="0" cy="0"/>
        </a:xfrm>
      </p:grpSpPr>
      <p:grpSp>
        <p:nvGrpSpPr>
          <p:cNvPr id="3010" name="Google Shape;3010;p7"/>
          <p:cNvGrpSpPr/>
          <p:nvPr/>
        </p:nvGrpSpPr>
        <p:grpSpPr>
          <a:xfrm>
            <a:off x="1441859" y="2626799"/>
            <a:ext cx="2921914" cy="3752081"/>
            <a:chOff x="5199461" y="1674618"/>
            <a:chExt cx="2386137" cy="2959191"/>
          </a:xfrm>
        </p:grpSpPr>
        <p:sp>
          <p:nvSpPr>
            <p:cNvPr id="3011" name="Google Shape;3011;p7"/>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2" name="Google Shape;3012;p7"/>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3" name="Google Shape;3013;p7"/>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4" name="Google Shape;3014;p7"/>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015" name="Google Shape;3015;p7"/>
            <p:cNvGrpSpPr/>
            <p:nvPr/>
          </p:nvGrpSpPr>
          <p:grpSpPr>
            <a:xfrm>
              <a:off x="5762797" y="2329698"/>
              <a:ext cx="1355938" cy="628117"/>
              <a:chOff x="845557" y="3324777"/>
              <a:chExt cx="1355938" cy="628117"/>
            </a:xfrm>
          </p:grpSpPr>
          <p:grpSp>
            <p:nvGrpSpPr>
              <p:cNvPr id="3016" name="Google Shape;3016;p7"/>
              <p:cNvGrpSpPr/>
              <p:nvPr/>
            </p:nvGrpSpPr>
            <p:grpSpPr>
              <a:xfrm>
                <a:off x="1273679" y="3617265"/>
                <a:ext cx="499645" cy="335629"/>
                <a:chOff x="3668951" y="3199033"/>
                <a:chExt cx="499645" cy="335629"/>
              </a:xfrm>
            </p:grpSpPr>
            <p:sp>
              <p:nvSpPr>
                <p:cNvPr id="3017" name="Google Shape;3017;p7"/>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8" name="Google Shape;3018;p7"/>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19" name="Google Shape;3019;p7"/>
              <p:cNvGrpSpPr/>
              <p:nvPr/>
            </p:nvGrpSpPr>
            <p:grpSpPr>
              <a:xfrm>
                <a:off x="995333" y="3324777"/>
                <a:ext cx="1081875" cy="246380"/>
                <a:chOff x="3390605" y="2906545"/>
                <a:chExt cx="1081875" cy="246380"/>
              </a:xfrm>
            </p:grpSpPr>
            <p:sp>
              <p:nvSpPr>
                <p:cNvPr id="3020" name="Google Shape;3020;p7"/>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1" name="Google Shape;3021;p7"/>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2" name="Google Shape;3022;p7"/>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3" name="Google Shape;3023;p7"/>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4" name="Google Shape;3024;p7"/>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5" name="Google Shape;3025;p7"/>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26" name="Google Shape;3026;p7"/>
              <p:cNvGrpSpPr/>
              <p:nvPr/>
            </p:nvGrpSpPr>
            <p:grpSpPr>
              <a:xfrm>
                <a:off x="845557" y="3679212"/>
                <a:ext cx="211536" cy="238462"/>
                <a:chOff x="3240829" y="3260980"/>
                <a:chExt cx="211536" cy="238462"/>
              </a:xfrm>
            </p:grpSpPr>
            <p:cxnSp>
              <p:nvCxnSpPr>
                <p:cNvPr id="3027" name="Google Shape;3027;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28" name="Google Shape;3028;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29" name="Google Shape;3029;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030" name="Google Shape;3030;p7"/>
              <p:cNvGrpSpPr/>
              <p:nvPr/>
            </p:nvGrpSpPr>
            <p:grpSpPr>
              <a:xfrm flipH="1">
                <a:off x="1989959" y="3680275"/>
                <a:ext cx="211536" cy="238462"/>
                <a:chOff x="3240829" y="3260980"/>
                <a:chExt cx="211536" cy="238462"/>
              </a:xfrm>
            </p:grpSpPr>
            <p:cxnSp>
              <p:nvCxnSpPr>
                <p:cNvPr id="3031" name="Google Shape;3031;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32" name="Google Shape;3032;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33" name="Google Shape;3033;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034" name="Google Shape;3034;p7"/>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35" name="Google Shape;3035;p7"/>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36" name="Google Shape;3036;p7"/>
          <p:cNvGrpSpPr/>
          <p:nvPr/>
        </p:nvGrpSpPr>
        <p:grpSpPr>
          <a:xfrm>
            <a:off x="4630421" y="2553107"/>
            <a:ext cx="2750651" cy="3692953"/>
            <a:chOff x="4715019" y="3596077"/>
            <a:chExt cx="2750651" cy="3692953"/>
          </a:xfrm>
        </p:grpSpPr>
        <p:grpSp>
          <p:nvGrpSpPr>
            <p:cNvPr id="3037" name="Google Shape;3037;p7"/>
            <p:cNvGrpSpPr/>
            <p:nvPr/>
          </p:nvGrpSpPr>
          <p:grpSpPr>
            <a:xfrm>
              <a:off x="4715019" y="3596077"/>
              <a:ext cx="2750651" cy="3692953"/>
              <a:chOff x="6997471" y="2147161"/>
              <a:chExt cx="2663841" cy="3692953"/>
            </a:xfrm>
          </p:grpSpPr>
          <p:sp>
            <p:nvSpPr>
              <p:cNvPr id="3038" name="Google Shape;3038;p7"/>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039" name="Google Shape;3039;p7"/>
              <p:cNvGrpSpPr/>
              <p:nvPr/>
            </p:nvGrpSpPr>
            <p:grpSpPr>
              <a:xfrm>
                <a:off x="7236306" y="2161336"/>
                <a:ext cx="2259374" cy="1075005"/>
                <a:chOff x="7228461" y="2170574"/>
                <a:chExt cx="2259374" cy="1075005"/>
              </a:xfrm>
            </p:grpSpPr>
            <p:sp>
              <p:nvSpPr>
                <p:cNvPr id="3040" name="Google Shape;3040;p7"/>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1" name="Google Shape;3041;p7"/>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3042" name="Google Shape;3042;p7"/>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3" name="Google Shape;3043;p7"/>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4" name="Google Shape;3044;p7"/>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045" name="Google Shape;3045;p7"/>
              <p:cNvGrpSpPr/>
              <p:nvPr/>
            </p:nvGrpSpPr>
            <p:grpSpPr>
              <a:xfrm>
                <a:off x="7550189" y="2944340"/>
                <a:ext cx="1614580" cy="783866"/>
                <a:chOff x="845557" y="3324777"/>
                <a:chExt cx="1355938" cy="628117"/>
              </a:xfrm>
            </p:grpSpPr>
            <p:grpSp>
              <p:nvGrpSpPr>
                <p:cNvPr id="3046" name="Google Shape;3046;p7"/>
                <p:cNvGrpSpPr/>
                <p:nvPr/>
              </p:nvGrpSpPr>
              <p:grpSpPr>
                <a:xfrm>
                  <a:off x="1273679" y="3617265"/>
                  <a:ext cx="499645" cy="335629"/>
                  <a:chOff x="3668951" y="3199033"/>
                  <a:chExt cx="499645" cy="335629"/>
                </a:xfrm>
              </p:grpSpPr>
              <p:sp>
                <p:nvSpPr>
                  <p:cNvPr id="3047" name="Google Shape;3047;p7"/>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8" name="Google Shape;3048;p7"/>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049" name="Google Shape;3049;p7"/>
                <p:cNvGrpSpPr/>
                <p:nvPr/>
              </p:nvGrpSpPr>
              <p:grpSpPr>
                <a:xfrm>
                  <a:off x="995333" y="3324777"/>
                  <a:ext cx="256540" cy="246380"/>
                  <a:chOff x="3390605" y="2906545"/>
                  <a:chExt cx="256540" cy="246380"/>
                </a:xfrm>
              </p:grpSpPr>
              <p:sp>
                <p:nvSpPr>
                  <p:cNvPr id="3050" name="Google Shape;3050;p7"/>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51" name="Google Shape;3051;p7"/>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52" name="Google Shape;3052;p7"/>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053" name="Google Shape;3053;p7"/>
                <p:cNvGrpSpPr/>
                <p:nvPr/>
              </p:nvGrpSpPr>
              <p:grpSpPr>
                <a:xfrm>
                  <a:off x="845557" y="3679212"/>
                  <a:ext cx="211536" cy="238462"/>
                  <a:chOff x="3240829" y="3260980"/>
                  <a:chExt cx="211536" cy="238462"/>
                </a:xfrm>
              </p:grpSpPr>
              <p:cxnSp>
                <p:nvCxnSpPr>
                  <p:cNvPr id="3054" name="Google Shape;3054;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55" name="Google Shape;3055;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56" name="Google Shape;3056;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057" name="Google Shape;3057;p7"/>
                <p:cNvGrpSpPr/>
                <p:nvPr/>
              </p:nvGrpSpPr>
              <p:grpSpPr>
                <a:xfrm flipH="1">
                  <a:off x="1989959" y="3680275"/>
                  <a:ext cx="211536" cy="238462"/>
                  <a:chOff x="3240829" y="3260980"/>
                  <a:chExt cx="211536" cy="238462"/>
                </a:xfrm>
              </p:grpSpPr>
              <p:cxnSp>
                <p:nvCxnSpPr>
                  <p:cNvPr id="3058" name="Google Shape;3058;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59" name="Google Shape;3059;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60" name="Google Shape;3060;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sp>
          <p:nvSpPr>
            <p:cNvPr id="3061" name="Google Shape;3061;p7"/>
            <p:cNvSpPr/>
            <p:nvPr/>
          </p:nvSpPr>
          <p:spPr>
            <a:xfrm>
              <a:off x="6427391" y="4368301"/>
              <a:ext cx="315429" cy="307473"/>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62" name="Google Shape;3062;p7"/>
            <p:cNvSpPr/>
            <p:nvPr/>
          </p:nvSpPr>
          <p:spPr>
            <a:xfrm>
              <a:off x="6477360" y="4411396"/>
              <a:ext cx="215491" cy="221282"/>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63" name="Google Shape;3063;p7"/>
            <p:cNvSpPr/>
            <p:nvPr/>
          </p:nvSpPr>
          <p:spPr>
            <a:xfrm>
              <a:off x="6585106" y="4443584"/>
              <a:ext cx="76878" cy="77820"/>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064" name="Google Shape;3064;p7"/>
          <p:cNvGrpSpPr/>
          <p:nvPr/>
        </p:nvGrpSpPr>
        <p:grpSpPr>
          <a:xfrm>
            <a:off x="8289347" y="2567455"/>
            <a:ext cx="2732804" cy="3749265"/>
            <a:chOff x="2804160" y="2202089"/>
            <a:chExt cx="2237116" cy="2959191"/>
          </a:xfrm>
        </p:grpSpPr>
        <p:sp>
          <p:nvSpPr>
            <p:cNvPr id="3065" name="Google Shape;3065;p7"/>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DC64E"/>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066" name="Google Shape;3066;p7"/>
            <p:cNvGrpSpPr/>
            <p:nvPr/>
          </p:nvGrpSpPr>
          <p:grpSpPr>
            <a:xfrm>
              <a:off x="3649922" y="2400193"/>
              <a:ext cx="599986" cy="364602"/>
              <a:chOff x="3649922" y="2400193"/>
              <a:chExt cx="599986" cy="364602"/>
            </a:xfrm>
          </p:grpSpPr>
          <p:sp>
            <p:nvSpPr>
              <p:cNvPr id="3067" name="Google Shape;3067;p7"/>
              <p:cNvSpPr/>
              <p:nvPr/>
            </p:nvSpPr>
            <p:spPr>
              <a:xfrm rot="10474012">
                <a:off x="3842714" y="2409607"/>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68" name="Google Shape;3068;p7"/>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69" name="Google Shape;3069;p7"/>
              <p:cNvSpPr/>
              <p:nvPr/>
            </p:nvSpPr>
            <p:spPr>
              <a:xfrm rot="-10014549">
                <a:off x="4076639" y="2427347"/>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70" name="Google Shape;3070;p7"/>
            <p:cNvGrpSpPr/>
            <p:nvPr/>
          </p:nvGrpSpPr>
          <p:grpSpPr>
            <a:xfrm>
              <a:off x="3668951" y="3199033"/>
              <a:ext cx="499645" cy="335629"/>
              <a:chOff x="3668951" y="3199033"/>
              <a:chExt cx="499645" cy="335629"/>
            </a:xfrm>
          </p:grpSpPr>
          <p:sp>
            <p:nvSpPr>
              <p:cNvPr id="3071" name="Google Shape;3071;p7"/>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2" name="Google Shape;3072;p7"/>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73" name="Google Shape;3073;p7"/>
            <p:cNvGrpSpPr/>
            <p:nvPr/>
          </p:nvGrpSpPr>
          <p:grpSpPr>
            <a:xfrm>
              <a:off x="3390605" y="2906545"/>
              <a:ext cx="1081875" cy="246380"/>
              <a:chOff x="3390605" y="2906545"/>
              <a:chExt cx="1081875" cy="246380"/>
            </a:xfrm>
          </p:grpSpPr>
          <p:sp>
            <p:nvSpPr>
              <p:cNvPr id="3074" name="Google Shape;3074;p7"/>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5" name="Google Shape;3075;p7"/>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6" name="Google Shape;3076;p7"/>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7" name="Google Shape;3077;p7"/>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8" name="Google Shape;3078;p7"/>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9" name="Google Shape;3079;p7"/>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080" name="Google Shape;3080;p7"/>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1" name="Google Shape;3081;p7"/>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082" name="Google Shape;3082;p7"/>
            <p:cNvGrpSpPr/>
            <p:nvPr/>
          </p:nvGrpSpPr>
          <p:grpSpPr>
            <a:xfrm>
              <a:off x="2917377" y="3652131"/>
              <a:ext cx="498056" cy="826194"/>
              <a:chOff x="2917377" y="3652131"/>
              <a:chExt cx="498056" cy="826194"/>
            </a:xfrm>
          </p:grpSpPr>
          <p:sp>
            <p:nvSpPr>
              <p:cNvPr id="3083" name="Google Shape;3083;p7"/>
              <p:cNvSpPr/>
              <p:nvPr/>
            </p:nvSpPr>
            <p:spPr>
              <a:xfrm rot="5943786">
                <a:off x="3084043" y="3624898"/>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4" name="Google Shape;3084;p7"/>
              <p:cNvSpPr/>
              <p:nvPr/>
            </p:nvSpPr>
            <p:spPr>
              <a:xfrm rot="5943786">
                <a:off x="3042667" y="3877627"/>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5" name="Google Shape;3085;p7"/>
              <p:cNvSpPr/>
              <p:nvPr/>
            </p:nvSpPr>
            <p:spPr>
              <a:xfrm rot="5943786">
                <a:off x="2985383" y="4139408"/>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86" name="Google Shape;3086;p7"/>
            <p:cNvGrpSpPr/>
            <p:nvPr/>
          </p:nvGrpSpPr>
          <p:grpSpPr>
            <a:xfrm flipH="1">
              <a:off x="4452588" y="3623574"/>
              <a:ext cx="487760" cy="809342"/>
              <a:chOff x="2923683" y="3650937"/>
              <a:chExt cx="487760" cy="809342"/>
            </a:xfrm>
          </p:grpSpPr>
          <p:sp>
            <p:nvSpPr>
              <p:cNvPr id="3087" name="Google Shape;3087;p7"/>
              <p:cNvSpPr/>
              <p:nvPr/>
            </p:nvSpPr>
            <p:spPr>
              <a:xfrm rot="6008731">
                <a:off x="3078137" y="3625150"/>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8" name="Google Shape;3088;p7"/>
              <p:cNvSpPr/>
              <p:nvPr/>
            </p:nvSpPr>
            <p:spPr>
              <a:xfrm rot="5943786">
                <a:off x="3044409" y="3867316"/>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9" name="Google Shape;3089;p7"/>
              <p:cNvSpPr/>
              <p:nvPr/>
            </p:nvSpPr>
            <p:spPr>
              <a:xfrm rot="5943786">
                <a:off x="2991809" y="4121221"/>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90" name="Google Shape;3090;p7"/>
            <p:cNvGrpSpPr/>
            <p:nvPr/>
          </p:nvGrpSpPr>
          <p:grpSpPr>
            <a:xfrm>
              <a:off x="3240829" y="3260980"/>
              <a:ext cx="211536" cy="238462"/>
              <a:chOff x="3240829" y="3260980"/>
              <a:chExt cx="211536" cy="238462"/>
            </a:xfrm>
          </p:grpSpPr>
          <p:cxnSp>
            <p:nvCxnSpPr>
              <p:cNvPr id="3091" name="Google Shape;3091;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92" name="Google Shape;3092;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93" name="Google Shape;3093;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094" name="Google Shape;3094;p7"/>
            <p:cNvGrpSpPr/>
            <p:nvPr/>
          </p:nvGrpSpPr>
          <p:grpSpPr>
            <a:xfrm flipH="1">
              <a:off x="4385231" y="3262043"/>
              <a:ext cx="211536" cy="238462"/>
              <a:chOff x="3240829" y="3260980"/>
              <a:chExt cx="211536" cy="238462"/>
            </a:xfrm>
          </p:grpSpPr>
          <p:cxnSp>
            <p:nvCxnSpPr>
              <p:cNvPr id="3095" name="Google Shape;3095;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96" name="Google Shape;3096;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97" name="Google Shape;3097;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3098" name="Google Shape;3098;p7"/>
          <p:cNvGrpSpPr/>
          <p:nvPr/>
        </p:nvGrpSpPr>
        <p:grpSpPr>
          <a:xfrm rot="389239">
            <a:off x="3026713" y="4754652"/>
            <a:ext cx="5610911" cy="4425741"/>
            <a:chOff x="7902311" y="2702328"/>
            <a:chExt cx="5610911" cy="4425741"/>
          </a:xfrm>
        </p:grpSpPr>
        <p:sp>
          <p:nvSpPr>
            <p:cNvPr id="3099" name="Google Shape;3099;p7"/>
            <p:cNvSpPr/>
            <p:nvPr/>
          </p:nvSpPr>
          <p:spPr>
            <a:xfrm rot="-925066" flipH="1">
              <a:off x="8243186" y="32994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00" name="Google Shape;3100;p7"/>
            <p:cNvGrpSpPr/>
            <p:nvPr/>
          </p:nvGrpSpPr>
          <p:grpSpPr>
            <a:xfrm flipH="1">
              <a:off x="8832864" y="3468833"/>
              <a:ext cx="3276169" cy="724960"/>
              <a:chOff x="116889" y="1923993"/>
              <a:chExt cx="3276169" cy="724960"/>
            </a:xfrm>
          </p:grpSpPr>
          <p:grpSp>
            <p:nvGrpSpPr>
              <p:cNvPr id="3101" name="Google Shape;3101;p7"/>
              <p:cNvGrpSpPr/>
              <p:nvPr/>
            </p:nvGrpSpPr>
            <p:grpSpPr>
              <a:xfrm>
                <a:off x="2189973" y="2105231"/>
                <a:ext cx="341965" cy="331030"/>
                <a:chOff x="3730718" y="705949"/>
                <a:chExt cx="1993076" cy="1624075"/>
              </a:xfrm>
            </p:grpSpPr>
            <p:sp>
              <p:nvSpPr>
                <p:cNvPr id="3102" name="Google Shape;3102;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03" name="Google Shape;3103;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04" name="Google Shape;3104;p7"/>
              <p:cNvGrpSpPr/>
              <p:nvPr/>
            </p:nvGrpSpPr>
            <p:grpSpPr>
              <a:xfrm>
                <a:off x="116889" y="1923993"/>
                <a:ext cx="531032" cy="465646"/>
                <a:chOff x="3730718" y="705949"/>
                <a:chExt cx="1993076" cy="1624075"/>
              </a:xfrm>
            </p:grpSpPr>
            <p:sp>
              <p:nvSpPr>
                <p:cNvPr id="3105" name="Google Shape;3105;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06" name="Google Shape;3106;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07" name="Google Shape;3107;p7"/>
              <p:cNvGrpSpPr/>
              <p:nvPr/>
            </p:nvGrpSpPr>
            <p:grpSpPr>
              <a:xfrm>
                <a:off x="3051093" y="2331437"/>
                <a:ext cx="341965" cy="317516"/>
                <a:chOff x="3730718" y="705949"/>
                <a:chExt cx="1993076" cy="1624075"/>
              </a:xfrm>
            </p:grpSpPr>
            <p:sp>
              <p:nvSpPr>
                <p:cNvPr id="3108" name="Google Shape;3108;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09" name="Google Shape;3109;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sp>
        <p:nvSpPr>
          <p:cNvPr id="3110" name="Google Shape;3110;p7"/>
          <p:cNvSpPr/>
          <p:nvPr/>
        </p:nvSpPr>
        <p:spPr>
          <a:xfrm>
            <a:off x="2205636" y="684255"/>
            <a:ext cx="7685759" cy="138135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4800"/>
              <a:buFont typeface="Coiny"/>
              <a:buNone/>
            </a:pPr>
            <a:r>
              <a:rPr lang="en-US" sz="4800" b="1" i="0" u="none" strike="noStrike" cap="none">
                <a:solidFill>
                  <a:srgbClr val="FF0000"/>
                </a:solidFill>
                <a:latin typeface="Coiny"/>
                <a:ea typeface="Coiny"/>
                <a:cs typeface="Coiny"/>
                <a:sym typeface="Coiny"/>
              </a:rPr>
              <a:t>Cảm ơn các bạn đã giúp mình thu thập thức ăn nhé!!</a:t>
            </a:r>
            <a:endParaRPr sz="4800" b="1" i="0" u="none" strike="noStrike" cap="none">
              <a:solidFill>
                <a:srgbClr val="FF0000"/>
              </a:solidFill>
              <a:latin typeface="Coiny"/>
              <a:ea typeface="Coiny"/>
              <a:cs typeface="Coiny"/>
              <a:sym typeface="Coiny"/>
            </a:endParaRPr>
          </a:p>
        </p:txBody>
      </p:sp>
      <p:grpSp>
        <p:nvGrpSpPr>
          <p:cNvPr id="3111" name="Google Shape;3111;p7"/>
          <p:cNvGrpSpPr/>
          <p:nvPr/>
        </p:nvGrpSpPr>
        <p:grpSpPr>
          <a:xfrm rot="-566780">
            <a:off x="955562" y="4661954"/>
            <a:ext cx="5610911" cy="4425741"/>
            <a:chOff x="288092" y="3538051"/>
            <a:chExt cx="5610911" cy="4425741"/>
          </a:xfrm>
        </p:grpSpPr>
        <p:sp>
          <p:nvSpPr>
            <p:cNvPr id="3112" name="Google Shape;3112;p7"/>
            <p:cNvSpPr/>
            <p:nvPr/>
          </p:nvSpPr>
          <p:spPr>
            <a:xfrm rot="925066">
              <a:off x="628967" y="4135125"/>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13" name="Google Shape;3113;p7"/>
            <p:cNvGrpSpPr/>
            <p:nvPr/>
          </p:nvGrpSpPr>
          <p:grpSpPr>
            <a:xfrm>
              <a:off x="4144532" y="4812865"/>
              <a:ext cx="655771" cy="877902"/>
              <a:chOff x="4110610" y="3295621"/>
              <a:chExt cx="655771" cy="877902"/>
            </a:xfrm>
          </p:grpSpPr>
          <p:grpSp>
            <p:nvGrpSpPr>
              <p:cNvPr id="3114" name="Google Shape;3114;p7"/>
              <p:cNvGrpSpPr/>
              <p:nvPr/>
            </p:nvGrpSpPr>
            <p:grpSpPr>
              <a:xfrm>
                <a:off x="4110610" y="3295621"/>
                <a:ext cx="383810" cy="329745"/>
                <a:chOff x="3730718" y="705949"/>
                <a:chExt cx="1993076" cy="1624075"/>
              </a:xfrm>
            </p:grpSpPr>
            <p:sp>
              <p:nvSpPr>
                <p:cNvPr id="3115" name="Google Shape;3115;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16" name="Google Shape;3116;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17" name="Google Shape;3117;p7"/>
              <p:cNvGrpSpPr/>
              <p:nvPr/>
            </p:nvGrpSpPr>
            <p:grpSpPr>
              <a:xfrm>
                <a:off x="4424416" y="3842493"/>
                <a:ext cx="341965" cy="331030"/>
                <a:chOff x="3730718" y="705949"/>
                <a:chExt cx="1993076" cy="1624075"/>
              </a:xfrm>
            </p:grpSpPr>
            <p:sp>
              <p:nvSpPr>
                <p:cNvPr id="3118" name="Google Shape;3118;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19" name="Google Shape;3119;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120" name="Google Shape;3120;p7"/>
          <p:cNvGrpSpPr/>
          <p:nvPr/>
        </p:nvGrpSpPr>
        <p:grpSpPr>
          <a:xfrm rot="-555601">
            <a:off x="-1049865" y="4394113"/>
            <a:ext cx="5610911" cy="4425741"/>
            <a:chOff x="-1253376" y="2733372"/>
            <a:chExt cx="5610911" cy="4425741"/>
          </a:xfrm>
        </p:grpSpPr>
        <p:sp>
          <p:nvSpPr>
            <p:cNvPr id="3121" name="Google Shape;3121;p7"/>
            <p:cNvSpPr/>
            <p:nvPr/>
          </p:nvSpPr>
          <p:spPr>
            <a:xfrm rot="925066">
              <a:off x="-912501" y="3330446"/>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22" name="Google Shape;3122;p7"/>
            <p:cNvGrpSpPr/>
            <p:nvPr/>
          </p:nvGrpSpPr>
          <p:grpSpPr>
            <a:xfrm>
              <a:off x="150811" y="3441237"/>
              <a:ext cx="3276169" cy="724960"/>
              <a:chOff x="116889" y="1923993"/>
              <a:chExt cx="3276169" cy="724960"/>
            </a:xfrm>
          </p:grpSpPr>
          <p:grpSp>
            <p:nvGrpSpPr>
              <p:cNvPr id="3123" name="Google Shape;3123;p7"/>
              <p:cNvGrpSpPr/>
              <p:nvPr/>
            </p:nvGrpSpPr>
            <p:grpSpPr>
              <a:xfrm>
                <a:off x="1297474" y="2027396"/>
                <a:ext cx="383810" cy="329745"/>
                <a:chOff x="3730718" y="705949"/>
                <a:chExt cx="1993076" cy="1624075"/>
              </a:xfrm>
            </p:grpSpPr>
            <p:sp>
              <p:nvSpPr>
                <p:cNvPr id="3124" name="Google Shape;3124;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25" name="Google Shape;3125;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26" name="Google Shape;3126;p7"/>
              <p:cNvGrpSpPr/>
              <p:nvPr/>
            </p:nvGrpSpPr>
            <p:grpSpPr>
              <a:xfrm>
                <a:off x="2189973" y="2105231"/>
                <a:ext cx="341965" cy="331030"/>
                <a:chOff x="3730718" y="705949"/>
                <a:chExt cx="1993076" cy="1624075"/>
              </a:xfrm>
            </p:grpSpPr>
            <p:sp>
              <p:nvSpPr>
                <p:cNvPr id="3127" name="Google Shape;3127;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28" name="Google Shape;3128;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29" name="Google Shape;3129;p7"/>
              <p:cNvGrpSpPr/>
              <p:nvPr/>
            </p:nvGrpSpPr>
            <p:grpSpPr>
              <a:xfrm>
                <a:off x="116889" y="1923993"/>
                <a:ext cx="531032" cy="465646"/>
                <a:chOff x="3730718" y="705949"/>
                <a:chExt cx="1993076" cy="1624075"/>
              </a:xfrm>
            </p:grpSpPr>
            <p:sp>
              <p:nvSpPr>
                <p:cNvPr id="3130" name="Google Shape;3130;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31" name="Google Shape;3131;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32" name="Google Shape;3132;p7"/>
              <p:cNvGrpSpPr/>
              <p:nvPr/>
            </p:nvGrpSpPr>
            <p:grpSpPr>
              <a:xfrm>
                <a:off x="3051093" y="2331437"/>
                <a:ext cx="341965" cy="317516"/>
                <a:chOff x="3730718" y="705949"/>
                <a:chExt cx="1993076" cy="1624075"/>
              </a:xfrm>
            </p:grpSpPr>
            <p:sp>
              <p:nvSpPr>
                <p:cNvPr id="3133" name="Google Shape;3133;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34" name="Google Shape;3134;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135" name="Google Shape;3135;p7"/>
          <p:cNvGrpSpPr/>
          <p:nvPr/>
        </p:nvGrpSpPr>
        <p:grpSpPr>
          <a:xfrm rot="480683">
            <a:off x="5514422" y="4560078"/>
            <a:ext cx="5610911" cy="4425741"/>
            <a:chOff x="6394393" y="3506672"/>
            <a:chExt cx="5610911" cy="4425741"/>
          </a:xfrm>
        </p:grpSpPr>
        <p:sp>
          <p:nvSpPr>
            <p:cNvPr id="3136" name="Google Shape;3136;p7"/>
            <p:cNvSpPr/>
            <p:nvPr/>
          </p:nvSpPr>
          <p:spPr>
            <a:xfrm rot="-925066" flipH="1">
              <a:off x="6735268" y="4103746"/>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37" name="Google Shape;3137;p7"/>
            <p:cNvGrpSpPr/>
            <p:nvPr/>
          </p:nvGrpSpPr>
          <p:grpSpPr>
            <a:xfrm>
              <a:off x="7791112" y="4742533"/>
              <a:ext cx="363998" cy="336901"/>
              <a:chOff x="3730718" y="705949"/>
              <a:chExt cx="1993076" cy="1624075"/>
            </a:xfrm>
          </p:grpSpPr>
          <p:sp>
            <p:nvSpPr>
              <p:cNvPr id="3138" name="Google Shape;3138;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39" name="Google Shape;3139;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40" name="Google Shape;3140;p7"/>
            <p:cNvGrpSpPr/>
            <p:nvPr/>
          </p:nvGrpSpPr>
          <p:grpSpPr>
            <a:xfrm>
              <a:off x="7453504" y="5309050"/>
              <a:ext cx="341965" cy="317516"/>
              <a:chOff x="3730718" y="705949"/>
              <a:chExt cx="1993076" cy="1624075"/>
            </a:xfrm>
          </p:grpSpPr>
          <p:sp>
            <p:nvSpPr>
              <p:cNvPr id="3141" name="Google Shape;3141;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42" name="Google Shape;3142;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143" name="Google Shape;3143;p7"/>
          <p:cNvGrpSpPr/>
          <p:nvPr/>
        </p:nvGrpSpPr>
        <p:grpSpPr>
          <a:xfrm rot="445376">
            <a:off x="7588681" y="4499873"/>
            <a:ext cx="5610911" cy="4425741"/>
            <a:chOff x="7902311" y="2702328"/>
            <a:chExt cx="5610911" cy="4425741"/>
          </a:xfrm>
        </p:grpSpPr>
        <p:sp>
          <p:nvSpPr>
            <p:cNvPr id="3144" name="Google Shape;3144;p7"/>
            <p:cNvSpPr/>
            <p:nvPr/>
          </p:nvSpPr>
          <p:spPr>
            <a:xfrm rot="-925066" flipH="1">
              <a:off x="8243186" y="32994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45" name="Google Shape;3145;p7"/>
            <p:cNvGrpSpPr/>
            <p:nvPr/>
          </p:nvGrpSpPr>
          <p:grpSpPr>
            <a:xfrm flipH="1">
              <a:off x="8832864" y="3468833"/>
              <a:ext cx="3276169" cy="724960"/>
              <a:chOff x="116889" y="1923993"/>
              <a:chExt cx="3276169" cy="724960"/>
            </a:xfrm>
          </p:grpSpPr>
          <p:grpSp>
            <p:nvGrpSpPr>
              <p:cNvPr id="3146" name="Google Shape;3146;p7"/>
              <p:cNvGrpSpPr/>
              <p:nvPr/>
            </p:nvGrpSpPr>
            <p:grpSpPr>
              <a:xfrm>
                <a:off x="1297474" y="2027396"/>
                <a:ext cx="383810" cy="329745"/>
                <a:chOff x="3730718" y="705949"/>
                <a:chExt cx="1993076" cy="1624075"/>
              </a:xfrm>
            </p:grpSpPr>
            <p:sp>
              <p:nvSpPr>
                <p:cNvPr id="3147" name="Google Shape;3147;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48" name="Google Shape;3148;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49" name="Google Shape;3149;p7"/>
              <p:cNvGrpSpPr/>
              <p:nvPr/>
            </p:nvGrpSpPr>
            <p:grpSpPr>
              <a:xfrm>
                <a:off x="2189973" y="2105231"/>
                <a:ext cx="341965" cy="331030"/>
                <a:chOff x="3730718" y="705949"/>
                <a:chExt cx="1993076" cy="1624075"/>
              </a:xfrm>
            </p:grpSpPr>
            <p:sp>
              <p:nvSpPr>
                <p:cNvPr id="3150" name="Google Shape;3150;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51" name="Google Shape;3151;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52" name="Google Shape;3152;p7"/>
              <p:cNvGrpSpPr/>
              <p:nvPr/>
            </p:nvGrpSpPr>
            <p:grpSpPr>
              <a:xfrm>
                <a:off x="116889" y="1923993"/>
                <a:ext cx="531032" cy="465646"/>
                <a:chOff x="3730718" y="705949"/>
                <a:chExt cx="1993076" cy="1624075"/>
              </a:xfrm>
            </p:grpSpPr>
            <p:sp>
              <p:nvSpPr>
                <p:cNvPr id="3153" name="Google Shape;3153;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54" name="Google Shape;3154;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55" name="Google Shape;3155;p7"/>
              <p:cNvGrpSpPr/>
              <p:nvPr/>
            </p:nvGrpSpPr>
            <p:grpSpPr>
              <a:xfrm>
                <a:off x="3051093" y="2331437"/>
                <a:ext cx="341965" cy="317516"/>
                <a:chOff x="3730718" y="705949"/>
                <a:chExt cx="1993076" cy="1624075"/>
              </a:xfrm>
            </p:grpSpPr>
            <p:sp>
              <p:nvSpPr>
                <p:cNvPr id="3156" name="Google Shape;3156;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57" name="Google Shape;3157;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158" name="Google Shape;3158;p7"/>
          <p:cNvGrpSpPr/>
          <p:nvPr/>
        </p:nvGrpSpPr>
        <p:grpSpPr>
          <a:xfrm rot="-795082">
            <a:off x="1305761" y="76066"/>
            <a:ext cx="413620" cy="380826"/>
            <a:chOff x="4133174" y="1411892"/>
            <a:chExt cx="512535" cy="494526"/>
          </a:xfrm>
        </p:grpSpPr>
        <p:sp>
          <p:nvSpPr>
            <p:cNvPr id="3159" name="Google Shape;3159;p7"/>
            <p:cNvSpPr/>
            <p:nvPr/>
          </p:nvSpPr>
          <p:spPr>
            <a:xfrm rot="-1846026">
              <a:off x="4264322" y="1570853"/>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0" name="Google Shape;3160;p7"/>
            <p:cNvSpPr/>
            <p:nvPr/>
          </p:nvSpPr>
          <p:spPr>
            <a:xfrm rot="-3549793">
              <a:off x="4165417" y="1622150"/>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1" name="Google Shape;3161;p7"/>
            <p:cNvSpPr/>
            <p:nvPr/>
          </p:nvSpPr>
          <p:spPr>
            <a:xfrm rot="-2638213">
              <a:off x="4218390" y="1474555"/>
              <a:ext cx="107745" cy="147467"/>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2" name="Google Shape;3162;p7"/>
            <p:cNvSpPr/>
            <p:nvPr/>
          </p:nvSpPr>
          <p:spPr>
            <a:xfrm rot="-600052">
              <a:off x="4355159" y="1419706"/>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3" name="Google Shape;3163;p7"/>
            <p:cNvSpPr/>
            <p:nvPr/>
          </p:nvSpPr>
          <p:spPr>
            <a:xfrm rot="-172239">
              <a:off x="4485387" y="1448554"/>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64" name="Google Shape;3164;p7"/>
          <p:cNvGrpSpPr/>
          <p:nvPr/>
        </p:nvGrpSpPr>
        <p:grpSpPr>
          <a:xfrm rot="4313508">
            <a:off x="10148551" y="1209515"/>
            <a:ext cx="413620" cy="380826"/>
            <a:chOff x="4133174" y="1411892"/>
            <a:chExt cx="512535" cy="494526"/>
          </a:xfrm>
        </p:grpSpPr>
        <p:sp>
          <p:nvSpPr>
            <p:cNvPr id="3165" name="Google Shape;3165;p7"/>
            <p:cNvSpPr/>
            <p:nvPr/>
          </p:nvSpPr>
          <p:spPr>
            <a:xfrm rot="-1846026">
              <a:off x="4264322" y="1570853"/>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6" name="Google Shape;3166;p7"/>
            <p:cNvSpPr/>
            <p:nvPr/>
          </p:nvSpPr>
          <p:spPr>
            <a:xfrm rot="-3549793">
              <a:off x="4165417" y="1622150"/>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7" name="Google Shape;3167;p7"/>
            <p:cNvSpPr/>
            <p:nvPr/>
          </p:nvSpPr>
          <p:spPr>
            <a:xfrm rot="-2638213">
              <a:off x="4218390" y="1474555"/>
              <a:ext cx="107745" cy="147467"/>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8" name="Google Shape;3168;p7"/>
            <p:cNvSpPr/>
            <p:nvPr/>
          </p:nvSpPr>
          <p:spPr>
            <a:xfrm rot="-600052">
              <a:off x="4355159" y="1419706"/>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9" name="Google Shape;3169;p7"/>
            <p:cNvSpPr/>
            <p:nvPr/>
          </p:nvSpPr>
          <p:spPr>
            <a:xfrm rot="-172239">
              <a:off x="4485387" y="1448554"/>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10"/>
                                        </p:tgtEl>
                                        <p:attrNameLst>
                                          <p:attrName>style.visibility</p:attrName>
                                        </p:attrNameLst>
                                      </p:cBhvr>
                                      <p:to>
                                        <p:strVal val="visible"/>
                                      </p:to>
                                    </p:set>
                                    <p:animEffect transition="in" filter="fade">
                                      <p:cBhvr>
                                        <p:cTn id="7" dur="500"/>
                                        <p:tgtEl>
                                          <p:spTgt spid="3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174"/>
        <p:cNvGrpSpPr/>
        <p:nvPr/>
      </p:nvGrpSpPr>
      <p:grpSpPr>
        <a:xfrm>
          <a:off x="0" y="0"/>
          <a:ext cx="0" cy="0"/>
          <a:chOff x="0" y="0"/>
          <a:chExt cx="0" cy="0"/>
        </a:xfrm>
      </p:grpSpPr>
      <p:grpSp>
        <p:nvGrpSpPr>
          <p:cNvPr id="3175" name="Google Shape;3175;p8"/>
          <p:cNvGrpSpPr/>
          <p:nvPr/>
        </p:nvGrpSpPr>
        <p:grpSpPr>
          <a:xfrm>
            <a:off x="3553976" y="3013592"/>
            <a:ext cx="1122083" cy="1959318"/>
            <a:chOff x="2492332" y="91439"/>
            <a:chExt cx="4146187" cy="6565863"/>
          </a:xfrm>
        </p:grpSpPr>
        <p:grpSp>
          <p:nvGrpSpPr>
            <p:cNvPr id="3176" name="Google Shape;3176;p8"/>
            <p:cNvGrpSpPr/>
            <p:nvPr/>
          </p:nvGrpSpPr>
          <p:grpSpPr>
            <a:xfrm rot="-2480865" flipH="1">
              <a:off x="3422651" y="572781"/>
              <a:ext cx="2451852" cy="2635838"/>
              <a:chOff x="3838532" y="1040457"/>
              <a:chExt cx="2523574" cy="2981548"/>
            </a:xfrm>
          </p:grpSpPr>
          <p:sp>
            <p:nvSpPr>
              <p:cNvPr id="3177" name="Google Shape;317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78" name="Google Shape;3178;p8"/>
              <p:cNvCxnSpPr>
                <a:stCxn id="3177"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179" name="Google Shape;317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0" name="Google Shape;318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1" name="Google Shape;318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2" name="Google Shape;318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83" name="Google Shape;3183;p8"/>
            <p:cNvGrpSpPr/>
            <p:nvPr/>
          </p:nvGrpSpPr>
          <p:grpSpPr>
            <a:xfrm>
              <a:off x="2687568" y="757957"/>
              <a:ext cx="2032210" cy="2880901"/>
              <a:chOff x="3838532" y="1040457"/>
              <a:chExt cx="2523574" cy="2891631"/>
            </a:xfrm>
          </p:grpSpPr>
          <p:sp>
            <p:nvSpPr>
              <p:cNvPr id="3184" name="Google Shape;318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85" name="Google Shape;3185;p8"/>
              <p:cNvCxnSpPr>
                <a:stCxn id="318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186" name="Google Shape;318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7" name="Google Shape;318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8" name="Google Shape;318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9" name="Google Shape;318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90" name="Google Shape;3190;p8"/>
            <p:cNvGrpSpPr/>
            <p:nvPr/>
          </p:nvGrpSpPr>
          <p:grpSpPr>
            <a:xfrm>
              <a:off x="2649392" y="3634455"/>
              <a:ext cx="3897297" cy="3022847"/>
              <a:chOff x="4279036" y="3583162"/>
              <a:chExt cx="3897297" cy="3022847"/>
            </a:xfrm>
          </p:grpSpPr>
          <p:sp>
            <p:nvSpPr>
              <p:cNvPr id="3191" name="Google Shape;3191;p8"/>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2" name="Google Shape;3192;p8"/>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93" name="Google Shape;3193;p8"/>
            <p:cNvGrpSpPr/>
            <p:nvPr/>
          </p:nvGrpSpPr>
          <p:grpSpPr>
            <a:xfrm>
              <a:off x="2492332" y="1521007"/>
              <a:ext cx="2130858" cy="2089476"/>
              <a:chOff x="3838532" y="1040457"/>
              <a:chExt cx="2523574" cy="2891631"/>
            </a:xfrm>
          </p:grpSpPr>
          <p:sp>
            <p:nvSpPr>
              <p:cNvPr id="3194" name="Google Shape;319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95" name="Google Shape;3195;p8"/>
              <p:cNvCxnSpPr>
                <a:stCxn id="319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196" name="Google Shape;319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7" name="Google Shape;319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8" name="Google Shape;319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9" name="Google Shape;319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00" name="Google Shape;3200;p8"/>
            <p:cNvGrpSpPr/>
            <p:nvPr/>
          </p:nvGrpSpPr>
          <p:grpSpPr>
            <a:xfrm flipH="1">
              <a:off x="4544712" y="757958"/>
              <a:ext cx="1913853" cy="2853414"/>
              <a:chOff x="3838532" y="1040457"/>
              <a:chExt cx="2523574" cy="2891631"/>
            </a:xfrm>
          </p:grpSpPr>
          <p:sp>
            <p:nvSpPr>
              <p:cNvPr id="3201" name="Google Shape;3201;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02" name="Google Shape;3202;p8"/>
              <p:cNvCxnSpPr>
                <a:stCxn id="320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03" name="Google Shape;3203;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4" name="Google Shape;3204;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5" name="Google Shape;3205;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6" name="Google Shape;3206;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07" name="Google Shape;3207;p8"/>
            <p:cNvGrpSpPr/>
            <p:nvPr/>
          </p:nvGrpSpPr>
          <p:grpSpPr>
            <a:xfrm flipH="1">
              <a:off x="4567057" y="1522583"/>
              <a:ext cx="2071462" cy="2110984"/>
              <a:chOff x="3838532" y="1040457"/>
              <a:chExt cx="2523574" cy="2891631"/>
            </a:xfrm>
          </p:grpSpPr>
          <p:sp>
            <p:nvSpPr>
              <p:cNvPr id="3208" name="Google Shape;3208;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09" name="Google Shape;3209;p8"/>
              <p:cNvCxnSpPr>
                <a:stCxn id="320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10" name="Google Shape;3210;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1" name="Google Shape;3211;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2" name="Google Shape;3212;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3" name="Google Shape;3213;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3214" name="Google Shape;3214;p8"/>
          <p:cNvSpPr/>
          <p:nvPr/>
        </p:nvSpPr>
        <p:spPr>
          <a:xfrm>
            <a:off x="5222368" y="1394450"/>
            <a:ext cx="5235728"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9600"/>
              <a:buFont typeface="Pattaya"/>
              <a:buNone/>
            </a:pPr>
            <a:r>
              <a:rPr lang="en-US" sz="9600" b="1" i="0" u="none" strike="noStrike" cap="none" dirty="0" err="1">
                <a:solidFill>
                  <a:srgbClr val="5E2700"/>
                </a:solidFill>
                <a:latin typeface="Pattaya"/>
                <a:ea typeface="Pattaya"/>
                <a:cs typeface="Pattaya"/>
                <a:sym typeface="Pattaya"/>
              </a:rPr>
              <a:t>Luyện</a:t>
            </a:r>
            <a:r>
              <a:rPr lang="en-US" sz="9600" b="1" i="0" u="none" strike="noStrike" cap="none" dirty="0">
                <a:solidFill>
                  <a:srgbClr val="5E2700"/>
                </a:solidFill>
                <a:latin typeface="Pattaya"/>
                <a:ea typeface="Pattaya"/>
                <a:cs typeface="Pattaya"/>
                <a:sym typeface="Pattaya"/>
              </a:rPr>
              <a:t> </a:t>
            </a:r>
            <a:r>
              <a:rPr lang="en-US" sz="9600" b="1" i="0" u="none" strike="noStrike" cap="none" dirty="0" err="1">
                <a:solidFill>
                  <a:srgbClr val="5E2700"/>
                </a:solidFill>
                <a:latin typeface="Pattaya"/>
                <a:ea typeface="Pattaya"/>
                <a:cs typeface="Pattaya"/>
                <a:sym typeface="Pattaya"/>
              </a:rPr>
              <a:t>tập</a:t>
            </a:r>
            <a:endParaRPr sz="9600" b="1" i="0" u="none" strike="noStrike" cap="none" dirty="0">
              <a:solidFill>
                <a:srgbClr val="5E2700"/>
              </a:solidFill>
              <a:latin typeface="Pattaya"/>
              <a:ea typeface="Pattaya"/>
              <a:cs typeface="Pattaya"/>
              <a:sym typeface="Pattaya"/>
            </a:endParaRPr>
          </a:p>
        </p:txBody>
      </p:sp>
      <p:grpSp>
        <p:nvGrpSpPr>
          <p:cNvPr id="3215" name="Google Shape;3215;p8"/>
          <p:cNvGrpSpPr/>
          <p:nvPr/>
        </p:nvGrpSpPr>
        <p:grpSpPr>
          <a:xfrm>
            <a:off x="6580667" y="3566170"/>
            <a:ext cx="3227864" cy="3167798"/>
            <a:chOff x="7119304" y="3891520"/>
            <a:chExt cx="2667946" cy="2630781"/>
          </a:xfrm>
        </p:grpSpPr>
        <p:grpSp>
          <p:nvGrpSpPr>
            <p:cNvPr id="3216" name="Google Shape;3216;p8"/>
            <p:cNvGrpSpPr/>
            <p:nvPr/>
          </p:nvGrpSpPr>
          <p:grpSpPr>
            <a:xfrm>
              <a:off x="7119304" y="3891520"/>
              <a:ext cx="2667946" cy="2630781"/>
              <a:chOff x="6925084" y="939609"/>
              <a:chExt cx="3382834" cy="3269989"/>
            </a:xfrm>
          </p:grpSpPr>
          <p:grpSp>
            <p:nvGrpSpPr>
              <p:cNvPr id="3217" name="Google Shape;3217;p8"/>
              <p:cNvGrpSpPr/>
              <p:nvPr/>
            </p:nvGrpSpPr>
            <p:grpSpPr>
              <a:xfrm rot="-10039084">
                <a:off x="8905582" y="2189662"/>
                <a:ext cx="1207325" cy="1910716"/>
                <a:chOff x="2608166" y="-685976"/>
                <a:chExt cx="1204809" cy="1805596"/>
              </a:xfrm>
            </p:grpSpPr>
            <p:sp>
              <p:nvSpPr>
                <p:cNvPr id="3218" name="Google Shape;3218;p8"/>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9" name="Google Shape;3219;p8"/>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0" name="Google Shape;3220;p8"/>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1" name="Google Shape;3221;p8"/>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22" name="Google Shape;3222;p8"/>
              <p:cNvGrpSpPr/>
              <p:nvPr/>
            </p:nvGrpSpPr>
            <p:grpSpPr>
              <a:xfrm>
                <a:off x="6925084" y="939609"/>
                <a:ext cx="2344798" cy="3203710"/>
                <a:chOff x="803735" y="981668"/>
                <a:chExt cx="2480003" cy="3407601"/>
              </a:xfrm>
            </p:grpSpPr>
            <p:grpSp>
              <p:nvGrpSpPr>
                <p:cNvPr id="3223" name="Google Shape;3223;p8"/>
                <p:cNvGrpSpPr/>
                <p:nvPr/>
              </p:nvGrpSpPr>
              <p:grpSpPr>
                <a:xfrm>
                  <a:off x="803735" y="981668"/>
                  <a:ext cx="2480003" cy="3391878"/>
                  <a:chOff x="2804160" y="2202089"/>
                  <a:chExt cx="2237116" cy="2959191"/>
                </a:xfrm>
              </p:grpSpPr>
              <p:sp>
                <p:nvSpPr>
                  <p:cNvPr id="3224" name="Google Shape;3224;p8"/>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25" name="Google Shape;3225;p8"/>
                  <p:cNvGrpSpPr/>
                  <p:nvPr/>
                </p:nvGrpSpPr>
                <p:grpSpPr>
                  <a:xfrm>
                    <a:off x="3649197" y="2400486"/>
                    <a:ext cx="600684" cy="364602"/>
                    <a:chOff x="3649197" y="2400486"/>
                    <a:chExt cx="600684" cy="364602"/>
                  </a:xfrm>
                </p:grpSpPr>
                <p:sp>
                  <p:nvSpPr>
                    <p:cNvPr id="3226" name="Google Shape;3226;p8"/>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7" name="Google Shape;3227;p8"/>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8" name="Google Shape;3228;p8"/>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29" name="Google Shape;3229;p8"/>
                  <p:cNvGrpSpPr/>
                  <p:nvPr/>
                </p:nvGrpSpPr>
                <p:grpSpPr>
                  <a:xfrm>
                    <a:off x="3390605" y="2906545"/>
                    <a:ext cx="1081875" cy="246380"/>
                    <a:chOff x="3390605" y="2906545"/>
                    <a:chExt cx="1081875" cy="246380"/>
                  </a:xfrm>
                </p:grpSpPr>
                <p:sp>
                  <p:nvSpPr>
                    <p:cNvPr id="3230" name="Google Shape;3230;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1" name="Google Shape;3231;p8"/>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2" name="Google Shape;3232;p8"/>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3" name="Google Shape;3233;p8"/>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4" name="Google Shape;3234;p8"/>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5" name="Google Shape;3235;p8"/>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236" name="Google Shape;3236;p8"/>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7" name="Google Shape;3237;p8"/>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38" name="Google Shape;3238;p8"/>
                  <p:cNvGrpSpPr/>
                  <p:nvPr/>
                </p:nvGrpSpPr>
                <p:grpSpPr>
                  <a:xfrm>
                    <a:off x="2913434" y="3650675"/>
                    <a:ext cx="495814" cy="822374"/>
                    <a:chOff x="2913434" y="3650675"/>
                    <a:chExt cx="495814" cy="822374"/>
                  </a:xfrm>
                </p:grpSpPr>
                <p:sp>
                  <p:nvSpPr>
                    <p:cNvPr id="3239" name="Google Shape;3239;p8"/>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0" name="Google Shape;3240;p8"/>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1" name="Google Shape;3241;p8"/>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42" name="Google Shape;3242;p8"/>
                  <p:cNvGrpSpPr/>
                  <p:nvPr/>
                </p:nvGrpSpPr>
                <p:grpSpPr>
                  <a:xfrm flipH="1">
                    <a:off x="4456612" y="3621536"/>
                    <a:ext cx="493048" cy="811148"/>
                    <a:chOff x="2914371" y="3648899"/>
                    <a:chExt cx="493048" cy="811148"/>
                  </a:xfrm>
                </p:grpSpPr>
                <p:sp>
                  <p:nvSpPr>
                    <p:cNvPr id="3243" name="Google Shape;3243;p8"/>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4" name="Google Shape;3244;p8"/>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5" name="Google Shape;3245;p8"/>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46" name="Google Shape;3246;p8"/>
                  <p:cNvGrpSpPr/>
                  <p:nvPr/>
                </p:nvGrpSpPr>
                <p:grpSpPr>
                  <a:xfrm>
                    <a:off x="3240829" y="3260980"/>
                    <a:ext cx="211536" cy="238462"/>
                    <a:chOff x="3240829" y="3260980"/>
                    <a:chExt cx="211536" cy="238462"/>
                  </a:xfrm>
                </p:grpSpPr>
                <p:cxnSp>
                  <p:nvCxnSpPr>
                    <p:cNvPr id="3247" name="Google Shape;3247;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248" name="Google Shape;3248;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249" name="Google Shape;3249;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250" name="Google Shape;3250;p8"/>
                  <p:cNvGrpSpPr/>
                  <p:nvPr/>
                </p:nvGrpSpPr>
                <p:grpSpPr>
                  <a:xfrm flipH="1">
                    <a:off x="4385231" y="3262043"/>
                    <a:ext cx="211536" cy="238462"/>
                    <a:chOff x="3240829" y="3260980"/>
                    <a:chExt cx="211536" cy="238462"/>
                  </a:xfrm>
                </p:grpSpPr>
                <p:cxnSp>
                  <p:nvCxnSpPr>
                    <p:cNvPr id="3251" name="Google Shape;3251;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252" name="Google Shape;3252;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253" name="Google Shape;3253;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sp>
                <p:nvSpPr>
                  <p:cNvPr id="3254" name="Google Shape;3254;p8"/>
                  <p:cNvSpPr/>
                  <p:nvPr/>
                </p:nvSpPr>
                <p:spPr>
                  <a:xfrm rot="-945776">
                    <a:off x="3822366"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55" name="Google Shape;3255;p8"/>
                <p:cNvGrpSpPr/>
                <p:nvPr/>
              </p:nvGrpSpPr>
              <p:grpSpPr>
                <a:xfrm>
                  <a:off x="1551022" y="3822830"/>
                  <a:ext cx="1005443" cy="566438"/>
                  <a:chOff x="1551022" y="3822830"/>
                  <a:chExt cx="1005443" cy="566438"/>
                </a:xfrm>
              </p:grpSpPr>
              <p:sp>
                <p:nvSpPr>
                  <p:cNvPr id="3256" name="Google Shape;3256;p8"/>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57" name="Google Shape;3257;p8"/>
                  <p:cNvGrpSpPr/>
                  <p:nvPr/>
                </p:nvGrpSpPr>
                <p:grpSpPr>
                  <a:xfrm>
                    <a:off x="1551022" y="3824033"/>
                    <a:ext cx="418667" cy="565235"/>
                    <a:chOff x="1551022" y="3824033"/>
                    <a:chExt cx="418667" cy="565235"/>
                  </a:xfrm>
                </p:grpSpPr>
                <p:sp>
                  <p:nvSpPr>
                    <p:cNvPr id="3258" name="Google Shape;3258;p8"/>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59" name="Google Shape;3259;p8"/>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0" name="Google Shape;3260;p8"/>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1" name="Google Shape;3261;p8"/>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262" name="Google Shape;3262;p8"/>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3" name="Google Shape;3263;p8"/>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4" name="Google Shape;3264;p8"/>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265" name="Google Shape;3265;p8"/>
            <p:cNvGrpSpPr/>
            <p:nvPr/>
          </p:nvGrpSpPr>
          <p:grpSpPr>
            <a:xfrm>
              <a:off x="7967229" y="4874214"/>
              <a:ext cx="165265" cy="137371"/>
              <a:chOff x="7962496" y="4876799"/>
              <a:chExt cx="165265" cy="137371"/>
            </a:xfrm>
          </p:grpSpPr>
          <p:sp>
            <p:nvSpPr>
              <p:cNvPr id="3266" name="Google Shape;3266;p8"/>
              <p:cNvSpPr/>
              <p:nvPr/>
            </p:nvSpPr>
            <p:spPr>
              <a:xfrm>
                <a:off x="7962496" y="4876799"/>
                <a:ext cx="83713" cy="137371"/>
              </a:xfrm>
              <a:custGeom>
                <a:avLst/>
                <a:gdLst/>
                <a:ahLst/>
                <a:cxnLst/>
                <a:rect l="l" t="t" r="r" b="b"/>
                <a:pathLst>
                  <a:path w="37589" h="99060" extrusionOk="0">
                    <a:moveTo>
                      <a:pt x="34290" y="0"/>
                    </a:moveTo>
                    <a:cubicBezTo>
                      <a:pt x="37147" y="22225"/>
                      <a:pt x="40005" y="44450"/>
                      <a:pt x="34290" y="60960"/>
                    </a:cubicBezTo>
                    <a:cubicBezTo>
                      <a:pt x="28575" y="77470"/>
                      <a:pt x="0" y="99060"/>
                      <a:pt x="0" y="99060"/>
                    </a:cubicBezTo>
                    <a:lnTo>
                      <a:pt x="0" y="99060"/>
                    </a:lnTo>
                    <a:lnTo>
                      <a:pt x="0" y="990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7" name="Google Shape;3267;p8"/>
              <p:cNvSpPr/>
              <p:nvPr/>
            </p:nvSpPr>
            <p:spPr>
              <a:xfrm>
                <a:off x="8043941" y="4938679"/>
                <a:ext cx="83820" cy="72390"/>
              </a:xfrm>
              <a:custGeom>
                <a:avLst/>
                <a:gdLst/>
                <a:ahLst/>
                <a:cxnLst/>
                <a:rect l="l" t="t" r="r" b="b"/>
                <a:pathLst>
                  <a:path w="83820" h="72390" extrusionOk="0">
                    <a:moveTo>
                      <a:pt x="0" y="0"/>
                    </a:moveTo>
                    <a:cubicBezTo>
                      <a:pt x="10160" y="15875"/>
                      <a:pt x="20320" y="31750"/>
                      <a:pt x="34290" y="43815"/>
                    </a:cubicBezTo>
                    <a:cubicBezTo>
                      <a:pt x="48260" y="55880"/>
                      <a:pt x="66040" y="64135"/>
                      <a:pt x="83820" y="72390"/>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268" name="Google Shape;3268;p8"/>
          <p:cNvGrpSpPr/>
          <p:nvPr/>
        </p:nvGrpSpPr>
        <p:grpSpPr>
          <a:xfrm>
            <a:off x="10945475" y="3169959"/>
            <a:ext cx="1065542" cy="1791172"/>
            <a:chOff x="2492332" y="91439"/>
            <a:chExt cx="4146187" cy="6565863"/>
          </a:xfrm>
        </p:grpSpPr>
        <p:grpSp>
          <p:nvGrpSpPr>
            <p:cNvPr id="3269" name="Google Shape;3269;p8"/>
            <p:cNvGrpSpPr/>
            <p:nvPr/>
          </p:nvGrpSpPr>
          <p:grpSpPr>
            <a:xfrm rot="-2480865" flipH="1">
              <a:off x="3422651" y="572781"/>
              <a:ext cx="2451852" cy="2635838"/>
              <a:chOff x="3838532" y="1040457"/>
              <a:chExt cx="2523574" cy="2981548"/>
            </a:xfrm>
          </p:grpSpPr>
          <p:sp>
            <p:nvSpPr>
              <p:cNvPr id="3270" name="Google Shape;3270;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71" name="Google Shape;3271;p8"/>
              <p:cNvCxnSpPr>
                <a:stCxn id="3270"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272" name="Google Shape;3272;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3" name="Google Shape;3273;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4" name="Google Shape;3274;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5" name="Google Shape;3275;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76" name="Google Shape;3276;p8"/>
            <p:cNvGrpSpPr/>
            <p:nvPr/>
          </p:nvGrpSpPr>
          <p:grpSpPr>
            <a:xfrm>
              <a:off x="2687568" y="757957"/>
              <a:ext cx="2032210" cy="2880901"/>
              <a:chOff x="3838532" y="1040457"/>
              <a:chExt cx="2523574" cy="2891631"/>
            </a:xfrm>
          </p:grpSpPr>
          <p:sp>
            <p:nvSpPr>
              <p:cNvPr id="3277" name="Google Shape;327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78" name="Google Shape;3278;p8"/>
              <p:cNvCxnSpPr>
                <a:stCxn id="327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79" name="Google Shape;327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0" name="Google Shape;328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1" name="Google Shape;328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2" name="Google Shape;328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83" name="Google Shape;3283;p8"/>
            <p:cNvGrpSpPr/>
            <p:nvPr/>
          </p:nvGrpSpPr>
          <p:grpSpPr>
            <a:xfrm>
              <a:off x="2649392" y="3634455"/>
              <a:ext cx="3897297" cy="3022847"/>
              <a:chOff x="4279036" y="3583162"/>
              <a:chExt cx="3897297" cy="3022847"/>
            </a:xfrm>
          </p:grpSpPr>
          <p:sp>
            <p:nvSpPr>
              <p:cNvPr id="3284" name="Google Shape;3284;p8"/>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5" name="Google Shape;3285;p8"/>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86" name="Google Shape;3286;p8"/>
            <p:cNvGrpSpPr/>
            <p:nvPr/>
          </p:nvGrpSpPr>
          <p:grpSpPr>
            <a:xfrm>
              <a:off x="2492332" y="1521007"/>
              <a:ext cx="2130858" cy="2089476"/>
              <a:chOff x="3838532" y="1040457"/>
              <a:chExt cx="2523574" cy="2891631"/>
            </a:xfrm>
          </p:grpSpPr>
          <p:sp>
            <p:nvSpPr>
              <p:cNvPr id="3287" name="Google Shape;328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88" name="Google Shape;3288;p8"/>
              <p:cNvCxnSpPr>
                <a:stCxn id="328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89" name="Google Shape;328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0" name="Google Shape;329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1" name="Google Shape;329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2" name="Google Shape;329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93" name="Google Shape;3293;p8"/>
            <p:cNvGrpSpPr/>
            <p:nvPr/>
          </p:nvGrpSpPr>
          <p:grpSpPr>
            <a:xfrm flipH="1">
              <a:off x="4544712" y="757958"/>
              <a:ext cx="1913853" cy="2853414"/>
              <a:chOff x="3838532" y="1040457"/>
              <a:chExt cx="2523574" cy="2891631"/>
            </a:xfrm>
          </p:grpSpPr>
          <p:sp>
            <p:nvSpPr>
              <p:cNvPr id="3294" name="Google Shape;329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95" name="Google Shape;3295;p8"/>
              <p:cNvCxnSpPr>
                <a:stCxn id="329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96" name="Google Shape;329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7" name="Google Shape;329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8" name="Google Shape;329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9" name="Google Shape;329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00" name="Google Shape;3300;p8"/>
            <p:cNvGrpSpPr/>
            <p:nvPr/>
          </p:nvGrpSpPr>
          <p:grpSpPr>
            <a:xfrm flipH="1">
              <a:off x="4567057" y="1522583"/>
              <a:ext cx="2071462" cy="2110984"/>
              <a:chOff x="3838532" y="1040457"/>
              <a:chExt cx="2523574" cy="2891631"/>
            </a:xfrm>
          </p:grpSpPr>
          <p:sp>
            <p:nvSpPr>
              <p:cNvPr id="3301" name="Google Shape;3301;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302" name="Google Shape;3302;p8"/>
              <p:cNvCxnSpPr>
                <a:stCxn id="330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303" name="Google Shape;3303;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4" name="Google Shape;3304;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5" name="Google Shape;3305;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6" name="Google Shape;3306;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307" name="Google Shape;3307;p8"/>
          <p:cNvGrpSpPr/>
          <p:nvPr/>
        </p:nvGrpSpPr>
        <p:grpSpPr>
          <a:xfrm rot="1153815">
            <a:off x="-535009" y="1402807"/>
            <a:ext cx="3225990" cy="4120713"/>
            <a:chOff x="5199461" y="1674618"/>
            <a:chExt cx="2386137" cy="2959191"/>
          </a:xfrm>
        </p:grpSpPr>
        <p:sp>
          <p:nvSpPr>
            <p:cNvPr id="3308" name="Google Shape;3308;p8"/>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9" name="Google Shape;3309;p8"/>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0" name="Google Shape;3310;p8"/>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1" name="Google Shape;3311;p8"/>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312" name="Google Shape;3312;p8"/>
            <p:cNvGrpSpPr/>
            <p:nvPr/>
          </p:nvGrpSpPr>
          <p:grpSpPr>
            <a:xfrm>
              <a:off x="5762797" y="2329698"/>
              <a:ext cx="1355938" cy="628117"/>
              <a:chOff x="845557" y="3324777"/>
              <a:chExt cx="1355938" cy="628117"/>
            </a:xfrm>
          </p:grpSpPr>
          <p:grpSp>
            <p:nvGrpSpPr>
              <p:cNvPr id="3313" name="Google Shape;3313;p8"/>
              <p:cNvGrpSpPr/>
              <p:nvPr/>
            </p:nvGrpSpPr>
            <p:grpSpPr>
              <a:xfrm>
                <a:off x="1273679" y="3617265"/>
                <a:ext cx="499645" cy="335629"/>
                <a:chOff x="3668951" y="3199033"/>
                <a:chExt cx="499645" cy="335629"/>
              </a:xfrm>
            </p:grpSpPr>
            <p:sp>
              <p:nvSpPr>
                <p:cNvPr id="3314" name="Google Shape;3314;p8"/>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5" name="Google Shape;3315;p8"/>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16" name="Google Shape;3316;p8"/>
              <p:cNvGrpSpPr/>
              <p:nvPr/>
            </p:nvGrpSpPr>
            <p:grpSpPr>
              <a:xfrm>
                <a:off x="995333" y="3324777"/>
                <a:ext cx="1081875" cy="246380"/>
                <a:chOff x="3390605" y="2906545"/>
                <a:chExt cx="1081875" cy="246380"/>
              </a:xfrm>
            </p:grpSpPr>
            <p:sp>
              <p:nvSpPr>
                <p:cNvPr id="3317" name="Google Shape;3317;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8" name="Google Shape;3318;p8"/>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9" name="Google Shape;3319;p8"/>
                <p:cNvSpPr/>
                <p:nvPr/>
              </p:nvSpPr>
              <p:spPr>
                <a:xfrm>
                  <a:off x="3470460" y="294055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0" name="Google Shape;3320;p8"/>
                <p:cNvSpPr/>
                <p:nvPr/>
              </p:nvSpPr>
              <p:spPr>
                <a:xfrm>
                  <a:off x="4294835" y="2940826"/>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1" name="Google Shape;3321;p8"/>
                <p:cNvSpPr/>
                <p:nvPr/>
              </p:nvSpPr>
              <p:spPr>
                <a:xfrm>
                  <a:off x="3559745" y="2971441"/>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2" name="Google Shape;3322;p8"/>
                <p:cNvSpPr/>
                <p:nvPr/>
              </p:nvSpPr>
              <p:spPr>
                <a:xfrm>
                  <a:off x="4384478" y="2972732"/>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23" name="Google Shape;3323;p8"/>
              <p:cNvGrpSpPr/>
              <p:nvPr/>
            </p:nvGrpSpPr>
            <p:grpSpPr>
              <a:xfrm>
                <a:off x="845557" y="3679212"/>
                <a:ext cx="211536" cy="238462"/>
                <a:chOff x="3240829" y="3260980"/>
                <a:chExt cx="211536" cy="238462"/>
              </a:xfrm>
            </p:grpSpPr>
            <p:cxnSp>
              <p:nvCxnSpPr>
                <p:cNvPr id="3324" name="Google Shape;3324;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25" name="Google Shape;3325;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26" name="Google Shape;3326;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327" name="Google Shape;3327;p8"/>
              <p:cNvGrpSpPr/>
              <p:nvPr/>
            </p:nvGrpSpPr>
            <p:grpSpPr>
              <a:xfrm flipH="1">
                <a:off x="1989959" y="3680275"/>
                <a:ext cx="211536" cy="238462"/>
                <a:chOff x="3240829" y="3260980"/>
                <a:chExt cx="211536" cy="238462"/>
              </a:xfrm>
            </p:grpSpPr>
            <p:cxnSp>
              <p:nvCxnSpPr>
                <p:cNvPr id="3328" name="Google Shape;3328;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29" name="Google Shape;3329;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30" name="Google Shape;3330;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331" name="Google Shape;3331;p8"/>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32" name="Google Shape;3332;p8"/>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33" name="Google Shape;3333;p8"/>
          <p:cNvGrpSpPr/>
          <p:nvPr/>
        </p:nvGrpSpPr>
        <p:grpSpPr>
          <a:xfrm rot="1225870">
            <a:off x="-372663" y="3539047"/>
            <a:ext cx="3004895" cy="4070269"/>
            <a:chOff x="6997471" y="2147161"/>
            <a:chExt cx="2663841" cy="3692953"/>
          </a:xfrm>
        </p:grpSpPr>
        <p:sp>
          <p:nvSpPr>
            <p:cNvPr id="3334" name="Google Shape;3334;p8"/>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335" name="Google Shape;3335;p8"/>
            <p:cNvGrpSpPr/>
            <p:nvPr/>
          </p:nvGrpSpPr>
          <p:grpSpPr>
            <a:xfrm>
              <a:off x="7236306" y="2161336"/>
              <a:ext cx="2259374" cy="1075005"/>
              <a:chOff x="7228461" y="2170574"/>
              <a:chExt cx="2259374" cy="1075005"/>
            </a:xfrm>
          </p:grpSpPr>
          <p:sp>
            <p:nvSpPr>
              <p:cNvPr id="3336" name="Google Shape;3336;p8"/>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37" name="Google Shape;3337;p8"/>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3338" name="Google Shape;3338;p8"/>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39" name="Google Shape;3339;p8"/>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0" name="Google Shape;3340;p8"/>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341" name="Google Shape;3341;p8"/>
            <p:cNvGrpSpPr/>
            <p:nvPr/>
          </p:nvGrpSpPr>
          <p:grpSpPr>
            <a:xfrm>
              <a:off x="7550189" y="2944340"/>
              <a:ext cx="1614580" cy="783866"/>
              <a:chOff x="845557" y="3324777"/>
              <a:chExt cx="1355938" cy="628117"/>
            </a:xfrm>
          </p:grpSpPr>
          <p:grpSp>
            <p:nvGrpSpPr>
              <p:cNvPr id="3342" name="Google Shape;3342;p8"/>
              <p:cNvGrpSpPr/>
              <p:nvPr/>
            </p:nvGrpSpPr>
            <p:grpSpPr>
              <a:xfrm>
                <a:off x="1273679" y="3617265"/>
                <a:ext cx="499645" cy="335629"/>
                <a:chOff x="3668951" y="3199033"/>
                <a:chExt cx="499645" cy="335629"/>
              </a:xfrm>
            </p:grpSpPr>
            <p:sp>
              <p:nvSpPr>
                <p:cNvPr id="3343" name="Google Shape;3343;p8"/>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4" name="Google Shape;3344;p8"/>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345" name="Google Shape;3345;p8"/>
              <p:cNvGrpSpPr/>
              <p:nvPr/>
            </p:nvGrpSpPr>
            <p:grpSpPr>
              <a:xfrm>
                <a:off x="995333" y="3324777"/>
                <a:ext cx="256540" cy="246380"/>
                <a:chOff x="3390605" y="2906545"/>
                <a:chExt cx="256540" cy="246380"/>
              </a:xfrm>
            </p:grpSpPr>
            <p:sp>
              <p:nvSpPr>
                <p:cNvPr id="3346" name="Google Shape;3346;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7" name="Google Shape;3347;p8"/>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8" name="Google Shape;3348;p8"/>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349" name="Google Shape;3349;p8"/>
              <p:cNvGrpSpPr/>
              <p:nvPr/>
            </p:nvGrpSpPr>
            <p:grpSpPr>
              <a:xfrm>
                <a:off x="845557" y="3679212"/>
                <a:ext cx="211536" cy="238462"/>
                <a:chOff x="3240829" y="3260980"/>
                <a:chExt cx="211536" cy="238462"/>
              </a:xfrm>
            </p:grpSpPr>
            <p:cxnSp>
              <p:nvCxnSpPr>
                <p:cNvPr id="3350" name="Google Shape;3350;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51" name="Google Shape;3351;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52" name="Google Shape;3352;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353" name="Google Shape;3353;p8"/>
              <p:cNvGrpSpPr/>
              <p:nvPr/>
            </p:nvGrpSpPr>
            <p:grpSpPr>
              <a:xfrm flipH="1">
                <a:off x="1989959" y="3680275"/>
                <a:ext cx="211536" cy="238462"/>
                <a:chOff x="3240829" y="3260980"/>
                <a:chExt cx="211536" cy="238462"/>
              </a:xfrm>
            </p:grpSpPr>
            <p:cxnSp>
              <p:nvCxnSpPr>
                <p:cNvPr id="3354" name="Google Shape;3354;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55" name="Google Shape;3355;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56" name="Google Shape;3356;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3357" name="Google Shape;3357;p8"/>
            <p:cNvGrpSpPr/>
            <p:nvPr/>
          </p:nvGrpSpPr>
          <p:grpSpPr>
            <a:xfrm>
              <a:off x="8696953" y="2964198"/>
              <a:ext cx="342803" cy="194817"/>
              <a:chOff x="10123398" y="2191217"/>
              <a:chExt cx="342803" cy="194817"/>
            </a:xfrm>
          </p:grpSpPr>
          <p:cxnSp>
            <p:nvCxnSpPr>
              <p:cNvPr id="3358" name="Google Shape;3358;p8"/>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3359" name="Google Shape;3359;p8"/>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grpSp>
        <p:nvGrpSpPr>
          <p:cNvPr id="3360" name="Google Shape;3360;p8"/>
          <p:cNvGrpSpPr/>
          <p:nvPr/>
        </p:nvGrpSpPr>
        <p:grpSpPr>
          <a:xfrm rot="1955412">
            <a:off x="9057935" y="4019644"/>
            <a:ext cx="263910" cy="549262"/>
            <a:chOff x="4870427" y="2173659"/>
            <a:chExt cx="531225" cy="1014863"/>
          </a:xfrm>
        </p:grpSpPr>
        <p:sp>
          <p:nvSpPr>
            <p:cNvPr id="3361" name="Google Shape;3361;p8"/>
            <p:cNvSpPr/>
            <p:nvPr/>
          </p:nvSpPr>
          <p:spPr>
            <a:xfrm>
              <a:off x="4870427" y="2173659"/>
              <a:ext cx="531225" cy="794067"/>
            </a:xfrm>
            <a:custGeom>
              <a:avLst/>
              <a:gdLst/>
              <a:ahLst/>
              <a:cxnLst/>
              <a:rect l="l" t="t" r="r" b="b"/>
              <a:pathLst>
                <a:path w="2681568" h="3310842" extrusionOk="0">
                  <a:moveTo>
                    <a:pt x="-3" y="1211185"/>
                  </a:moveTo>
                  <a:cubicBezTo>
                    <a:pt x="180337" y="876751"/>
                    <a:pt x="554332" y="341158"/>
                    <a:pt x="883842" y="154960"/>
                  </a:cubicBezTo>
                  <a:cubicBezTo>
                    <a:pt x="1213352" y="-31238"/>
                    <a:pt x="1679370" y="-47224"/>
                    <a:pt x="1977058" y="94000"/>
                  </a:cubicBezTo>
                  <a:cubicBezTo>
                    <a:pt x="2274746" y="235224"/>
                    <a:pt x="2763011" y="680629"/>
                    <a:pt x="2669970" y="1002304"/>
                  </a:cubicBezTo>
                  <a:cubicBezTo>
                    <a:pt x="2576929" y="1323979"/>
                    <a:pt x="1641722" y="1752529"/>
                    <a:pt x="1418813" y="2024051"/>
                  </a:cubicBezTo>
                  <a:cubicBezTo>
                    <a:pt x="1195904" y="2295573"/>
                    <a:pt x="1313776" y="2447841"/>
                    <a:pt x="1332518" y="2631436"/>
                  </a:cubicBezTo>
                  <a:cubicBezTo>
                    <a:pt x="1403824" y="2890759"/>
                    <a:pt x="1462996" y="3044989"/>
                    <a:pt x="1481623" y="3310843"/>
                  </a:cubicBezTo>
                </a:path>
              </a:pathLst>
            </a:custGeom>
            <a:noFill/>
            <a:ln w="762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62" name="Google Shape;3362;p8"/>
            <p:cNvSpPr/>
            <p:nvPr/>
          </p:nvSpPr>
          <p:spPr>
            <a:xfrm>
              <a:off x="5128441" y="3059773"/>
              <a:ext cx="140209" cy="128749"/>
            </a:xfrm>
            <a:prstGeom prst="flowChartConnector">
              <a:avLst/>
            </a:prstGeom>
            <a:solidFill>
              <a:srgbClr val="5E2700"/>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63" name="Google Shape;3363;p8"/>
          <p:cNvGrpSpPr/>
          <p:nvPr/>
        </p:nvGrpSpPr>
        <p:grpSpPr>
          <a:xfrm rot="-1313465">
            <a:off x="6270032" y="3677996"/>
            <a:ext cx="263910" cy="549262"/>
            <a:chOff x="4870427" y="2173659"/>
            <a:chExt cx="531225" cy="1014863"/>
          </a:xfrm>
        </p:grpSpPr>
        <p:sp>
          <p:nvSpPr>
            <p:cNvPr id="3364" name="Google Shape;3364;p8"/>
            <p:cNvSpPr/>
            <p:nvPr/>
          </p:nvSpPr>
          <p:spPr>
            <a:xfrm>
              <a:off x="4870427" y="2173659"/>
              <a:ext cx="531225" cy="794067"/>
            </a:xfrm>
            <a:custGeom>
              <a:avLst/>
              <a:gdLst/>
              <a:ahLst/>
              <a:cxnLst/>
              <a:rect l="l" t="t" r="r" b="b"/>
              <a:pathLst>
                <a:path w="2681568" h="3310842" extrusionOk="0">
                  <a:moveTo>
                    <a:pt x="-3" y="1211185"/>
                  </a:moveTo>
                  <a:cubicBezTo>
                    <a:pt x="180337" y="876751"/>
                    <a:pt x="554332" y="341158"/>
                    <a:pt x="883842" y="154960"/>
                  </a:cubicBezTo>
                  <a:cubicBezTo>
                    <a:pt x="1213352" y="-31238"/>
                    <a:pt x="1679370" y="-47224"/>
                    <a:pt x="1977058" y="94000"/>
                  </a:cubicBezTo>
                  <a:cubicBezTo>
                    <a:pt x="2274746" y="235224"/>
                    <a:pt x="2763011" y="680629"/>
                    <a:pt x="2669970" y="1002304"/>
                  </a:cubicBezTo>
                  <a:cubicBezTo>
                    <a:pt x="2576929" y="1323979"/>
                    <a:pt x="1641722" y="1752529"/>
                    <a:pt x="1418813" y="2024051"/>
                  </a:cubicBezTo>
                  <a:cubicBezTo>
                    <a:pt x="1195904" y="2295573"/>
                    <a:pt x="1313776" y="2447841"/>
                    <a:pt x="1332518" y="2631436"/>
                  </a:cubicBezTo>
                  <a:cubicBezTo>
                    <a:pt x="1403824" y="2890759"/>
                    <a:pt x="1462996" y="3044989"/>
                    <a:pt x="1481623" y="3310843"/>
                  </a:cubicBezTo>
                </a:path>
              </a:pathLst>
            </a:custGeom>
            <a:noFill/>
            <a:ln w="762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65" name="Google Shape;3365;p8"/>
            <p:cNvSpPr/>
            <p:nvPr/>
          </p:nvSpPr>
          <p:spPr>
            <a:xfrm>
              <a:off x="5128441" y="3059773"/>
              <a:ext cx="140209" cy="128749"/>
            </a:xfrm>
            <a:prstGeom prst="flowChartConnector">
              <a:avLst/>
            </a:prstGeom>
            <a:solidFill>
              <a:srgbClr val="5E2700"/>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14"/>
                                        </p:tgtEl>
                                        <p:attrNameLst>
                                          <p:attrName>style.visibility</p:attrName>
                                        </p:attrNameLst>
                                      </p:cBhvr>
                                      <p:to>
                                        <p:strVal val="visible"/>
                                      </p:to>
                                    </p:set>
                                    <p:animEffect transition="in" filter="fade">
                                      <p:cBhvr>
                                        <p:cTn id="7" dur="1000"/>
                                        <p:tgtEl>
                                          <p:spTgt spid="3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645"/>
        <p:cNvGrpSpPr/>
        <p:nvPr/>
      </p:nvGrpSpPr>
      <p:grpSpPr>
        <a:xfrm>
          <a:off x="0" y="0"/>
          <a:ext cx="0" cy="0"/>
          <a:chOff x="0" y="0"/>
          <a:chExt cx="0" cy="0"/>
        </a:xfrm>
      </p:grpSpPr>
      <p:grpSp>
        <p:nvGrpSpPr>
          <p:cNvPr id="3646" name="Google Shape;3646;p12"/>
          <p:cNvGrpSpPr/>
          <p:nvPr/>
        </p:nvGrpSpPr>
        <p:grpSpPr>
          <a:xfrm>
            <a:off x="12318" y="121600"/>
            <a:ext cx="885892" cy="1429260"/>
            <a:chOff x="2492332" y="91439"/>
            <a:chExt cx="4146187" cy="6565863"/>
          </a:xfrm>
        </p:grpSpPr>
        <p:grpSp>
          <p:nvGrpSpPr>
            <p:cNvPr id="3647" name="Google Shape;3647;p12"/>
            <p:cNvGrpSpPr/>
            <p:nvPr/>
          </p:nvGrpSpPr>
          <p:grpSpPr>
            <a:xfrm rot="-2480865" flipH="1">
              <a:off x="3422651" y="572781"/>
              <a:ext cx="2451852" cy="2635838"/>
              <a:chOff x="3838532" y="1040457"/>
              <a:chExt cx="2523574" cy="2981548"/>
            </a:xfrm>
          </p:grpSpPr>
          <p:sp>
            <p:nvSpPr>
              <p:cNvPr id="3648" name="Google Shape;3648;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49" name="Google Shape;3649;p12"/>
              <p:cNvCxnSpPr>
                <a:stCxn id="3648"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650" name="Google Shape;3650;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51" name="Google Shape;3651;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52" name="Google Shape;3652;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53" name="Google Shape;3653;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54" name="Google Shape;3654;p12"/>
            <p:cNvGrpSpPr/>
            <p:nvPr/>
          </p:nvGrpSpPr>
          <p:grpSpPr>
            <a:xfrm>
              <a:off x="2687568" y="757957"/>
              <a:ext cx="2032210" cy="2880901"/>
              <a:chOff x="3838532" y="1040457"/>
              <a:chExt cx="2523574" cy="2891631"/>
            </a:xfrm>
          </p:grpSpPr>
          <p:sp>
            <p:nvSpPr>
              <p:cNvPr id="3655" name="Google Shape;3655;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56" name="Google Shape;3656;p12"/>
              <p:cNvCxnSpPr>
                <a:stCxn id="365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57" name="Google Shape;3657;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58" name="Google Shape;3658;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59" name="Google Shape;3659;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60" name="Google Shape;3660;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61" name="Google Shape;3661;p12"/>
            <p:cNvGrpSpPr/>
            <p:nvPr/>
          </p:nvGrpSpPr>
          <p:grpSpPr>
            <a:xfrm>
              <a:off x="2649392" y="3634455"/>
              <a:ext cx="3897297" cy="3022847"/>
              <a:chOff x="4279036" y="3583162"/>
              <a:chExt cx="3897297" cy="3022847"/>
            </a:xfrm>
          </p:grpSpPr>
          <p:sp>
            <p:nvSpPr>
              <p:cNvPr id="3662" name="Google Shape;3662;p12"/>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63" name="Google Shape;3663;p12"/>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64" name="Google Shape;3664;p12"/>
            <p:cNvGrpSpPr/>
            <p:nvPr/>
          </p:nvGrpSpPr>
          <p:grpSpPr>
            <a:xfrm>
              <a:off x="2492332" y="1521007"/>
              <a:ext cx="2130858" cy="2089476"/>
              <a:chOff x="3838532" y="1040457"/>
              <a:chExt cx="2523574" cy="2891631"/>
            </a:xfrm>
          </p:grpSpPr>
          <p:sp>
            <p:nvSpPr>
              <p:cNvPr id="3665" name="Google Shape;3665;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66" name="Google Shape;3666;p12"/>
              <p:cNvCxnSpPr>
                <a:stCxn id="366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67" name="Google Shape;3667;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68" name="Google Shape;3668;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69" name="Google Shape;3669;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70" name="Google Shape;3670;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71" name="Google Shape;3671;p12"/>
            <p:cNvGrpSpPr/>
            <p:nvPr/>
          </p:nvGrpSpPr>
          <p:grpSpPr>
            <a:xfrm flipH="1">
              <a:off x="4544712" y="757958"/>
              <a:ext cx="1913853" cy="2853414"/>
              <a:chOff x="3838532" y="1040457"/>
              <a:chExt cx="2523574" cy="2891631"/>
            </a:xfrm>
          </p:grpSpPr>
          <p:sp>
            <p:nvSpPr>
              <p:cNvPr id="3672" name="Google Shape;3672;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73" name="Google Shape;3673;p12"/>
              <p:cNvCxnSpPr>
                <a:stCxn id="3672"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74" name="Google Shape;3674;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75" name="Google Shape;3675;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76" name="Google Shape;3676;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77" name="Google Shape;3677;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78" name="Google Shape;3678;p12"/>
            <p:cNvGrpSpPr/>
            <p:nvPr/>
          </p:nvGrpSpPr>
          <p:grpSpPr>
            <a:xfrm flipH="1">
              <a:off x="4567057" y="1522583"/>
              <a:ext cx="2071462" cy="2110984"/>
              <a:chOff x="3838532" y="1040457"/>
              <a:chExt cx="2523574" cy="2891631"/>
            </a:xfrm>
          </p:grpSpPr>
          <p:sp>
            <p:nvSpPr>
              <p:cNvPr id="3679" name="Google Shape;3679;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80" name="Google Shape;3680;p12"/>
              <p:cNvCxnSpPr>
                <a:stCxn id="3679"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81" name="Google Shape;3681;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82" name="Google Shape;3682;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83" name="Google Shape;3683;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84" name="Google Shape;3684;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685" name="Google Shape;3685;p12"/>
          <p:cNvGrpSpPr/>
          <p:nvPr/>
        </p:nvGrpSpPr>
        <p:grpSpPr>
          <a:xfrm>
            <a:off x="11328804" y="178324"/>
            <a:ext cx="885892" cy="1429260"/>
            <a:chOff x="2492332" y="91439"/>
            <a:chExt cx="4146187" cy="6565863"/>
          </a:xfrm>
        </p:grpSpPr>
        <p:grpSp>
          <p:nvGrpSpPr>
            <p:cNvPr id="3686" name="Google Shape;3686;p12"/>
            <p:cNvGrpSpPr/>
            <p:nvPr/>
          </p:nvGrpSpPr>
          <p:grpSpPr>
            <a:xfrm rot="-2480865" flipH="1">
              <a:off x="3422651" y="572781"/>
              <a:ext cx="2451852" cy="2635838"/>
              <a:chOff x="3838532" y="1040457"/>
              <a:chExt cx="2523574" cy="2981548"/>
            </a:xfrm>
          </p:grpSpPr>
          <p:sp>
            <p:nvSpPr>
              <p:cNvPr id="3687" name="Google Shape;3687;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88" name="Google Shape;3688;p12"/>
              <p:cNvCxnSpPr>
                <a:stCxn id="3687"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689" name="Google Shape;3689;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0" name="Google Shape;3690;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1" name="Google Shape;3691;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2" name="Google Shape;3692;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93" name="Google Shape;3693;p12"/>
            <p:cNvGrpSpPr/>
            <p:nvPr/>
          </p:nvGrpSpPr>
          <p:grpSpPr>
            <a:xfrm>
              <a:off x="2687568" y="757957"/>
              <a:ext cx="2032210" cy="2880901"/>
              <a:chOff x="3838532" y="1040457"/>
              <a:chExt cx="2523574" cy="2891631"/>
            </a:xfrm>
          </p:grpSpPr>
          <p:sp>
            <p:nvSpPr>
              <p:cNvPr id="3694" name="Google Shape;3694;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95" name="Google Shape;3695;p12"/>
              <p:cNvCxnSpPr>
                <a:stCxn id="369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96" name="Google Shape;3696;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7" name="Google Shape;3697;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8" name="Google Shape;3698;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9" name="Google Shape;3699;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700" name="Google Shape;3700;p12"/>
            <p:cNvGrpSpPr/>
            <p:nvPr/>
          </p:nvGrpSpPr>
          <p:grpSpPr>
            <a:xfrm>
              <a:off x="2649392" y="3634455"/>
              <a:ext cx="3897297" cy="3022847"/>
              <a:chOff x="4279036" y="3583162"/>
              <a:chExt cx="3897297" cy="3022847"/>
            </a:xfrm>
          </p:grpSpPr>
          <p:sp>
            <p:nvSpPr>
              <p:cNvPr id="3701" name="Google Shape;3701;p12"/>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02" name="Google Shape;3702;p12"/>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703" name="Google Shape;3703;p12"/>
            <p:cNvGrpSpPr/>
            <p:nvPr/>
          </p:nvGrpSpPr>
          <p:grpSpPr>
            <a:xfrm>
              <a:off x="2492332" y="1521007"/>
              <a:ext cx="2130858" cy="2089476"/>
              <a:chOff x="3838532" y="1040457"/>
              <a:chExt cx="2523574" cy="2891631"/>
            </a:xfrm>
          </p:grpSpPr>
          <p:sp>
            <p:nvSpPr>
              <p:cNvPr id="3704" name="Google Shape;3704;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705" name="Google Shape;3705;p12"/>
              <p:cNvCxnSpPr>
                <a:stCxn id="370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706" name="Google Shape;3706;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07" name="Google Shape;3707;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08" name="Google Shape;3708;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09" name="Google Shape;3709;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710" name="Google Shape;3710;p12"/>
            <p:cNvGrpSpPr/>
            <p:nvPr/>
          </p:nvGrpSpPr>
          <p:grpSpPr>
            <a:xfrm flipH="1">
              <a:off x="4544712" y="757958"/>
              <a:ext cx="1913853" cy="2853414"/>
              <a:chOff x="3838532" y="1040457"/>
              <a:chExt cx="2523574" cy="2891631"/>
            </a:xfrm>
          </p:grpSpPr>
          <p:sp>
            <p:nvSpPr>
              <p:cNvPr id="3711" name="Google Shape;3711;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712" name="Google Shape;3712;p12"/>
              <p:cNvCxnSpPr>
                <a:stCxn id="371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713" name="Google Shape;3713;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14" name="Google Shape;3714;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15" name="Google Shape;3715;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16" name="Google Shape;3716;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717" name="Google Shape;3717;p12"/>
            <p:cNvGrpSpPr/>
            <p:nvPr/>
          </p:nvGrpSpPr>
          <p:grpSpPr>
            <a:xfrm flipH="1">
              <a:off x="4567057" y="1522583"/>
              <a:ext cx="2071462" cy="2110984"/>
              <a:chOff x="3838532" y="1040457"/>
              <a:chExt cx="2523574" cy="2891631"/>
            </a:xfrm>
          </p:grpSpPr>
          <p:sp>
            <p:nvSpPr>
              <p:cNvPr id="3718" name="Google Shape;3718;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719" name="Google Shape;3719;p12"/>
              <p:cNvCxnSpPr>
                <a:stCxn id="371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720" name="Google Shape;3720;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21" name="Google Shape;3721;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22" name="Google Shape;3722;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23" name="Google Shape;3723;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3724" name="Google Shape;3724;p12"/>
          <p:cNvSpPr txBox="1">
            <a:spLocks noGrp="1"/>
          </p:cNvSpPr>
          <p:nvPr>
            <p:ph type="title"/>
          </p:nvPr>
        </p:nvSpPr>
        <p:spPr>
          <a:xfrm>
            <a:off x="2926528" y="877038"/>
            <a:ext cx="6447820" cy="958872"/>
          </a:xfrm>
          <a:prstGeom prst="rect">
            <a:avLst/>
          </a:prstGeom>
          <a:no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62503"/>
              </a:buClr>
              <a:buSzPts val="4800"/>
              <a:buFont typeface="Calibri"/>
              <a:buNone/>
            </a:pPr>
            <a:r>
              <a:rPr lang="en-US" sz="4800" dirty="0" err="1">
                <a:latin typeface="Calibri"/>
                <a:ea typeface="Calibri"/>
                <a:cs typeface="Calibri"/>
                <a:sym typeface="Calibri"/>
              </a:rPr>
              <a:t>Đặt</a:t>
            </a:r>
            <a:r>
              <a:rPr lang="en-US" sz="4800" dirty="0">
                <a:latin typeface="Calibri"/>
                <a:ea typeface="Calibri"/>
                <a:cs typeface="Calibri"/>
                <a:sym typeface="Calibri"/>
              </a:rPr>
              <a:t> </a:t>
            </a:r>
            <a:r>
              <a:rPr lang="en-US" sz="4800" dirty="0" err="1">
                <a:latin typeface="Calibri"/>
                <a:ea typeface="Calibri"/>
                <a:cs typeface="Calibri"/>
                <a:sym typeface="Calibri"/>
              </a:rPr>
              <a:t>tính</a:t>
            </a:r>
            <a:r>
              <a:rPr lang="en-US" sz="4800" dirty="0">
                <a:latin typeface="Calibri"/>
                <a:ea typeface="Calibri"/>
                <a:cs typeface="Calibri"/>
                <a:sym typeface="Calibri"/>
              </a:rPr>
              <a:t> </a:t>
            </a:r>
            <a:r>
              <a:rPr lang="en-US" sz="4800" dirty="0" err="1">
                <a:latin typeface="Calibri"/>
                <a:ea typeface="Calibri"/>
                <a:cs typeface="Calibri"/>
                <a:sym typeface="Calibri"/>
              </a:rPr>
              <a:t>rồi</a:t>
            </a:r>
            <a:r>
              <a:rPr lang="en-US" sz="4800" dirty="0">
                <a:latin typeface="Calibri"/>
                <a:ea typeface="Calibri"/>
                <a:cs typeface="Calibri"/>
                <a:sym typeface="Calibri"/>
              </a:rPr>
              <a:t> </a:t>
            </a:r>
            <a:r>
              <a:rPr lang="en-US" sz="4800" dirty="0" err="1">
                <a:latin typeface="Calibri"/>
                <a:ea typeface="Calibri"/>
                <a:cs typeface="Calibri"/>
                <a:sym typeface="Calibri"/>
              </a:rPr>
              <a:t>tính</a:t>
            </a:r>
            <a:endParaRPr sz="4800" dirty="0">
              <a:latin typeface="Calibri"/>
              <a:ea typeface="Calibri"/>
              <a:cs typeface="Calibri"/>
              <a:sym typeface="Calibri"/>
            </a:endParaRPr>
          </a:p>
        </p:txBody>
      </p:sp>
      <p:sp>
        <p:nvSpPr>
          <p:cNvPr id="3725" name="Google Shape;3725;p12"/>
          <p:cNvSpPr/>
          <p:nvPr/>
        </p:nvSpPr>
        <p:spPr>
          <a:xfrm>
            <a:off x="2223460" y="831291"/>
            <a:ext cx="760073" cy="741044"/>
          </a:xfrm>
          <a:prstGeom prst="ellipse">
            <a:avLst/>
          </a:prstGeom>
          <a:solidFill>
            <a:srgbClr val="FFFF99"/>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E2700"/>
              </a:buClr>
              <a:buSzPts val="5400"/>
              <a:buFont typeface="Itim"/>
              <a:buNone/>
            </a:pPr>
            <a:r>
              <a:rPr lang="en-US" sz="5400" b="0" i="0" u="none" strike="noStrike" cap="none">
                <a:solidFill>
                  <a:srgbClr val="5E2700"/>
                </a:solidFill>
                <a:latin typeface="Itim"/>
                <a:ea typeface="Itim"/>
                <a:cs typeface="Itim"/>
                <a:sym typeface="Itim"/>
              </a:rPr>
              <a:t>1</a:t>
            </a:r>
            <a:endParaRPr/>
          </a:p>
        </p:txBody>
      </p:sp>
      <p:sp>
        <p:nvSpPr>
          <p:cNvPr id="112" name="TextBox 111">
            <a:extLst>
              <a:ext uri="{FF2B5EF4-FFF2-40B4-BE49-F238E27FC236}">
                <a16:creationId xmlns:a16="http://schemas.microsoft.com/office/drawing/2014/main" id="{C33EF449-B21B-F444-DC78-59BAEBCCCA4A}"/>
              </a:ext>
            </a:extLst>
          </p:cNvPr>
          <p:cNvSpPr txBox="1"/>
          <p:nvPr/>
        </p:nvSpPr>
        <p:spPr>
          <a:xfrm>
            <a:off x="970502" y="2198221"/>
            <a:ext cx="107740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0" i="0" u="none" strike="noStrike" kern="1200" cap="none" spc="0" normalizeH="0" baseline="0" noProof="0" dirty="0">
                <a:ln>
                  <a:noFill/>
                </a:ln>
                <a:solidFill>
                  <a:prstClr val="black"/>
                </a:solidFill>
                <a:effectLst/>
                <a:uLnTx/>
                <a:uFillTx/>
                <a:latin typeface="Calibri"/>
                <a:ea typeface="+mn-ea"/>
                <a:cs typeface="+mn-cs"/>
              </a:rPr>
              <a:t> 122 x 4		327 x 3</a:t>
            </a:r>
            <a:r>
              <a:rPr lang="pt-BR" sz="4000" kern="1200" noProof="0" dirty="0">
                <a:solidFill>
                  <a:prstClr val="black"/>
                </a:solidFill>
                <a:latin typeface="Calibri"/>
                <a:ea typeface="+mn-ea"/>
                <a:cs typeface="+mn-cs"/>
              </a:rPr>
              <a:t>		</a:t>
            </a:r>
            <a:r>
              <a:rPr kumimoji="0" lang="pt-BR" sz="4000" b="0" i="0" u="none" strike="noStrike" kern="1200" cap="none" spc="0" normalizeH="0" baseline="0" noProof="0" dirty="0">
                <a:ln>
                  <a:noFill/>
                </a:ln>
                <a:solidFill>
                  <a:prstClr val="black"/>
                </a:solidFill>
                <a:effectLst/>
                <a:uLnTx/>
                <a:uFillTx/>
                <a:latin typeface="Calibri"/>
                <a:ea typeface="+mn-ea"/>
                <a:cs typeface="+mn-cs"/>
              </a:rPr>
              <a:t>715 : 5			645 : 3</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8" name="TextBox 117">
            <a:extLst>
              <a:ext uri="{FF2B5EF4-FFF2-40B4-BE49-F238E27FC236}">
                <a16:creationId xmlns:a16="http://schemas.microsoft.com/office/drawing/2014/main" id="{EF8D820C-BC71-9145-C5D5-E7386697409D}"/>
              </a:ext>
            </a:extLst>
          </p:cNvPr>
          <p:cNvSpPr txBox="1"/>
          <p:nvPr/>
        </p:nvSpPr>
        <p:spPr>
          <a:xfrm>
            <a:off x="1287305" y="2961472"/>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122</a:t>
            </a:r>
          </a:p>
        </p:txBody>
      </p:sp>
      <p:sp>
        <p:nvSpPr>
          <p:cNvPr id="119" name="TextBox 118">
            <a:extLst>
              <a:ext uri="{FF2B5EF4-FFF2-40B4-BE49-F238E27FC236}">
                <a16:creationId xmlns:a16="http://schemas.microsoft.com/office/drawing/2014/main" id="{CE2B11C4-5995-0CED-4725-C11243D87BB6}"/>
              </a:ext>
            </a:extLst>
          </p:cNvPr>
          <p:cNvSpPr txBox="1"/>
          <p:nvPr/>
        </p:nvSpPr>
        <p:spPr>
          <a:xfrm>
            <a:off x="2223460" y="3980611"/>
            <a:ext cx="468077"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kern="1200" spc="300" dirty="0">
                <a:solidFill>
                  <a:srgbClr val="FF4B4B"/>
                </a:solidFill>
                <a:latin typeface="Calibri" panose="020F0502020204030204" pitchFamily="34" charset="0"/>
                <a:ea typeface="+mn-ea"/>
                <a:cs typeface="Calibri" panose="020F0502020204030204" pitchFamily="34" charset="0"/>
              </a:rPr>
              <a:t>4</a:t>
            </a:r>
            <a:endPar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20" name="TextBox 119">
            <a:extLst>
              <a:ext uri="{FF2B5EF4-FFF2-40B4-BE49-F238E27FC236}">
                <a16:creationId xmlns:a16="http://schemas.microsoft.com/office/drawing/2014/main" id="{684F2C5F-FBBF-06DA-17E1-5D6CEEF65E02}"/>
              </a:ext>
            </a:extLst>
          </p:cNvPr>
          <p:cNvSpPr txBox="1"/>
          <p:nvPr/>
        </p:nvSpPr>
        <p:spPr>
          <a:xfrm>
            <a:off x="1365055" y="5518877"/>
            <a:ext cx="1404232"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kern="1200" spc="300" dirty="0">
                <a:solidFill>
                  <a:srgbClr val="FF4B4B"/>
                </a:solidFill>
                <a:latin typeface="Calibri" panose="020F0502020204030204" pitchFamily="34" charset="0"/>
                <a:ea typeface="+mn-ea"/>
                <a:cs typeface="Calibri" panose="020F0502020204030204" pitchFamily="34" charset="0"/>
              </a:rPr>
              <a:t>488</a:t>
            </a:r>
            <a:endPar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cxnSp>
        <p:nvCxnSpPr>
          <p:cNvPr id="121" name="Straight Connector 120">
            <a:extLst>
              <a:ext uri="{FF2B5EF4-FFF2-40B4-BE49-F238E27FC236}">
                <a16:creationId xmlns:a16="http://schemas.microsoft.com/office/drawing/2014/main" id="{306FF354-F148-000B-66F1-5941955F5322}"/>
              </a:ext>
            </a:extLst>
          </p:cNvPr>
          <p:cNvCxnSpPr>
            <a:cxnSpLocks/>
          </p:cNvCxnSpPr>
          <p:nvPr/>
        </p:nvCxnSpPr>
        <p:spPr>
          <a:xfrm>
            <a:off x="1357999" y="5198903"/>
            <a:ext cx="1473013" cy="9262"/>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F103ED3-0F39-0C65-FFD5-C4C7CB13060D}"/>
              </a:ext>
            </a:extLst>
          </p:cNvPr>
          <p:cNvGrpSpPr/>
          <p:nvPr/>
        </p:nvGrpSpPr>
        <p:grpSpPr>
          <a:xfrm rot="18947827">
            <a:off x="706741" y="3740743"/>
            <a:ext cx="479410" cy="479410"/>
            <a:chOff x="4733404" y="3020262"/>
            <a:chExt cx="479410" cy="479410"/>
          </a:xfrm>
        </p:grpSpPr>
        <p:sp>
          <p:nvSpPr>
            <p:cNvPr id="124" name="Minus Sign 123">
              <a:extLst>
                <a:ext uri="{FF2B5EF4-FFF2-40B4-BE49-F238E27FC236}">
                  <a16:creationId xmlns:a16="http://schemas.microsoft.com/office/drawing/2014/main" id="{41E14B01-7C1F-1C04-F3CE-238AEDFD57B6}"/>
                </a:ext>
              </a:extLst>
            </p:cNvPr>
            <p:cNvSpPr/>
            <p:nvPr/>
          </p:nvSpPr>
          <p:spPr>
            <a:xfrm>
              <a:off x="4733404" y="31125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25" name="Minus Sign 124">
              <a:extLst>
                <a:ext uri="{FF2B5EF4-FFF2-40B4-BE49-F238E27FC236}">
                  <a16:creationId xmlns:a16="http://schemas.microsoft.com/office/drawing/2014/main" id="{3830B09A-1862-DBE5-2A90-0868EF4E9A50}"/>
                </a:ext>
              </a:extLst>
            </p:cNvPr>
            <p:cNvSpPr/>
            <p:nvPr/>
          </p:nvSpPr>
          <p:spPr>
            <a:xfrm rot="16200000">
              <a:off x="4738156" y="3127498"/>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grpSp>
      <p:sp>
        <p:nvSpPr>
          <p:cNvPr id="127" name="TextBox 126">
            <a:extLst>
              <a:ext uri="{FF2B5EF4-FFF2-40B4-BE49-F238E27FC236}">
                <a16:creationId xmlns:a16="http://schemas.microsoft.com/office/drawing/2014/main" id="{EE179595-F8F9-2F59-583E-475D1B05EA8B}"/>
              </a:ext>
            </a:extLst>
          </p:cNvPr>
          <p:cNvSpPr txBox="1"/>
          <p:nvPr/>
        </p:nvSpPr>
        <p:spPr>
          <a:xfrm>
            <a:off x="3917729" y="2961472"/>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327</a:t>
            </a:r>
          </a:p>
        </p:txBody>
      </p:sp>
      <p:sp>
        <p:nvSpPr>
          <p:cNvPr id="128" name="TextBox 127">
            <a:extLst>
              <a:ext uri="{FF2B5EF4-FFF2-40B4-BE49-F238E27FC236}">
                <a16:creationId xmlns:a16="http://schemas.microsoft.com/office/drawing/2014/main" id="{265D0B88-2393-AB22-8E51-5BC22A50DB9A}"/>
              </a:ext>
            </a:extLst>
          </p:cNvPr>
          <p:cNvSpPr txBox="1"/>
          <p:nvPr/>
        </p:nvSpPr>
        <p:spPr>
          <a:xfrm>
            <a:off x="4853884" y="3980611"/>
            <a:ext cx="468077"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kern="1200" spc="300" noProof="0" dirty="0">
                <a:solidFill>
                  <a:srgbClr val="FF4B4B"/>
                </a:solidFill>
                <a:latin typeface="Calibri" panose="020F0502020204030204" pitchFamily="34" charset="0"/>
                <a:ea typeface="+mn-ea"/>
                <a:cs typeface="Calibri" panose="020F0502020204030204" pitchFamily="34" charset="0"/>
              </a:rPr>
              <a:t>3</a:t>
            </a:r>
            <a:endPar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29" name="TextBox 128">
            <a:extLst>
              <a:ext uri="{FF2B5EF4-FFF2-40B4-BE49-F238E27FC236}">
                <a16:creationId xmlns:a16="http://schemas.microsoft.com/office/drawing/2014/main" id="{925F9B0F-0E1B-18F2-B0EF-6F3AE05CAD02}"/>
              </a:ext>
            </a:extLst>
          </p:cNvPr>
          <p:cNvSpPr txBox="1"/>
          <p:nvPr/>
        </p:nvSpPr>
        <p:spPr>
          <a:xfrm>
            <a:off x="3995479" y="5518877"/>
            <a:ext cx="1404232"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kern="1200" spc="300" noProof="0" dirty="0">
                <a:solidFill>
                  <a:srgbClr val="FF4B4B"/>
                </a:solidFill>
                <a:latin typeface="Calibri" panose="020F0502020204030204" pitchFamily="34" charset="0"/>
                <a:ea typeface="+mn-ea"/>
                <a:cs typeface="Calibri" panose="020F0502020204030204" pitchFamily="34" charset="0"/>
              </a:rPr>
              <a:t>981</a:t>
            </a:r>
            <a:endPar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cxnSp>
        <p:nvCxnSpPr>
          <p:cNvPr id="130" name="Straight Connector 129">
            <a:extLst>
              <a:ext uri="{FF2B5EF4-FFF2-40B4-BE49-F238E27FC236}">
                <a16:creationId xmlns:a16="http://schemas.microsoft.com/office/drawing/2014/main" id="{8B155B5B-013D-E18D-3670-8B7CF7C10CEA}"/>
              </a:ext>
            </a:extLst>
          </p:cNvPr>
          <p:cNvCxnSpPr>
            <a:cxnSpLocks/>
          </p:cNvCxnSpPr>
          <p:nvPr/>
        </p:nvCxnSpPr>
        <p:spPr>
          <a:xfrm>
            <a:off x="3988423" y="5198903"/>
            <a:ext cx="1473013" cy="9262"/>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131" name="Group 130">
            <a:extLst>
              <a:ext uri="{FF2B5EF4-FFF2-40B4-BE49-F238E27FC236}">
                <a16:creationId xmlns:a16="http://schemas.microsoft.com/office/drawing/2014/main" id="{2DACD1E2-99C1-9D25-873F-234BC37FB6D7}"/>
              </a:ext>
            </a:extLst>
          </p:cNvPr>
          <p:cNvGrpSpPr/>
          <p:nvPr/>
        </p:nvGrpSpPr>
        <p:grpSpPr>
          <a:xfrm rot="18947827">
            <a:off x="3337165" y="3740743"/>
            <a:ext cx="479410" cy="479410"/>
            <a:chOff x="4733404" y="3020262"/>
            <a:chExt cx="479410" cy="479410"/>
          </a:xfrm>
        </p:grpSpPr>
        <p:sp>
          <p:nvSpPr>
            <p:cNvPr id="132" name="Minus Sign 131">
              <a:extLst>
                <a:ext uri="{FF2B5EF4-FFF2-40B4-BE49-F238E27FC236}">
                  <a16:creationId xmlns:a16="http://schemas.microsoft.com/office/drawing/2014/main" id="{48560CC9-5C22-37E4-3FD4-67299CCC3724}"/>
                </a:ext>
              </a:extLst>
            </p:cNvPr>
            <p:cNvSpPr/>
            <p:nvPr/>
          </p:nvSpPr>
          <p:spPr>
            <a:xfrm>
              <a:off x="4733404" y="31125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33" name="Minus Sign 132">
              <a:extLst>
                <a:ext uri="{FF2B5EF4-FFF2-40B4-BE49-F238E27FC236}">
                  <a16:creationId xmlns:a16="http://schemas.microsoft.com/office/drawing/2014/main" id="{3CE84399-4371-C21A-7538-31B9EA37FA92}"/>
                </a:ext>
              </a:extLst>
            </p:cNvPr>
            <p:cNvSpPr/>
            <p:nvPr/>
          </p:nvSpPr>
          <p:spPr>
            <a:xfrm rot="16200000">
              <a:off x="4738156" y="3127498"/>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grpSp>
      <p:sp>
        <p:nvSpPr>
          <p:cNvPr id="134" name="TextBox 133">
            <a:extLst>
              <a:ext uri="{FF2B5EF4-FFF2-40B4-BE49-F238E27FC236}">
                <a16:creationId xmlns:a16="http://schemas.microsoft.com/office/drawing/2014/main" id="{EC625896-706F-2401-675F-9E41CFC4F771}"/>
              </a:ext>
            </a:extLst>
          </p:cNvPr>
          <p:cNvSpPr txBox="1"/>
          <p:nvPr/>
        </p:nvSpPr>
        <p:spPr>
          <a:xfrm>
            <a:off x="6425852" y="2944509"/>
            <a:ext cx="1053172"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715</a:t>
            </a:r>
          </a:p>
        </p:txBody>
      </p:sp>
      <p:sp>
        <p:nvSpPr>
          <p:cNvPr id="135" name="TextBox 134">
            <a:extLst>
              <a:ext uri="{FF2B5EF4-FFF2-40B4-BE49-F238E27FC236}">
                <a16:creationId xmlns:a16="http://schemas.microsoft.com/office/drawing/2014/main" id="{D3D68AA1-09FC-5CC9-29F1-55F91E17A639}"/>
              </a:ext>
            </a:extLst>
          </p:cNvPr>
          <p:cNvSpPr txBox="1"/>
          <p:nvPr/>
        </p:nvSpPr>
        <p:spPr>
          <a:xfrm>
            <a:off x="8132559" y="2906107"/>
            <a:ext cx="351058"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dirty="0">
                <a:solidFill>
                  <a:srgbClr val="FF4B4B"/>
                </a:solidFill>
                <a:latin typeface="Calibri" panose="020F0502020204030204" pitchFamily="34" charset="0"/>
                <a:ea typeface="+mn-ea"/>
                <a:cs typeface="Calibri" panose="020F0502020204030204" pitchFamily="34" charset="0"/>
              </a:rPr>
              <a:t>5</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36" name="TextBox 135">
            <a:extLst>
              <a:ext uri="{FF2B5EF4-FFF2-40B4-BE49-F238E27FC236}">
                <a16:creationId xmlns:a16="http://schemas.microsoft.com/office/drawing/2014/main" id="{AC5A52A7-6C03-2F5F-238E-A4B88BC268DA}"/>
              </a:ext>
            </a:extLst>
          </p:cNvPr>
          <p:cNvSpPr txBox="1"/>
          <p:nvPr/>
        </p:nvSpPr>
        <p:spPr>
          <a:xfrm>
            <a:off x="7998512" y="3515850"/>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noProof="0" dirty="0">
                <a:solidFill>
                  <a:srgbClr val="FF4B4B"/>
                </a:solidFill>
                <a:latin typeface="Calibri" panose="020F0502020204030204" pitchFamily="34" charset="0"/>
                <a:ea typeface="+mn-ea"/>
                <a:cs typeface="Calibri" panose="020F0502020204030204" pitchFamily="34" charset="0"/>
              </a:rPr>
              <a:t>1</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37" name="TextBox 136">
            <a:extLst>
              <a:ext uri="{FF2B5EF4-FFF2-40B4-BE49-F238E27FC236}">
                <a16:creationId xmlns:a16="http://schemas.microsoft.com/office/drawing/2014/main" id="{914D8897-8756-8DA3-322E-5E1482CC4434}"/>
              </a:ext>
            </a:extLst>
          </p:cNvPr>
          <p:cNvSpPr txBox="1"/>
          <p:nvPr/>
        </p:nvSpPr>
        <p:spPr>
          <a:xfrm>
            <a:off x="6455280" y="3584447"/>
            <a:ext cx="351058"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2</a:t>
            </a:r>
          </a:p>
        </p:txBody>
      </p:sp>
      <p:sp>
        <p:nvSpPr>
          <p:cNvPr id="139" name="TextBox 138">
            <a:extLst>
              <a:ext uri="{FF2B5EF4-FFF2-40B4-BE49-F238E27FC236}">
                <a16:creationId xmlns:a16="http://schemas.microsoft.com/office/drawing/2014/main" id="{B1240F46-A1C5-D3DB-5F54-0A2D6FDA1EB6}"/>
              </a:ext>
            </a:extLst>
          </p:cNvPr>
          <p:cNvSpPr txBox="1"/>
          <p:nvPr/>
        </p:nvSpPr>
        <p:spPr>
          <a:xfrm>
            <a:off x="6806339" y="3568313"/>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a:t>
            </a:r>
          </a:p>
        </p:txBody>
      </p:sp>
      <p:sp>
        <p:nvSpPr>
          <p:cNvPr id="140" name="TextBox 139">
            <a:extLst>
              <a:ext uri="{FF2B5EF4-FFF2-40B4-BE49-F238E27FC236}">
                <a16:creationId xmlns:a16="http://schemas.microsoft.com/office/drawing/2014/main" id="{E06421F4-8FF1-283E-CD17-F0979DBDAB3B}"/>
              </a:ext>
            </a:extLst>
          </p:cNvPr>
          <p:cNvSpPr txBox="1"/>
          <p:nvPr/>
        </p:nvSpPr>
        <p:spPr>
          <a:xfrm>
            <a:off x="6835766" y="4144383"/>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a:t>
            </a:r>
          </a:p>
        </p:txBody>
      </p:sp>
      <p:sp>
        <p:nvSpPr>
          <p:cNvPr id="141" name="TextBox 140">
            <a:extLst>
              <a:ext uri="{FF2B5EF4-FFF2-40B4-BE49-F238E27FC236}">
                <a16:creationId xmlns:a16="http://schemas.microsoft.com/office/drawing/2014/main" id="{F31EC922-8F46-2ED7-C821-137A4B95C8EC}"/>
              </a:ext>
            </a:extLst>
          </p:cNvPr>
          <p:cNvSpPr txBox="1"/>
          <p:nvPr/>
        </p:nvSpPr>
        <p:spPr>
          <a:xfrm>
            <a:off x="7217144" y="4119110"/>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5</a:t>
            </a:r>
          </a:p>
        </p:txBody>
      </p:sp>
      <p:sp>
        <p:nvSpPr>
          <p:cNvPr id="142" name="TextBox 141">
            <a:extLst>
              <a:ext uri="{FF2B5EF4-FFF2-40B4-BE49-F238E27FC236}">
                <a16:creationId xmlns:a16="http://schemas.microsoft.com/office/drawing/2014/main" id="{64995A9C-F4F7-8396-9CCC-9842C14D3E71}"/>
              </a:ext>
            </a:extLst>
          </p:cNvPr>
          <p:cNvSpPr txBox="1"/>
          <p:nvPr/>
        </p:nvSpPr>
        <p:spPr>
          <a:xfrm>
            <a:off x="7272726" y="4780213"/>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0</a:t>
            </a:r>
          </a:p>
        </p:txBody>
      </p:sp>
      <p:sp>
        <p:nvSpPr>
          <p:cNvPr id="143" name="TextBox 142">
            <a:extLst>
              <a:ext uri="{FF2B5EF4-FFF2-40B4-BE49-F238E27FC236}">
                <a16:creationId xmlns:a16="http://schemas.microsoft.com/office/drawing/2014/main" id="{C80ABCC8-AC27-C31E-EDB6-EF923C8F9CDB}"/>
              </a:ext>
            </a:extLst>
          </p:cNvPr>
          <p:cNvSpPr txBox="1"/>
          <p:nvPr/>
        </p:nvSpPr>
        <p:spPr>
          <a:xfrm>
            <a:off x="8320140" y="3520860"/>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dirty="0">
                <a:solidFill>
                  <a:srgbClr val="FF4B4B"/>
                </a:solidFill>
                <a:latin typeface="Calibri" panose="020F0502020204030204" pitchFamily="34" charset="0"/>
                <a:ea typeface="+mn-ea"/>
                <a:cs typeface="Calibri" panose="020F0502020204030204" pitchFamily="34" charset="0"/>
              </a:rPr>
              <a:t>4</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44" name="TextBox 143">
            <a:extLst>
              <a:ext uri="{FF2B5EF4-FFF2-40B4-BE49-F238E27FC236}">
                <a16:creationId xmlns:a16="http://schemas.microsoft.com/office/drawing/2014/main" id="{2CD951E4-754D-C430-6E2C-E44B2C44C023}"/>
              </a:ext>
            </a:extLst>
          </p:cNvPr>
          <p:cNvSpPr txBox="1"/>
          <p:nvPr/>
        </p:nvSpPr>
        <p:spPr>
          <a:xfrm>
            <a:off x="8653825" y="3507542"/>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3</a:t>
            </a:r>
          </a:p>
        </p:txBody>
      </p:sp>
      <p:grpSp>
        <p:nvGrpSpPr>
          <p:cNvPr id="7" name="Group 6">
            <a:extLst>
              <a:ext uri="{FF2B5EF4-FFF2-40B4-BE49-F238E27FC236}">
                <a16:creationId xmlns:a16="http://schemas.microsoft.com/office/drawing/2014/main" id="{05926CF4-9602-DFD0-5CDD-E809CAB91398}"/>
              </a:ext>
            </a:extLst>
          </p:cNvPr>
          <p:cNvGrpSpPr/>
          <p:nvPr/>
        </p:nvGrpSpPr>
        <p:grpSpPr>
          <a:xfrm>
            <a:off x="7696122" y="2989573"/>
            <a:ext cx="1574990" cy="1242243"/>
            <a:chOff x="7696122" y="2989573"/>
            <a:chExt cx="1574990" cy="1242243"/>
          </a:xfrm>
        </p:grpSpPr>
        <p:cxnSp>
          <p:nvCxnSpPr>
            <p:cNvPr id="145" name="Straight Connector 144">
              <a:extLst>
                <a:ext uri="{FF2B5EF4-FFF2-40B4-BE49-F238E27FC236}">
                  <a16:creationId xmlns:a16="http://schemas.microsoft.com/office/drawing/2014/main" id="{3155757A-797D-6444-E903-8D88E439E8E0}"/>
                </a:ext>
              </a:extLst>
            </p:cNvPr>
            <p:cNvCxnSpPr>
              <a:cxnSpLocks/>
            </p:cNvCxnSpPr>
            <p:nvPr/>
          </p:nvCxnSpPr>
          <p:spPr>
            <a:xfrm>
              <a:off x="7701479" y="2989573"/>
              <a:ext cx="24891" cy="12422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96E08F6-A5F7-8587-26F1-22C06F58FBF6}"/>
                </a:ext>
              </a:extLst>
            </p:cNvPr>
            <p:cNvCxnSpPr>
              <a:cxnSpLocks/>
            </p:cNvCxnSpPr>
            <p:nvPr/>
          </p:nvCxnSpPr>
          <p:spPr>
            <a:xfrm>
              <a:off x="7696122" y="3568313"/>
              <a:ext cx="157499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52" name="TextBox 151">
            <a:extLst>
              <a:ext uri="{FF2B5EF4-FFF2-40B4-BE49-F238E27FC236}">
                <a16:creationId xmlns:a16="http://schemas.microsoft.com/office/drawing/2014/main" id="{62E668CA-0E6D-D5C9-429C-5E06A6335D1A}"/>
              </a:ext>
            </a:extLst>
          </p:cNvPr>
          <p:cNvSpPr txBox="1"/>
          <p:nvPr/>
        </p:nvSpPr>
        <p:spPr>
          <a:xfrm>
            <a:off x="9692162" y="2918261"/>
            <a:ext cx="1053173"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dirty="0">
                <a:solidFill>
                  <a:srgbClr val="FF4B4B"/>
                </a:solidFill>
                <a:latin typeface="Calibri" panose="020F0502020204030204" pitchFamily="34" charset="0"/>
                <a:ea typeface="+mn-ea"/>
                <a:cs typeface="Calibri" panose="020F0502020204030204" pitchFamily="34" charset="0"/>
              </a:rPr>
              <a:t>645</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53" name="TextBox 152">
            <a:extLst>
              <a:ext uri="{FF2B5EF4-FFF2-40B4-BE49-F238E27FC236}">
                <a16:creationId xmlns:a16="http://schemas.microsoft.com/office/drawing/2014/main" id="{85C1093B-C41F-3EFA-0FF0-534BA04264B1}"/>
              </a:ext>
            </a:extLst>
          </p:cNvPr>
          <p:cNvSpPr txBox="1"/>
          <p:nvPr/>
        </p:nvSpPr>
        <p:spPr>
          <a:xfrm>
            <a:off x="11398870" y="2879859"/>
            <a:ext cx="351058"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noProof="0" dirty="0">
                <a:solidFill>
                  <a:srgbClr val="FF4B4B"/>
                </a:solidFill>
                <a:latin typeface="Calibri" panose="020F0502020204030204" pitchFamily="34" charset="0"/>
                <a:ea typeface="+mn-ea"/>
                <a:cs typeface="Calibri" panose="020F0502020204030204" pitchFamily="34" charset="0"/>
              </a:rPr>
              <a:t>3</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54" name="TextBox 153">
            <a:extLst>
              <a:ext uri="{FF2B5EF4-FFF2-40B4-BE49-F238E27FC236}">
                <a16:creationId xmlns:a16="http://schemas.microsoft.com/office/drawing/2014/main" id="{CF3C2576-62EF-3C9D-75F0-8F5F6FFC9672}"/>
              </a:ext>
            </a:extLst>
          </p:cNvPr>
          <p:cNvSpPr txBox="1"/>
          <p:nvPr/>
        </p:nvSpPr>
        <p:spPr>
          <a:xfrm>
            <a:off x="11044682" y="3494208"/>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2</a:t>
            </a:r>
          </a:p>
        </p:txBody>
      </p:sp>
      <p:sp>
        <p:nvSpPr>
          <p:cNvPr id="155" name="TextBox 154">
            <a:extLst>
              <a:ext uri="{FF2B5EF4-FFF2-40B4-BE49-F238E27FC236}">
                <a16:creationId xmlns:a16="http://schemas.microsoft.com/office/drawing/2014/main" id="{A7C96C6D-D099-52FC-7588-30700B7002CF}"/>
              </a:ext>
            </a:extLst>
          </p:cNvPr>
          <p:cNvSpPr txBox="1"/>
          <p:nvPr/>
        </p:nvSpPr>
        <p:spPr>
          <a:xfrm>
            <a:off x="9721591" y="3558199"/>
            <a:ext cx="351058"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dirty="0">
                <a:solidFill>
                  <a:srgbClr val="FF4B4B"/>
                </a:solidFill>
                <a:latin typeface="Calibri" panose="020F0502020204030204" pitchFamily="34" charset="0"/>
                <a:ea typeface="+mn-ea"/>
                <a:cs typeface="Calibri" panose="020F0502020204030204" pitchFamily="34" charset="0"/>
              </a:rPr>
              <a:t>0</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56" name="TextBox 155">
            <a:extLst>
              <a:ext uri="{FF2B5EF4-FFF2-40B4-BE49-F238E27FC236}">
                <a16:creationId xmlns:a16="http://schemas.microsoft.com/office/drawing/2014/main" id="{B71CFECE-5BED-C7C1-F7A5-B365DE107F41}"/>
              </a:ext>
            </a:extLst>
          </p:cNvPr>
          <p:cNvSpPr txBox="1"/>
          <p:nvPr/>
        </p:nvSpPr>
        <p:spPr>
          <a:xfrm>
            <a:off x="10072649" y="3542065"/>
            <a:ext cx="351058"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dirty="0">
                <a:solidFill>
                  <a:srgbClr val="FF4B4B"/>
                </a:solidFill>
                <a:latin typeface="Calibri" panose="020F0502020204030204" pitchFamily="34" charset="0"/>
                <a:ea typeface="+mn-ea"/>
                <a:cs typeface="Calibri" panose="020F0502020204030204" pitchFamily="34" charset="0"/>
              </a:rPr>
              <a:t>4</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57" name="TextBox 156">
            <a:extLst>
              <a:ext uri="{FF2B5EF4-FFF2-40B4-BE49-F238E27FC236}">
                <a16:creationId xmlns:a16="http://schemas.microsoft.com/office/drawing/2014/main" id="{31142267-C0A6-E197-4EFA-59C90824B736}"/>
              </a:ext>
            </a:extLst>
          </p:cNvPr>
          <p:cNvSpPr txBox="1"/>
          <p:nvPr/>
        </p:nvSpPr>
        <p:spPr>
          <a:xfrm>
            <a:off x="10102077" y="4118135"/>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a:t>
            </a:r>
          </a:p>
        </p:txBody>
      </p:sp>
      <p:sp>
        <p:nvSpPr>
          <p:cNvPr id="158" name="TextBox 157">
            <a:extLst>
              <a:ext uri="{FF2B5EF4-FFF2-40B4-BE49-F238E27FC236}">
                <a16:creationId xmlns:a16="http://schemas.microsoft.com/office/drawing/2014/main" id="{7B5D79DD-5131-BE53-709F-3630AE61A3FD}"/>
              </a:ext>
            </a:extLst>
          </p:cNvPr>
          <p:cNvSpPr txBox="1"/>
          <p:nvPr/>
        </p:nvSpPr>
        <p:spPr>
          <a:xfrm>
            <a:off x="10483455" y="4092862"/>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5</a:t>
            </a:r>
          </a:p>
        </p:txBody>
      </p:sp>
      <p:sp>
        <p:nvSpPr>
          <p:cNvPr id="159" name="TextBox 158">
            <a:extLst>
              <a:ext uri="{FF2B5EF4-FFF2-40B4-BE49-F238E27FC236}">
                <a16:creationId xmlns:a16="http://schemas.microsoft.com/office/drawing/2014/main" id="{BEA71B76-9003-38BE-37C9-80A3AEAF5221}"/>
              </a:ext>
            </a:extLst>
          </p:cNvPr>
          <p:cNvSpPr txBox="1"/>
          <p:nvPr/>
        </p:nvSpPr>
        <p:spPr>
          <a:xfrm>
            <a:off x="10539037" y="4753965"/>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0</a:t>
            </a:r>
          </a:p>
        </p:txBody>
      </p:sp>
      <p:sp>
        <p:nvSpPr>
          <p:cNvPr id="160" name="TextBox 159">
            <a:extLst>
              <a:ext uri="{FF2B5EF4-FFF2-40B4-BE49-F238E27FC236}">
                <a16:creationId xmlns:a16="http://schemas.microsoft.com/office/drawing/2014/main" id="{6749096D-E488-761E-29AA-A3B3B84D829A}"/>
              </a:ext>
            </a:extLst>
          </p:cNvPr>
          <p:cNvSpPr txBox="1"/>
          <p:nvPr/>
        </p:nvSpPr>
        <p:spPr>
          <a:xfrm>
            <a:off x="11366310" y="3499218"/>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a:t>
            </a:r>
          </a:p>
        </p:txBody>
      </p:sp>
      <p:sp>
        <p:nvSpPr>
          <p:cNvPr id="161" name="TextBox 160">
            <a:extLst>
              <a:ext uri="{FF2B5EF4-FFF2-40B4-BE49-F238E27FC236}">
                <a16:creationId xmlns:a16="http://schemas.microsoft.com/office/drawing/2014/main" id="{4B3C08EA-50E0-25AA-3562-FEC016AE6774}"/>
              </a:ext>
            </a:extLst>
          </p:cNvPr>
          <p:cNvSpPr txBox="1"/>
          <p:nvPr/>
        </p:nvSpPr>
        <p:spPr>
          <a:xfrm>
            <a:off x="11699995" y="3485900"/>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5</a:t>
            </a:r>
          </a:p>
        </p:txBody>
      </p:sp>
      <p:grpSp>
        <p:nvGrpSpPr>
          <p:cNvPr id="162" name="Group 161">
            <a:extLst>
              <a:ext uri="{FF2B5EF4-FFF2-40B4-BE49-F238E27FC236}">
                <a16:creationId xmlns:a16="http://schemas.microsoft.com/office/drawing/2014/main" id="{9A931F97-A7B2-C625-50C3-173B7E51935F}"/>
              </a:ext>
            </a:extLst>
          </p:cNvPr>
          <p:cNvGrpSpPr/>
          <p:nvPr/>
        </p:nvGrpSpPr>
        <p:grpSpPr>
          <a:xfrm>
            <a:off x="10962433" y="2963325"/>
            <a:ext cx="1574990" cy="1242243"/>
            <a:chOff x="7696122" y="2989573"/>
            <a:chExt cx="1574990" cy="1242243"/>
          </a:xfrm>
        </p:grpSpPr>
        <p:cxnSp>
          <p:nvCxnSpPr>
            <p:cNvPr id="163" name="Straight Connector 162">
              <a:extLst>
                <a:ext uri="{FF2B5EF4-FFF2-40B4-BE49-F238E27FC236}">
                  <a16:creationId xmlns:a16="http://schemas.microsoft.com/office/drawing/2014/main" id="{1F25F3AE-6E29-40D6-AA9B-3A89B60FDBDE}"/>
                </a:ext>
              </a:extLst>
            </p:cNvPr>
            <p:cNvCxnSpPr>
              <a:cxnSpLocks/>
            </p:cNvCxnSpPr>
            <p:nvPr/>
          </p:nvCxnSpPr>
          <p:spPr>
            <a:xfrm>
              <a:off x="7701479" y="2989573"/>
              <a:ext cx="24891" cy="12422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31E3E4F-0B50-5BFE-397E-3D1DE8F29231}"/>
                </a:ext>
              </a:extLst>
            </p:cNvPr>
            <p:cNvCxnSpPr>
              <a:cxnSpLocks/>
            </p:cNvCxnSpPr>
            <p:nvPr/>
          </p:nvCxnSpPr>
          <p:spPr>
            <a:xfrm>
              <a:off x="7696122" y="3568313"/>
              <a:ext cx="157499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barn(inVertical)">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barn(inVertical)">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9"/>
                                        </p:tgtEl>
                                        <p:attrNameLst>
                                          <p:attrName>style.visibility</p:attrName>
                                        </p:attrNameLst>
                                      </p:cBhvr>
                                      <p:to>
                                        <p:strVal val="visible"/>
                                      </p:to>
                                    </p:set>
                                    <p:animEffect transition="in" filter="barn(inVertical)">
                                      <p:cBhvr>
                                        <p:cTn id="22" dur="500"/>
                                        <p:tgtEl>
                                          <p:spTgt spid="1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barn(inVertical)">
                                      <p:cBhvr>
                                        <p:cTn id="27" dur="500"/>
                                        <p:tgtEl>
                                          <p:spTgt spid="1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0"/>
                                        </p:tgtEl>
                                        <p:attrNameLst>
                                          <p:attrName>style.visibility</p:attrName>
                                        </p:attrNameLst>
                                      </p:cBhvr>
                                      <p:to>
                                        <p:strVal val="visible"/>
                                      </p:to>
                                    </p:set>
                                    <p:animEffect transition="in" filter="barn(inVertical)">
                                      <p:cBhvr>
                                        <p:cTn id="32" dur="500"/>
                                        <p:tgtEl>
                                          <p:spTgt spid="1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7"/>
                                        </p:tgtEl>
                                        <p:attrNameLst>
                                          <p:attrName>style.visibility</p:attrName>
                                        </p:attrNameLst>
                                      </p:cBhvr>
                                      <p:to>
                                        <p:strVal val="visible"/>
                                      </p:to>
                                    </p:set>
                                    <p:animEffect transition="in" filter="barn(inVertical)">
                                      <p:cBhvr>
                                        <p:cTn id="37" dur="500"/>
                                        <p:tgtEl>
                                          <p:spTgt spid="12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1"/>
                                        </p:tgtEl>
                                        <p:attrNameLst>
                                          <p:attrName>style.visibility</p:attrName>
                                        </p:attrNameLst>
                                      </p:cBhvr>
                                      <p:to>
                                        <p:strVal val="visible"/>
                                      </p:to>
                                    </p:set>
                                    <p:animEffect transition="in" filter="barn(inVertical)">
                                      <p:cBhvr>
                                        <p:cTn id="42" dur="500"/>
                                        <p:tgtEl>
                                          <p:spTgt spid="13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barn(inVertical)">
                                      <p:cBhvr>
                                        <p:cTn id="47" dur="500"/>
                                        <p:tgtEl>
                                          <p:spTgt spid="12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30"/>
                                        </p:tgtEl>
                                        <p:attrNameLst>
                                          <p:attrName>style.visibility</p:attrName>
                                        </p:attrNameLst>
                                      </p:cBhvr>
                                      <p:to>
                                        <p:strVal val="visible"/>
                                      </p:to>
                                    </p:set>
                                    <p:animEffect transition="in" filter="barn(inVertical)">
                                      <p:cBhvr>
                                        <p:cTn id="52" dur="500"/>
                                        <p:tgtEl>
                                          <p:spTgt spid="13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29"/>
                                        </p:tgtEl>
                                        <p:attrNameLst>
                                          <p:attrName>style.visibility</p:attrName>
                                        </p:attrNameLst>
                                      </p:cBhvr>
                                      <p:to>
                                        <p:strVal val="visible"/>
                                      </p:to>
                                    </p:set>
                                    <p:animEffect transition="in" filter="barn(inVertical)">
                                      <p:cBhvr>
                                        <p:cTn id="57" dur="500"/>
                                        <p:tgtEl>
                                          <p:spTgt spid="12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34"/>
                                        </p:tgtEl>
                                        <p:attrNameLst>
                                          <p:attrName>style.visibility</p:attrName>
                                        </p:attrNameLst>
                                      </p:cBhvr>
                                      <p:to>
                                        <p:strVal val="visible"/>
                                      </p:to>
                                    </p:set>
                                    <p:animEffect transition="in" filter="barn(inVertical)">
                                      <p:cBhvr>
                                        <p:cTn id="62" dur="500"/>
                                        <p:tgtEl>
                                          <p:spTgt spid="13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barn(inVertical)">
                                      <p:cBhvr>
                                        <p:cTn id="67" dur="500"/>
                                        <p:tgtEl>
                                          <p:spTgt spid="13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36"/>
                                        </p:tgtEl>
                                        <p:attrNameLst>
                                          <p:attrName>style.visibility</p:attrName>
                                        </p:attrNameLst>
                                      </p:cBhvr>
                                      <p:to>
                                        <p:strVal val="visible"/>
                                      </p:to>
                                    </p:set>
                                    <p:animEffect transition="in" filter="barn(inVertical)">
                                      <p:cBhvr>
                                        <p:cTn id="77" dur="500"/>
                                        <p:tgtEl>
                                          <p:spTgt spid="13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37"/>
                                        </p:tgtEl>
                                        <p:attrNameLst>
                                          <p:attrName>style.visibility</p:attrName>
                                        </p:attrNameLst>
                                      </p:cBhvr>
                                      <p:to>
                                        <p:strVal val="visible"/>
                                      </p:to>
                                    </p:set>
                                    <p:animEffect transition="in" filter="barn(inVertical)">
                                      <p:cBhvr>
                                        <p:cTn id="82" dur="500"/>
                                        <p:tgtEl>
                                          <p:spTgt spid="137"/>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39"/>
                                        </p:tgtEl>
                                        <p:attrNameLst>
                                          <p:attrName>style.visibility</p:attrName>
                                        </p:attrNameLst>
                                      </p:cBhvr>
                                      <p:to>
                                        <p:strVal val="visible"/>
                                      </p:to>
                                    </p:set>
                                    <p:animEffect transition="in" filter="barn(inVertical)">
                                      <p:cBhvr>
                                        <p:cTn id="87" dur="500"/>
                                        <p:tgtEl>
                                          <p:spTgt spid="139"/>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43"/>
                                        </p:tgtEl>
                                        <p:attrNameLst>
                                          <p:attrName>style.visibility</p:attrName>
                                        </p:attrNameLst>
                                      </p:cBhvr>
                                      <p:to>
                                        <p:strVal val="visible"/>
                                      </p:to>
                                    </p:set>
                                    <p:animEffect transition="in" filter="barn(inVertical)">
                                      <p:cBhvr>
                                        <p:cTn id="92" dur="500"/>
                                        <p:tgtEl>
                                          <p:spTgt spid="143"/>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140"/>
                                        </p:tgtEl>
                                        <p:attrNameLst>
                                          <p:attrName>style.visibility</p:attrName>
                                        </p:attrNameLst>
                                      </p:cBhvr>
                                      <p:to>
                                        <p:strVal val="visible"/>
                                      </p:to>
                                    </p:set>
                                    <p:animEffect transition="in" filter="barn(inVertical)">
                                      <p:cBhvr>
                                        <p:cTn id="97" dur="500"/>
                                        <p:tgtEl>
                                          <p:spTgt spid="140"/>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141"/>
                                        </p:tgtEl>
                                        <p:attrNameLst>
                                          <p:attrName>style.visibility</p:attrName>
                                        </p:attrNameLst>
                                      </p:cBhvr>
                                      <p:to>
                                        <p:strVal val="visible"/>
                                      </p:to>
                                    </p:set>
                                    <p:animEffect transition="in" filter="barn(inVertical)">
                                      <p:cBhvr>
                                        <p:cTn id="102" dur="500"/>
                                        <p:tgtEl>
                                          <p:spTgt spid="14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144"/>
                                        </p:tgtEl>
                                        <p:attrNameLst>
                                          <p:attrName>style.visibility</p:attrName>
                                        </p:attrNameLst>
                                      </p:cBhvr>
                                      <p:to>
                                        <p:strVal val="visible"/>
                                      </p:to>
                                    </p:set>
                                    <p:animEffect transition="in" filter="barn(inVertical)">
                                      <p:cBhvr>
                                        <p:cTn id="107" dur="500"/>
                                        <p:tgtEl>
                                          <p:spTgt spid="144"/>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142"/>
                                        </p:tgtEl>
                                        <p:attrNameLst>
                                          <p:attrName>style.visibility</p:attrName>
                                        </p:attrNameLst>
                                      </p:cBhvr>
                                      <p:to>
                                        <p:strVal val="visible"/>
                                      </p:to>
                                    </p:set>
                                    <p:animEffect transition="in" filter="barn(inVertical)">
                                      <p:cBhvr>
                                        <p:cTn id="112" dur="500"/>
                                        <p:tgtEl>
                                          <p:spTgt spid="142"/>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152"/>
                                        </p:tgtEl>
                                        <p:attrNameLst>
                                          <p:attrName>style.visibility</p:attrName>
                                        </p:attrNameLst>
                                      </p:cBhvr>
                                      <p:to>
                                        <p:strVal val="visible"/>
                                      </p:to>
                                    </p:set>
                                    <p:animEffect transition="in" filter="barn(inVertical)">
                                      <p:cBhvr>
                                        <p:cTn id="117" dur="500"/>
                                        <p:tgtEl>
                                          <p:spTgt spid="152"/>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153"/>
                                        </p:tgtEl>
                                        <p:attrNameLst>
                                          <p:attrName>style.visibility</p:attrName>
                                        </p:attrNameLst>
                                      </p:cBhvr>
                                      <p:to>
                                        <p:strVal val="visible"/>
                                      </p:to>
                                    </p:set>
                                    <p:animEffect transition="in" filter="barn(inVertical)">
                                      <p:cBhvr>
                                        <p:cTn id="122" dur="500"/>
                                        <p:tgtEl>
                                          <p:spTgt spid="153"/>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162"/>
                                        </p:tgtEl>
                                        <p:attrNameLst>
                                          <p:attrName>style.visibility</p:attrName>
                                        </p:attrNameLst>
                                      </p:cBhvr>
                                      <p:to>
                                        <p:strVal val="visible"/>
                                      </p:to>
                                    </p:set>
                                    <p:animEffect transition="in" filter="fade">
                                      <p:cBhvr>
                                        <p:cTn id="127" dur="500"/>
                                        <p:tgtEl>
                                          <p:spTgt spid="162"/>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154"/>
                                        </p:tgtEl>
                                        <p:attrNameLst>
                                          <p:attrName>style.visibility</p:attrName>
                                        </p:attrNameLst>
                                      </p:cBhvr>
                                      <p:to>
                                        <p:strVal val="visible"/>
                                      </p:to>
                                    </p:set>
                                    <p:animEffect transition="in" filter="barn(inVertical)">
                                      <p:cBhvr>
                                        <p:cTn id="132" dur="500"/>
                                        <p:tgtEl>
                                          <p:spTgt spid="154"/>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grpId="0" nodeType="clickEffect">
                                  <p:stCondLst>
                                    <p:cond delay="0"/>
                                  </p:stCondLst>
                                  <p:childTnLst>
                                    <p:set>
                                      <p:cBhvr>
                                        <p:cTn id="136" dur="1" fill="hold">
                                          <p:stCondLst>
                                            <p:cond delay="0"/>
                                          </p:stCondLst>
                                        </p:cTn>
                                        <p:tgtEl>
                                          <p:spTgt spid="155"/>
                                        </p:tgtEl>
                                        <p:attrNameLst>
                                          <p:attrName>style.visibility</p:attrName>
                                        </p:attrNameLst>
                                      </p:cBhvr>
                                      <p:to>
                                        <p:strVal val="visible"/>
                                      </p:to>
                                    </p:set>
                                    <p:animEffect transition="in" filter="barn(inVertical)">
                                      <p:cBhvr>
                                        <p:cTn id="137" dur="500"/>
                                        <p:tgtEl>
                                          <p:spTgt spid="155"/>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grpId="0" nodeType="clickEffect">
                                  <p:stCondLst>
                                    <p:cond delay="0"/>
                                  </p:stCondLst>
                                  <p:childTnLst>
                                    <p:set>
                                      <p:cBhvr>
                                        <p:cTn id="141" dur="1" fill="hold">
                                          <p:stCondLst>
                                            <p:cond delay="0"/>
                                          </p:stCondLst>
                                        </p:cTn>
                                        <p:tgtEl>
                                          <p:spTgt spid="156"/>
                                        </p:tgtEl>
                                        <p:attrNameLst>
                                          <p:attrName>style.visibility</p:attrName>
                                        </p:attrNameLst>
                                      </p:cBhvr>
                                      <p:to>
                                        <p:strVal val="visible"/>
                                      </p:to>
                                    </p:set>
                                    <p:animEffect transition="in" filter="barn(inVertical)">
                                      <p:cBhvr>
                                        <p:cTn id="142" dur="500"/>
                                        <p:tgtEl>
                                          <p:spTgt spid="156"/>
                                        </p:tgtEl>
                                      </p:cBhvr>
                                    </p:animEffect>
                                  </p:childTnLst>
                                </p:cTn>
                              </p:par>
                            </p:childTnLst>
                          </p:cTn>
                        </p:par>
                      </p:childTnLst>
                    </p:cTn>
                  </p:par>
                  <p:par>
                    <p:cTn id="143" fill="hold">
                      <p:stCondLst>
                        <p:cond delay="indefinite"/>
                      </p:stCondLst>
                      <p:childTnLst>
                        <p:par>
                          <p:cTn id="144" fill="hold">
                            <p:stCondLst>
                              <p:cond delay="0"/>
                            </p:stCondLst>
                            <p:childTnLst>
                              <p:par>
                                <p:cTn id="145" presetID="16" presetClass="entr" presetSubtype="21" fill="hold" grpId="0" nodeType="clickEffect">
                                  <p:stCondLst>
                                    <p:cond delay="0"/>
                                  </p:stCondLst>
                                  <p:childTnLst>
                                    <p:set>
                                      <p:cBhvr>
                                        <p:cTn id="146" dur="1" fill="hold">
                                          <p:stCondLst>
                                            <p:cond delay="0"/>
                                          </p:stCondLst>
                                        </p:cTn>
                                        <p:tgtEl>
                                          <p:spTgt spid="160"/>
                                        </p:tgtEl>
                                        <p:attrNameLst>
                                          <p:attrName>style.visibility</p:attrName>
                                        </p:attrNameLst>
                                      </p:cBhvr>
                                      <p:to>
                                        <p:strVal val="visible"/>
                                      </p:to>
                                    </p:set>
                                    <p:animEffect transition="in" filter="barn(inVertical)">
                                      <p:cBhvr>
                                        <p:cTn id="147" dur="500"/>
                                        <p:tgtEl>
                                          <p:spTgt spid="160"/>
                                        </p:tgtEl>
                                      </p:cBhvr>
                                    </p:animEffect>
                                  </p:childTnLst>
                                </p:cTn>
                              </p:par>
                            </p:childTnLst>
                          </p:cTn>
                        </p:par>
                      </p:childTnLst>
                    </p:cTn>
                  </p:par>
                  <p:par>
                    <p:cTn id="148" fill="hold">
                      <p:stCondLst>
                        <p:cond delay="indefinite"/>
                      </p:stCondLst>
                      <p:childTnLst>
                        <p:par>
                          <p:cTn id="149" fill="hold">
                            <p:stCondLst>
                              <p:cond delay="0"/>
                            </p:stCondLst>
                            <p:childTnLst>
                              <p:par>
                                <p:cTn id="150" presetID="16" presetClass="entr" presetSubtype="21" fill="hold" grpId="0" nodeType="clickEffect">
                                  <p:stCondLst>
                                    <p:cond delay="0"/>
                                  </p:stCondLst>
                                  <p:childTnLst>
                                    <p:set>
                                      <p:cBhvr>
                                        <p:cTn id="151" dur="1" fill="hold">
                                          <p:stCondLst>
                                            <p:cond delay="0"/>
                                          </p:stCondLst>
                                        </p:cTn>
                                        <p:tgtEl>
                                          <p:spTgt spid="157"/>
                                        </p:tgtEl>
                                        <p:attrNameLst>
                                          <p:attrName>style.visibility</p:attrName>
                                        </p:attrNameLst>
                                      </p:cBhvr>
                                      <p:to>
                                        <p:strVal val="visible"/>
                                      </p:to>
                                    </p:set>
                                    <p:animEffect transition="in" filter="barn(inVertical)">
                                      <p:cBhvr>
                                        <p:cTn id="152" dur="500"/>
                                        <p:tgtEl>
                                          <p:spTgt spid="157"/>
                                        </p:tgtEl>
                                      </p:cBhvr>
                                    </p:animEffect>
                                  </p:childTnLst>
                                </p:cTn>
                              </p:par>
                            </p:childTnLst>
                          </p:cTn>
                        </p:par>
                      </p:childTnLst>
                    </p:cTn>
                  </p:par>
                  <p:par>
                    <p:cTn id="153" fill="hold">
                      <p:stCondLst>
                        <p:cond delay="indefinite"/>
                      </p:stCondLst>
                      <p:childTnLst>
                        <p:par>
                          <p:cTn id="154" fill="hold">
                            <p:stCondLst>
                              <p:cond delay="0"/>
                            </p:stCondLst>
                            <p:childTnLst>
                              <p:par>
                                <p:cTn id="155" presetID="16" presetClass="entr" presetSubtype="21" fill="hold" grpId="0" nodeType="clickEffect">
                                  <p:stCondLst>
                                    <p:cond delay="0"/>
                                  </p:stCondLst>
                                  <p:childTnLst>
                                    <p:set>
                                      <p:cBhvr>
                                        <p:cTn id="156" dur="1" fill="hold">
                                          <p:stCondLst>
                                            <p:cond delay="0"/>
                                          </p:stCondLst>
                                        </p:cTn>
                                        <p:tgtEl>
                                          <p:spTgt spid="158"/>
                                        </p:tgtEl>
                                        <p:attrNameLst>
                                          <p:attrName>style.visibility</p:attrName>
                                        </p:attrNameLst>
                                      </p:cBhvr>
                                      <p:to>
                                        <p:strVal val="visible"/>
                                      </p:to>
                                    </p:set>
                                    <p:animEffect transition="in" filter="barn(inVertical)">
                                      <p:cBhvr>
                                        <p:cTn id="157" dur="500"/>
                                        <p:tgtEl>
                                          <p:spTgt spid="158"/>
                                        </p:tgtEl>
                                      </p:cBhvr>
                                    </p:animEffect>
                                  </p:childTnLst>
                                </p:cTn>
                              </p:par>
                            </p:childTnLst>
                          </p:cTn>
                        </p:par>
                      </p:childTnLst>
                    </p:cTn>
                  </p:par>
                  <p:par>
                    <p:cTn id="158" fill="hold">
                      <p:stCondLst>
                        <p:cond delay="indefinite"/>
                      </p:stCondLst>
                      <p:childTnLst>
                        <p:par>
                          <p:cTn id="159" fill="hold">
                            <p:stCondLst>
                              <p:cond delay="0"/>
                            </p:stCondLst>
                            <p:childTnLst>
                              <p:par>
                                <p:cTn id="160" presetID="16" presetClass="entr" presetSubtype="21" fill="hold" grpId="0" nodeType="clickEffect">
                                  <p:stCondLst>
                                    <p:cond delay="0"/>
                                  </p:stCondLst>
                                  <p:childTnLst>
                                    <p:set>
                                      <p:cBhvr>
                                        <p:cTn id="161" dur="1" fill="hold">
                                          <p:stCondLst>
                                            <p:cond delay="0"/>
                                          </p:stCondLst>
                                        </p:cTn>
                                        <p:tgtEl>
                                          <p:spTgt spid="161"/>
                                        </p:tgtEl>
                                        <p:attrNameLst>
                                          <p:attrName>style.visibility</p:attrName>
                                        </p:attrNameLst>
                                      </p:cBhvr>
                                      <p:to>
                                        <p:strVal val="visible"/>
                                      </p:to>
                                    </p:set>
                                    <p:animEffect transition="in" filter="barn(inVertical)">
                                      <p:cBhvr>
                                        <p:cTn id="162" dur="500"/>
                                        <p:tgtEl>
                                          <p:spTgt spid="161"/>
                                        </p:tgtEl>
                                      </p:cBhvr>
                                    </p:animEffect>
                                  </p:childTnLst>
                                </p:cTn>
                              </p:par>
                            </p:childTnLst>
                          </p:cTn>
                        </p:par>
                      </p:childTnLst>
                    </p:cTn>
                  </p:par>
                  <p:par>
                    <p:cTn id="163" fill="hold">
                      <p:stCondLst>
                        <p:cond delay="indefinite"/>
                      </p:stCondLst>
                      <p:childTnLst>
                        <p:par>
                          <p:cTn id="164" fill="hold">
                            <p:stCondLst>
                              <p:cond delay="0"/>
                            </p:stCondLst>
                            <p:childTnLst>
                              <p:par>
                                <p:cTn id="165" presetID="16" presetClass="entr" presetSubtype="21" fill="hold" grpId="0" nodeType="clickEffect">
                                  <p:stCondLst>
                                    <p:cond delay="0"/>
                                  </p:stCondLst>
                                  <p:childTnLst>
                                    <p:set>
                                      <p:cBhvr>
                                        <p:cTn id="166" dur="1" fill="hold">
                                          <p:stCondLst>
                                            <p:cond delay="0"/>
                                          </p:stCondLst>
                                        </p:cTn>
                                        <p:tgtEl>
                                          <p:spTgt spid="159"/>
                                        </p:tgtEl>
                                        <p:attrNameLst>
                                          <p:attrName>style.visibility</p:attrName>
                                        </p:attrNameLst>
                                      </p:cBhvr>
                                      <p:to>
                                        <p:strVal val="visible"/>
                                      </p:to>
                                    </p:set>
                                    <p:animEffect transition="in" filter="barn(inVertical)">
                                      <p:cBhvr>
                                        <p:cTn id="167"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8" grpId="0"/>
      <p:bldP spid="119" grpId="0"/>
      <p:bldP spid="120" grpId="0"/>
      <p:bldP spid="127" grpId="0"/>
      <p:bldP spid="128" grpId="0"/>
      <p:bldP spid="129" grpId="0"/>
      <p:bldP spid="134" grpId="0"/>
      <p:bldP spid="135" grpId="0"/>
      <p:bldP spid="136" grpId="0"/>
      <p:bldP spid="137" grpId="0"/>
      <p:bldP spid="139" grpId="0"/>
      <p:bldP spid="140" grpId="0"/>
      <p:bldP spid="141" grpId="0"/>
      <p:bldP spid="142" grpId="0"/>
      <p:bldP spid="143" grpId="0"/>
      <p:bldP spid="144" grpId="0"/>
      <p:bldP spid="152" grpId="0"/>
      <p:bldP spid="153" grpId="0"/>
      <p:bldP spid="154" grpId="0"/>
      <p:bldP spid="155" grpId="0"/>
      <p:bldP spid="156" grpId="0"/>
      <p:bldP spid="157" grpId="0"/>
      <p:bldP spid="158" grpId="0"/>
      <p:bldP spid="159" grpId="0"/>
      <p:bldP spid="160" grpId="0"/>
      <p:bldP spid="161" grpId="0"/>
    </p:bldLst>
  </p:timing>
</p:sld>
</file>

<file path=ppt/theme/theme1.xml><?xml version="1.0" encoding="utf-8"?>
<a:theme xmlns:a="http://schemas.openxmlformats.org/drawingml/2006/main" name="ธีมของ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481</Words>
  <Application>Microsoft Office PowerPoint</Application>
  <PresentationFormat>Widescreen</PresentationFormat>
  <Paragraphs>108</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Pattaya</vt:lpstr>
      <vt:lpstr>Calibri</vt:lpstr>
      <vt:lpstr>Itim</vt:lpstr>
      <vt:lpstr>Coiny</vt:lpstr>
      <vt:lpstr>Arial</vt:lpstr>
      <vt:lpstr>ธีมของ Office</vt:lpstr>
      <vt:lpstr>Luyện tập chung (tiết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Đặt tính rồi tính</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chung (tiết 1)</dc:title>
  <dc:creator>tran thao</dc:creator>
  <cp:lastModifiedBy>Techsi.vn</cp:lastModifiedBy>
  <cp:revision>8</cp:revision>
  <dcterms:created xsi:type="dcterms:W3CDTF">2022-05-06T07:49:06Z</dcterms:created>
  <dcterms:modified xsi:type="dcterms:W3CDTF">2023-12-22T06:53:16Z</dcterms:modified>
</cp:coreProperties>
</file>