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537" r:id="rId2"/>
    <p:sldId id="529" r:id="rId3"/>
    <p:sldId id="538" r:id="rId4"/>
    <p:sldId id="531" r:id="rId5"/>
    <p:sldId id="524" r:id="rId6"/>
    <p:sldId id="354" r:id="rId7"/>
    <p:sldId id="355" r:id="rId8"/>
    <p:sldId id="534" r:id="rId9"/>
    <p:sldId id="535" r:id="rId10"/>
    <p:sldId id="526" r:id="rId11"/>
    <p:sldId id="539" r:id="rId12"/>
    <p:sldId id="540" r:id="rId13"/>
    <p:sldId id="345" r:id="rId14"/>
    <p:sldId id="522" r:id="rId15"/>
    <p:sldId id="359" r:id="rId16"/>
    <p:sldId id="36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B24FBC-34CC-4CDA-86C2-ED430829BE26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88E133-D25B-4785-A5AE-AE3E6EBB0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24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9FD01-51C9-4207-A733-B3ADD505E2B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3939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9C6CD-0874-3575-B982-D2B13FB878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B71C32-8086-7200-D9B2-4CFAD9ECAD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50CA08-90BC-D5D8-DAC2-A82859671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D8798-F451-40A7-8AA6-BEB93C7991CB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F959AD-F837-4077-242D-3B1363EE1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D711A7-3FB3-D250-1EC1-A7DD734D5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4DB0B-F33B-4C09-BD8C-1B9232949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814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F69B5-9BCD-D7EF-9236-69AAC8C56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CAA457-A25C-B83B-9872-4763698F02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64F993-2DDE-6214-B141-797C13585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D8798-F451-40A7-8AA6-BEB93C7991CB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7BAA99-1934-D21D-289E-796F1ADFF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3EE2EF-72BF-2326-A8DC-32DE62C3D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4DB0B-F33B-4C09-BD8C-1B9232949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00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0B71B5-0C1C-5CBF-2ED2-9827CF2425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C234F4-9881-9879-BFF0-50B7BB5095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B2579F-4D10-7947-D300-0E06CF960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D8798-F451-40A7-8AA6-BEB93C7991CB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6BA764-2781-BCB5-62A3-F0E12459E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D6C8F5-68B8-826D-CA1E-56DD40ADC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4DB0B-F33B-4C09-BD8C-1B9232949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318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/>
        </p:nvSpPr>
        <p:spPr>
          <a:xfrm>
            <a:off x="1" y="6693363"/>
            <a:ext cx="10800521" cy="183499"/>
          </a:xfrm>
          <a:prstGeom prst="rect">
            <a:avLst/>
          </a:prstGeom>
          <a:solidFill>
            <a:srgbClr val="6EB6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sp>
        <p:nvSpPr>
          <p:cNvPr id="14" name="矩形 13"/>
          <p:cNvSpPr/>
          <p:nvPr userDrawn="1"/>
        </p:nvSpPr>
        <p:spPr>
          <a:xfrm>
            <a:off x="10800523" y="6693363"/>
            <a:ext cx="1391477" cy="183499"/>
          </a:xfrm>
          <a:prstGeom prst="rect">
            <a:avLst/>
          </a:prstGeom>
          <a:solidFill>
            <a:srgbClr val="90BF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</p:spTree>
    <p:extLst>
      <p:ext uri="{BB962C8B-B14F-4D97-AF65-F5344CB8AC3E}">
        <p14:creationId xmlns:p14="http://schemas.microsoft.com/office/powerpoint/2010/main" val="236800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000">
        <p14:shred/>
      </p:transition>
    </mc:Choice>
    <mc:Fallback xmlns=""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0CE5B-D7F8-EA4E-4D30-923422095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D4FB1-EDB7-D42D-F076-601902B278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88222E-D791-1906-D3A5-3390F5570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D8798-F451-40A7-8AA6-BEB93C7991CB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A59027-F799-46FB-4E2F-711CA35CC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B5704-5E82-2717-3632-ACE633405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4DB0B-F33B-4C09-BD8C-1B9232949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194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2E454-D576-E6C0-B57B-57F1B4907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CC40A-A4F0-E661-4190-8142D8B68A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6451B6-8DAB-AA06-9328-13CF25A6F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D8798-F451-40A7-8AA6-BEB93C7991CB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F33584-E3FA-8E7B-FFE5-5DEA95B8E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425876-E20C-6345-4CFE-A1D8D8AE6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4DB0B-F33B-4C09-BD8C-1B9232949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10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748-1D37-8802-AA12-B67790C09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2C95E-AB31-8380-49D3-35DE1F0F99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8C70C9-683F-E5BC-0740-5FB1A78E21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F369BA-6550-F7B5-4AE1-AD2A80B3A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D8798-F451-40A7-8AA6-BEB93C7991CB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228DAE-EC4F-0052-C2EC-2BE29FF2D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9F247F-D07D-1000-3DA8-838F472F5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4DB0B-F33B-4C09-BD8C-1B9232949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18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09C00-3AEE-F01B-2235-DAE822816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695D90-1058-0186-528A-822AFAB893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45FC08-0FDF-BC42-2E38-4F6D76C5BD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144A57-4338-EAA4-C44E-D7A3485A1D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1472EE-4838-6FB4-4FC4-185FFA453D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D5CA0D-A1B2-0581-C900-3108F6509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D8798-F451-40A7-8AA6-BEB93C7991CB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C797FE-E596-CBD8-9D0C-3EF7203EC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95D106-64DD-5B45-2DDC-0C159C21A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4DB0B-F33B-4C09-BD8C-1B9232949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784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95F03-748E-8BA8-27B0-C14EC15D3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D08541-D8BD-B5CA-7F7D-60E256336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D8798-F451-40A7-8AA6-BEB93C7991CB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7CC65A-4DC3-AB3E-A26F-50613C975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8A6CD0-BAA0-14BE-8122-E527706FA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4DB0B-F33B-4C09-BD8C-1B9232949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070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84658D-AE16-6351-EBDD-8B130B33B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D8798-F451-40A7-8AA6-BEB93C7991CB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EBD372-CF0D-82E4-39C1-0BAE9BBA4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815135-D1EB-A516-CB5C-38E8D808D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4DB0B-F33B-4C09-BD8C-1B9232949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520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64924-AD38-F4C2-0DB7-107A8ABD7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C3A27-E0D0-C17A-57C0-10ABFFCCF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F41970-E755-2303-0D5C-9E7177A81A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34DCF4-583B-651B-71B1-CCB5DDB14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D8798-F451-40A7-8AA6-BEB93C7991CB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F8C814-EFFE-0681-14CA-7970EB119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1B92AC-F9A0-6AD4-0AC5-0FDE882BB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4DB0B-F33B-4C09-BD8C-1B9232949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969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3DE6C-E2F6-1F97-EA6F-2E3D13557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32FBC4-EFE6-82B8-24AE-3B7BFA228C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C19EDC-F9AD-1F7E-A881-0FB34D7009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50BA28-7F15-A585-D5D1-D28BEACDE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D8798-F451-40A7-8AA6-BEB93C7991CB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8B790B-1B23-8BD3-30DA-D1183BF64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645C00-4C83-72EE-B1AA-FF3442950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4DB0B-F33B-4C09-BD8C-1B9232949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024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338D2A-5AE5-6653-C318-FBCB7FC94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AD9715-D8EC-935C-A6F4-0B22759B59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743D3-5925-7C87-5CD6-06E5AEDC55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D8798-F451-40A7-8AA6-BEB93C7991CB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2FA3E9-01D3-3B24-491A-19D6571B92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C83B8C-6DDF-4C17-EED2-40E0CBF1AF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4DB0B-F33B-4C09-BD8C-1B9232949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153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8.png"/><Relationship Id="rId3" Type="http://schemas.openxmlformats.org/officeDocument/2006/relationships/image" Target="../media/image6.png"/><Relationship Id="rId7" Type="http://schemas.microsoft.com/office/2007/relationships/hdphoto" Target="../media/hdphoto3.wdp"/><Relationship Id="rId12" Type="http://schemas.openxmlformats.org/officeDocument/2006/relationships/image" Target="../media/image2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11" Type="http://schemas.microsoft.com/office/2007/relationships/hdphoto" Target="../media/hdphoto5.wdp"/><Relationship Id="rId5" Type="http://schemas.openxmlformats.org/officeDocument/2006/relationships/image" Target="../media/image23.png"/><Relationship Id="rId10" Type="http://schemas.openxmlformats.org/officeDocument/2006/relationships/image" Target="../media/image26.png"/><Relationship Id="rId4" Type="http://schemas.openxmlformats.org/officeDocument/2006/relationships/image" Target="../media/image22.png"/><Relationship Id="rId9" Type="http://schemas.microsoft.com/office/2007/relationships/hdphoto" Target="../media/hdphoto4.wdp"/><Relationship Id="rId14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29D1AC-9BE1-E47D-6E92-16FF22E401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026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DBF69-18F3-6104-069B-2D0564A74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09D18B-251A-567C-2C7C-719DE7101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8" y="61442"/>
            <a:ext cx="12165123" cy="673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864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CD699-9ED9-A632-A556-10F74ED29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A84EFE-B88F-F1C4-622A-B0EDD006B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24" y="85724"/>
            <a:ext cx="11229975" cy="656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187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CF0FDF-077D-1FBA-B314-6E1D1C62FF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đệm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tấu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9CB62A-8308-98F7-4DF0-B7345243D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1" y="1549303"/>
            <a:ext cx="10153650" cy="509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08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09" y="0"/>
            <a:ext cx="2178284" cy="176084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63552" y="116632"/>
            <a:ext cx="80648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tấu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9767657" y="4422401"/>
            <a:ext cx="3370415" cy="1527630"/>
          </a:xfrm>
          <a:prstGeom prst="rect">
            <a:avLst/>
          </a:prstGeom>
        </p:spPr>
      </p:pic>
      <p:pic>
        <p:nvPicPr>
          <p:cNvPr id="59" name="图片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186" y="476671"/>
            <a:ext cx="2110478" cy="1396603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86" b="99286" l="0" r="98540">
                        <a14:foregroundMark x1="23723" y1="38929" x2="23723" y2="73214"/>
                        <a14:foregroundMark x1="31752" y1="43929" x2="29927" y2="78571"/>
                        <a14:foregroundMark x1="18248" y1="35357" x2="21168" y2="92857"/>
                        <a14:foregroundMark x1="34307" y1="36429" x2="31752" y2="88929"/>
                        <a14:foregroundMark x1="26642" y1="30357" x2="26642" y2="48929"/>
                        <a14:foregroundMark x1="43431" y1="50357" x2="41606" y2="62500"/>
                        <a14:foregroundMark x1="10949" y1="42143" x2="10949" y2="57143"/>
                        <a14:foregroundMark x1="73358" y1="31429" x2="70438" y2="84643"/>
                        <a14:foregroundMark x1="82117" y1="35357" x2="75547" y2="88571"/>
                        <a14:foregroundMark x1="63869" y1="35714" x2="64599" y2="85357"/>
                        <a14:foregroundMark x1="58394" y1="54643" x2="64599" y2="90714"/>
                        <a14:foregroundMark x1="89051" y1="45000" x2="87226" y2="5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2420888"/>
            <a:ext cx="440863" cy="450517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04" b="98039" l="4487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984" y="2441421"/>
            <a:ext cx="358017" cy="351132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86" b="99286" l="0" r="98540">
                        <a14:foregroundMark x1="23723" y1="38929" x2="23723" y2="73214"/>
                        <a14:foregroundMark x1="31752" y1="43929" x2="29927" y2="78571"/>
                        <a14:foregroundMark x1="18248" y1="35357" x2="21168" y2="92857"/>
                        <a14:foregroundMark x1="34307" y1="36429" x2="31752" y2="88929"/>
                        <a14:foregroundMark x1="26642" y1="30357" x2="26642" y2="48929"/>
                        <a14:foregroundMark x1="43431" y1="50357" x2="41606" y2="62500"/>
                        <a14:foregroundMark x1="10949" y1="42143" x2="10949" y2="57143"/>
                        <a14:foregroundMark x1="73358" y1="31429" x2="70438" y2="84643"/>
                        <a14:foregroundMark x1="82117" y1="35357" x2="75547" y2="88571"/>
                        <a14:foregroundMark x1="63869" y1="35714" x2="64599" y2="85357"/>
                        <a14:foregroundMark x1="58394" y1="54643" x2="64599" y2="90714"/>
                        <a14:foregroundMark x1="89051" y1="45000" x2="87226" y2="5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240" y="2420888"/>
            <a:ext cx="440863" cy="450517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86" b="99286" l="0" r="98540">
                        <a14:foregroundMark x1="23723" y1="38929" x2="23723" y2="73214"/>
                        <a14:foregroundMark x1="31752" y1="43929" x2="29927" y2="78571"/>
                        <a14:foregroundMark x1="18248" y1="35357" x2="21168" y2="92857"/>
                        <a14:foregroundMark x1="34307" y1="36429" x2="31752" y2="88929"/>
                        <a14:foregroundMark x1="26642" y1="30357" x2="26642" y2="48929"/>
                        <a14:foregroundMark x1="43431" y1="50357" x2="41606" y2="62500"/>
                        <a14:foregroundMark x1="10949" y1="42143" x2="10949" y2="57143"/>
                        <a14:foregroundMark x1="73358" y1="31429" x2="70438" y2="84643"/>
                        <a14:foregroundMark x1="82117" y1="35357" x2="75547" y2="88571"/>
                        <a14:foregroundMark x1="63869" y1="35714" x2="64599" y2="85357"/>
                        <a14:foregroundMark x1="58394" y1="54643" x2="64599" y2="90714"/>
                        <a14:foregroundMark x1="89051" y1="45000" x2="87226" y2="5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769" y="3347757"/>
            <a:ext cx="440863" cy="450517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04" b="98039" l="4487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992" y="3368290"/>
            <a:ext cx="358017" cy="351132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86" b="99286" l="0" r="98540">
                        <a14:foregroundMark x1="23723" y1="38929" x2="23723" y2="73214"/>
                        <a14:foregroundMark x1="31752" y1="43929" x2="29927" y2="78571"/>
                        <a14:foregroundMark x1="18248" y1="35357" x2="21168" y2="92857"/>
                        <a14:foregroundMark x1="34307" y1="36429" x2="31752" y2="88929"/>
                        <a14:foregroundMark x1="26642" y1="30357" x2="26642" y2="48929"/>
                        <a14:foregroundMark x1="43431" y1="50357" x2="41606" y2="62500"/>
                        <a14:foregroundMark x1="10949" y1="42143" x2="10949" y2="57143"/>
                        <a14:foregroundMark x1="73358" y1="31429" x2="70438" y2="84643"/>
                        <a14:foregroundMark x1="82117" y1="35357" x2="75547" y2="88571"/>
                        <a14:foregroundMark x1="63869" y1="35714" x2="64599" y2="85357"/>
                        <a14:foregroundMark x1="58394" y1="54643" x2="64599" y2="90714"/>
                        <a14:foregroundMark x1="89051" y1="45000" x2="87226" y2="5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240" y="3347757"/>
            <a:ext cx="440863" cy="450517"/>
          </a:xfrm>
          <a:prstGeom prst="rect">
            <a:avLst/>
          </a:prstGeom>
        </p:spPr>
      </p:pic>
      <p:pic>
        <p:nvPicPr>
          <p:cNvPr id="120" name="Picture 11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86" b="99286" l="0" r="98540">
                        <a14:foregroundMark x1="23723" y1="38929" x2="23723" y2="73214"/>
                        <a14:foregroundMark x1="31752" y1="43929" x2="29927" y2="78571"/>
                        <a14:foregroundMark x1="18248" y1="35357" x2="21168" y2="92857"/>
                        <a14:foregroundMark x1="34307" y1="36429" x2="31752" y2="88929"/>
                        <a14:foregroundMark x1="26642" y1="30357" x2="26642" y2="48929"/>
                        <a14:foregroundMark x1="43431" y1="50357" x2="41606" y2="62500"/>
                        <a14:foregroundMark x1="10949" y1="42143" x2="10949" y2="57143"/>
                        <a14:foregroundMark x1="73358" y1="31429" x2="70438" y2="84643"/>
                        <a14:foregroundMark x1="82117" y1="35357" x2="75547" y2="88571"/>
                        <a14:foregroundMark x1="63869" y1="35714" x2="64599" y2="85357"/>
                        <a14:foregroundMark x1="58394" y1="54643" x2="64599" y2="90714"/>
                        <a14:foregroundMark x1="89051" y1="45000" x2="87226" y2="5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651" y="4365104"/>
            <a:ext cx="440863" cy="450517"/>
          </a:xfrm>
          <a:prstGeom prst="rect">
            <a:avLst/>
          </a:prstGeom>
        </p:spPr>
      </p:pic>
      <p:pic>
        <p:nvPicPr>
          <p:cNvPr id="122" name="Picture 12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04" b="98039" l="4487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992" y="4385637"/>
            <a:ext cx="358017" cy="351132"/>
          </a:xfrm>
          <a:prstGeom prst="rect">
            <a:avLst/>
          </a:prstGeom>
        </p:spPr>
      </p:pic>
      <p:pic>
        <p:nvPicPr>
          <p:cNvPr id="123" name="Picture 12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86" b="99286" l="0" r="98540">
                        <a14:foregroundMark x1="23723" y1="38929" x2="23723" y2="73214"/>
                        <a14:foregroundMark x1="31752" y1="43929" x2="29927" y2="78571"/>
                        <a14:foregroundMark x1="18248" y1="35357" x2="21168" y2="92857"/>
                        <a14:foregroundMark x1="34307" y1="36429" x2="31752" y2="88929"/>
                        <a14:foregroundMark x1="26642" y1="30357" x2="26642" y2="48929"/>
                        <a14:foregroundMark x1="43431" y1="50357" x2="41606" y2="62500"/>
                        <a14:foregroundMark x1="10949" y1="42143" x2="10949" y2="57143"/>
                        <a14:foregroundMark x1="73358" y1="31429" x2="70438" y2="84643"/>
                        <a14:foregroundMark x1="82117" y1="35357" x2="75547" y2="88571"/>
                        <a14:foregroundMark x1="63869" y1="35714" x2="64599" y2="85357"/>
                        <a14:foregroundMark x1="58394" y1="54643" x2="64599" y2="90714"/>
                        <a14:foregroundMark x1="89051" y1="45000" x2="87226" y2="5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33" y="4365104"/>
            <a:ext cx="440863" cy="4505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D88EA96-E98E-ED9E-66EB-0A05C6853A0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04" b="98039" l="4487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872" y="2441421"/>
            <a:ext cx="358017" cy="3511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C72118-E269-8B49-6055-A5D06E293D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04" b="98039" l="4487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692" y="2441421"/>
            <a:ext cx="358017" cy="3511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067E93-4313-39B5-F5CF-2A217CA82FA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04" b="98039" l="4487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950" y="3397449"/>
            <a:ext cx="358017" cy="3511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B0BCA1-ED4F-3778-086C-CCAB5A08647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04" b="98039" l="4487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534" y="3384427"/>
            <a:ext cx="358017" cy="3511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920F84A-5A44-5F6B-4B48-544C4ABEED6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04" b="98039" l="4487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768" y="4365104"/>
            <a:ext cx="358017" cy="3511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4B41BD2-FC21-FDA0-4F56-873D6DBE6F1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04" b="98039" l="4487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052" y="4389200"/>
            <a:ext cx="358017" cy="3511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E73F721-D522-A8A2-472B-9FE6966FBA7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62075" y="1751316"/>
            <a:ext cx="9172575" cy="499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28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5EFDB4-FD2E-3890-4925-2E62638950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80627"/>
            <a:ext cx="12192000" cy="569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88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000">
        <p14:shred/>
      </p:transition>
    </mc:Choice>
    <mc:Fallback xmlns="">
      <p:transition spd="slow" advTm="3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2" y="0"/>
            <a:ext cx="2135558" cy="2167699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6354" y="0"/>
            <a:ext cx="1631504" cy="163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0"/>
          <p:cNvSpPr txBox="1"/>
          <p:nvPr/>
        </p:nvSpPr>
        <p:spPr>
          <a:xfrm>
            <a:off x="2135560" y="908720"/>
            <a:ext cx="8208911" cy="64633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vi-VN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9" y="0"/>
            <a:ext cx="8648825" cy="605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70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521961" cy="2212323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6354" y="0"/>
            <a:ext cx="1631504" cy="163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Line 100"/>
          <p:cNvSpPr>
            <a:spLocks noChangeShapeType="1"/>
          </p:cNvSpPr>
          <p:nvPr/>
        </p:nvSpPr>
        <p:spPr bwMode="auto">
          <a:xfrm>
            <a:off x="3863752" y="2430140"/>
            <a:ext cx="0" cy="1008964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25" name="Picture 9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800" y="2418159"/>
            <a:ext cx="404192" cy="1008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9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920" y="2418159"/>
            <a:ext cx="404192" cy="1008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Line 100"/>
          <p:cNvSpPr>
            <a:spLocks noChangeShapeType="1"/>
          </p:cNvSpPr>
          <p:nvPr/>
        </p:nvSpPr>
        <p:spPr bwMode="auto">
          <a:xfrm>
            <a:off x="7680176" y="2418160"/>
            <a:ext cx="0" cy="1008964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31" name="Picture 8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2430993"/>
            <a:ext cx="377184" cy="95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Line 100"/>
          <p:cNvSpPr>
            <a:spLocks noChangeShapeType="1"/>
          </p:cNvSpPr>
          <p:nvPr/>
        </p:nvSpPr>
        <p:spPr bwMode="auto">
          <a:xfrm flipH="1">
            <a:off x="4672136" y="2430991"/>
            <a:ext cx="1107976" cy="1"/>
          </a:xfrm>
          <a:prstGeom prst="line">
            <a:avLst/>
          </a:prstGeom>
          <a:noFill/>
          <a:ln w="825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90" b="100000" l="8772" r="894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424" y="2418159"/>
            <a:ext cx="1008112" cy="1007538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7895" r="894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344" y="2658606"/>
            <a:ext cx="703534" cy="47519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776" y="3655128"/>
            <a:ext cx="718348" cy="71189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768" y="3650621"/>
            <a:ext cx="718348" cy="711892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768" y="4978093"/>
            <a:ext cx="975714" cy="83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8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085" y="4978093"/>
            <a:ext cx="975714" cy="83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Horizontal Scroll 38"/>
          <p:cNvSpPr/>
          <p:nvPr/>
        </p:nvSpPr>
        <p:spPr>
          <a:xfrm>
            <a:off x="1847529" y="620688"/>
            <a:ext cx="8648826" cy="1248226"/>
          </a:xfrm>
          <a:prstGeom prst="horizontalScroll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vi-VN"/>
          </a:p>
        </p:txBody>
      </p:sp>
      <p:sp>
        <p:nvSpPr>
          <p:cNvPr id="43" name="TextBox 10"/>
          <p:cNvSpPr txBox="1"/>
          <p:nvPr/>
        </p:nvSpPr>
        <p:spPr>
          <a:xfrm>
            <a:off x="2135560" y="908720"/>
            <a:ext cx="8208911" cy="64633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Nghe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gõ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đệm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theo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nhịp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điệu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Múa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sạp</a:t>
            </a:r>
            <a:endParaRPr lang="vi-VN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90" b="100000" l="8772" r="894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24" y="2418159"/>
            <a:ext cx="1008112" cy="109295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7895" r="894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074" y="2697025"/>
            <a:ext cx="703534" cy="475194"/>
          </a:xfrm>
          <a:prstGeom prst="rect">
            <a:avLst/>
          </a:prstGeom>
        </p:spPr>
      </p:pic>
      <p:pic>
        <p:nvPicPr>
          <p:cNvPr id="46" name="Picture 9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0" y="2381216"/>
            <a:ext cx="404192" cy="1008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9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503" y="2430992"/>
            <a:ext cx="404192" cy="1008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4813" flipH="1">
            <a:off x="4029104" y="4247706"/>
            <a:ext cx="971567" cy="779523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4813" flipH="1">
            <a:off x="8000816" y="4247706"/>
            <a:ext cx="971567" cy="779523"/>
          </a:xfrm>
          <a:prstGeom prst="rect">
            <a:avLst/>
          </a:prstGeom>
        </p:spPr>
      </p:pic>
      <p:sp>
        <p:nvSpPr>
          <p:cNvPr id="60" name="Line 100"/>
          <p:cNvSpPr>
            <a:spLocks noChangeShapeType="1"/>
          </p:cNvSpPr>
          <p:nvPr/>
        </p:nvSpPr>
        <p:spPr bwMode="auto">
          <a:xfrm>
            <a:off x="11294644" y="2348880"/>
            <a:ext cx="0" cy="1008964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4675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B13EC-537A-3DFC-A6B8-688AABA05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6293C79-E166-4950-CFBC-5A17F1C674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65125"/>
            <a:ext cx="12120879" cy="6492875"/>
          </a:xfrm>
        </p:spPr>
      </p:pic>
    </p:spTree>
    <p:extLst>
      <p:ext uri="{BB962C8B-B14F-4D97-AF65-F5344CB8AC3E}">
        <p14:creationId xmlns:p14="http://schemas.microsoft.com/office/powerpoint/2010/main" val="895390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71DA8-164E-3605-0C55-4C6C36AA6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5EC6AF9-F1B7-ADC0-8E26-A5F32CE4C7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00026"/>
            <a:ext cx="11934825" cy="6657974"/>
          </a:xfrm>
        </p:spPr>
      </p:pic>
    </p:spTree>
    <p:extLst>
      <p:ext uri="{BB962C8B-B14F-4D97-AF65-F5344CB8AC3E}">
        <p14:creationId xmlns:p14="http://schemas.microsoft.com/office/powerpoint/2010/main" val="1002681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86033-F676-3126-4384-92BB1E6D5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1AE4130-8961-19E0-3DBD-8A2743324E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2560"/>
            <a:ext cx="12192000" cy="6604000"/>
          </a:xfrm>
        </p:spPr>
      </p:pic>
    </p:spTree>
    <p:extLst>
      <p:ext uri="{BB962C8B-B14F-4D97-AF65-F5344CB8AC3E}">
        <p14:creationId xmlns:p14="http://schemas.microsoft.com/office/powerpoint/2010/main" val="2089152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783631" cy="2212323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6354" y="0"/>
            <a:ext cx="1631504" cy="163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Horizontal Scroll 19"/>
          <p:cNvSpPr/>
          <p:nvPr/>
        </p:nvSpPr>
        <p:spPr>
          <a:xfrm>
            <a:off x="4137476" y="177123"/>
            <a:ext cx="3744416" cy="1277257"/>
          </a:xfrm>
          <a:prstGeom prst="horizontalScroll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/>
          </a:p>
        </p:txBody>
      </p:sp>
      <p:sp>
        <p:nvSpPr>
          <p:cNvPr id="21" name="TextBox 20"/>
          <p:cNvSpPr txBox="1"/>
          <p:nvPr/>
        </p:nvSpPr>
        <p:spPr>
          <a:xfrm>
            <a:off x="4410254" y="476672"/>
            <a:ext cx="3338962" cy="5232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TIẾT 7</a:t>
            </a:r>
          </a:p>
        </p:txBody>
      </p:sp>
      <p:pic>
        <p:nvPicPr>
          <p:cNvPr id="11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0" y="1047517"/>
            <a:ext cx="12192000" cy="5858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839415" y="1618289"/>
            <a:ext cx="1135258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nhạc: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</a:p>
          <a:p>
            <a:pPr algn="ctr"/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vi-VN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59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3462922" y="-54223"/>
            <a:ext cx="5471582" cy="1143000"/>
          </a:xfrm>
        </p:spPr>
        <p:txBody>
          <a:bodyPr>
            <a:norm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23555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19200"/>
            <a:ext cx="6115051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17" y="1219200"/>
            <a:ext cx="612563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2400"/>
            <a:ext cx="6096001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7-Point Star 17"/>
          <p:cNvSpPr/>
          <p:nvPr/>
        </p:nvSpPr>
        <p:spPr>
          <a:xfrm>
            <a:off x="2235200" y="1282700"/>
            <a:ext cx="1219200" cy="914400"/>
          </a:xfrm>
          <a:prstGeom prst="star7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9" name="6-Point Star 18"/>
          <p:cNvSpPr/>
          <p:nvPr/>
        </p:nvSpPr>
        <p:spPr>
          <a:xfrm>
            <a:off x="8544984" y="1254125"/>
            <a:ext cx="960965" cy="914400"/>
          </a:xfrm>
          <a:prstGeom prst="star6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0" name="6-Point Star 19"/>
          <p:cNvSpPr/>
          <p:nvPr/>
        </p:nvSpPr>
        <p:spPr>
          <a:xfrm>
            <a:off x="2235200" y="3970338"/>
            <a:ext cx="1052488" cy="914400"/>
          </a:xfrm>
          <a:prstGeom prst="star6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rgbClr val="FF0000"/>
                </a:solidFill>
              </a:rPr>
              <a:t>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818" y="3956545"/>
            <a:ext cx="6081182" cy="2901456"/>
          </a:xfrm>
          <a:prstGeom prst="rect">
            <a:avLst/>
          </a:prstGeom>
        </p:spPr>
      </p:pic>
      <p:sp>
        <p:nvSpPr>
          <p:cNvPr id="13" name="6-Point Star 12"/>
          <p:cNvSpPr/>
          <p:nvPr/>
        </p:nvSpPr>
        <p:spPr>
          <a:xfrm>
            <a:off x="7667859" y="4293096"/>
            <a:ext cx="1092437" cy="914400"/>
          </a:xfrm>
          <a:prstGeom prst="star6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87843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18" grpId="0" animBg="1"/>
      <p:bldP spid="19" grpId="0" animBg="1"/>
      <p:bldP spid="20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1143000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8" y="2204864"/>
            <a:ext cx="8640960" cy="3854195"/>
          </a:xfrm>
          <a:prstGeom prst="rect">
            <a:avLst/>
          </a:prstGeom>
        </p:spPr>
      </p:pic>
      <p:sp>
        <p:nvSpPr>
          <p:cNvPr id="6" name="6-Point Star 5"/>
          <p:cNvSpPr/>
          <p:nvPr/>
        </p:nvSpPr>
        <p:spPr>
          <a:xfrm>
            <a:off x="7032104" y="2541415"/>
            <a:ext cx="1513422" cy="1171581"/>
          </a:xfrm>
          <a:prstGeom prst="star6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89711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6729E-69C9-D2DF-FB82-5324F4017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83F578-560E-7A6B-A966-9E379ABDCE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9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033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34DB0-717B-2EC6-6D24-58E52D374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8D8255-435C-3002-FAAE-DB6ED669F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120"/>
            <a:ext cx="12120880" cy="686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6972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65</Words>
  <Application>Microsoft Office PowerPoint</Application>
  <PresentationFormat>Widescreen</PresentationFormat>
  <Paragraphs>14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Đàn bầu là hình số mấy?</vt:lpstr>
      <vt:lpstr>Đàn bầu là hình số 4</vt:lpstr>
      <vt:lpstr>PowerPoint Presentation</vt:lpstr>
      <vt:lpstr>PowerPoint Presentation</vt:lpstr>
      <vt:lpstr>PowerPoint Presentation</vt:lpstr>
      <vt:lpstr>PowerPoint Presentation</vt:lpstr>
      <vt:lpstr>Hát đối đáp kết hợp gõ đệm theo hình tiết tấu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</dc:creator>
  <cp:lastModifiedBy>ADM</cp:lastModifiedBy>
  <cp:revision>6</cp:revision>
  <dcterms:created xsi:type="dcterms:W3CDTF">2022-10-08T07:24:42Z</dcterms:created>
  <dcterms:modified xsi:type="dcterms:W3CDTF">2022-10-08T14:49:52Z</dcterms:modified>
</cp:coreProperties>
</file>