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24"/>
  </p:notesMasterIdLst>
  <p:sldIdLst>
    <p:sldId id="332" r:id="rId4"/>
    <p:sldId id="329" r:id="rId5"/>
    <p:sldId id="334" r:id="rId6"/>
    <p:sldId id="335" r:id="rId7"/>
    <p:sldId id="336" r:id="rId8"/>
    <p:sldId id="337" r:id="rId9"/>
    <p:sldId id="339" r:id="rId10"/>
    <p:sldId id="261" r:id="rId11"/>
    <p:sldId id="319" r:id="rId12"/>
    <p:sldId id="281" r:id="rId13"/>
    <p:sldId id="282" r:id="rId14"/>
    <p:sldId id="283" r:id="rId15"/>
    <p:sldId id="284" r:id="rId16"/>
    <p:sldId id="286" r:id="rId17"/>
    <p:sldId id="290" r:id="rId18"/>
    <p:sldId id="312" r:id="rId19"/>
    <p:sldId id="330" r:id="rId20"/>
    <p:sldId id="331" r:id="rId21"/>
    <p:sldId id="322" r:id="rId22"/>
    <p:sldId id="32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3083D-9FAF-4E13-A090-2B19B333B21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D9EDC-1CD5-4FF2-A164-4829EDC4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5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1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5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5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9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4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5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87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76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2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30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0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5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66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2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680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25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1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2.gif"/><Relationship Id="rId10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2.gif"/><Relationship Id="rId10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jp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8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8809" y="8506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 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800" y="789892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Cùng đọc Rap theo lời thơ </a:t>
            </a:r>
            <a:endParaRPr lang="vi-VN" dirty="0"/>
          </a:p>
        </p:txBody>
      </p:sp>
      <p:pic>
        <p:nvPicPr>
          <p:cNvPr id="5" name="Picture 4" descr="C:\Users\ADMIN\Desktop\SHS Âm nhạc 4_04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26" y="789891"/>
            <a:ext cx="3374858" cy="3288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370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20985"/>
            <a:ext cx="380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</a:rPr>
              <a:t>Đọc cao độ và thế tay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71" y="525346"/>
            <a:ext cx="9843629" cy="2106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0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54925"/>
            <a:ext cx="3679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</a:rPr>
              <a:t>Gõ hoặc vỗ tay theo tiết tấu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65" y="1784105"/>
            <a:ext cx="285576" cy="292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40" y="820375"/>
            <a:ext cx="514286" cy="7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14" y="777580"/>
            <a:ext cx="1338720" cy="985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1" y="653877"/>
            <a:ext cx="896761" cy="89676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444287" y="813366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04" y="912437"/>
            <a:ext cx="514286" cy="7619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65" y="777580"/>
            <a:ext cx="896761" cy="896761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5425149" y="11050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434465" y="9114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61" y="974697"/>
            <a:ext cx="514286" cy="7619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622" y="839840"/>
            <a:ext cx="896761" cy="89676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1856108" y="911411"/>
            <a:ext cx="0" cy="825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028982" y="9114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32" y="839840"/>
            <a:ext cx="1338720" cy="9856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57" y="1825491"/>
            <a:ext cx="285576" cy="2921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16" y="1784104"/>
            <a:ext cx="285576" cy="2921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01" y="1820225"/>
            <a:ext cx="285576" cy="29219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16" y="1820225"/>
            <a:ext cx="285576" cy="2921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73" y="1825490"/>
            <a:ext cx="285576" cy="2921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57" y="1930199"/>
            <a:ext cx="285576" cy="2921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86" y="0"/>
            <a:ext cx="9669389" cy="282588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005147" y="1740625"/>
            <a:ext cx="6758806" cy="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480349" y="1595899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11912" y="2751550"/>
            <a:ext cx="7065464" cy="44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796695" y="2629127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89823" y="0"/>
            <a:ext cx="4102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tên và chỉ các nốt trong bài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47999" y="3105835"/>
            <a:ext cx="7088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rgbClr val="FF0000"/>
                </a:solidFill>
                <a:latin typeface="+mj-lt"/>
              </a:rPr>
              <a:t>Dấu nặng đen trong bài được nghỉ bằng độ dài của hình nốt nhạc nào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?</a:t>
            </a:r>
            <a:endParaRPr lang="vi-VN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0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66263" y="29256"/>
            <a:ext cx="13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9244" y="1946094"/>
            <a:ext cx="13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56" y="789713"/>
            <a:ext cx="10307444" cy="9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56" y="2589480"/>
            <a:ext cx="10307444" cy="845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9256"/>
            <a:ext cx="22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đọc nhạc</a:t>
            </a:r>
          </a:p>
        </p:txBody>
      </p:sp>
    </p:spTree>
    <p:extLst>
      <p:ext uri="{BB962C8B-B14F-4D97-AF65-F5344CB8AC3E}">
        <p14:creationId xmlns:p14="http://schemas.microsoft.com/office/powerpoint/2010/main" val="27427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572438"/>
            <a:ext cx="9669389" cy="28258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80036" y="0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các hình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874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5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58913" y="0"/>
            <a:ext cx="7382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SLIDE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BỔ SUNG GV CHO ĐỌC NHẠC BẰNG VIDEO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9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12849" y="89210"/>
            <a:ext cx="2951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vỗ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tay theo phách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4" y="1962331"/>
            <a:ext cx="281364" cy="2813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46" y="4358426"/>
            <a:ext cx="3365905" cy="23176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996" y="1962331"/>
            <a:ext cx="281364" cy="2813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73" y="1962331"/>
            <a:ext cx="281364" cy="2813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44" y="1962331"/>
            <a:ext cx="281364" cy="2813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02" y="1962331"/>
            <a:ext cx="281364" cy="2813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18" y="2988243"/>
            <a:ext cx="281364" cy="2813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49" y="3019397"/>
            <a:ext cx="281364" cy="2813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05" y="3019397"/>
            <a:ext cx="281364" cy="2813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06" y="3019397"/>
            <a:ext cx="281364" cy="2813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80" y="3019397"/>
            <a:ext cx="281364" cy="28136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23" y="1962331"/>
            <a:ext cx="281364" cy="2813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201" y="1962331"/>
            <a:ext cx="281364" cy="2813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65" y="1928027"/>
            <a:ext cx="281364" cy="2813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31" y="2971958"/>
            <a:ext cx="281364" cy="2813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04" y="2973942"/>
            <a:ext cx="281364" cy="28136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19" y="2971958"/>
            <a:ext cx="281364" cy="2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27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732049" y="0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</a:t>
            </a: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nhóm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39" y="4725697"/>
            <a:ext cx="3645876" cy="213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1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12849" y="89210"/>
            <a:ext cx="2763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vỗ tay theo nhịp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4" y="1962331"/>
            <a:ext cx="281364" cy="2813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73" y="1962331"/>
            <a:ext cx="281364" cy="2813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44" y="1962331"/>
            <a:ext cx="281364" cy="2813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02" y="1962331"/>
            <a:ext cx="281364" cy="2813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18" y="2988243"/>
            <a:ext cx="281364" cy="2813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49" y="3019397"/>
            <a:ext cx="281364" cy="2813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05" y="3019397"/>
            <a:ext cx="281364" cy="2813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80" y="3019397"/>
            <a:ext cx="281364" cy="2813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88318" y="3544823"/>
            <a:ext cx="477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tiếp kết hợp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vỗ tay theo nhịp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67" y="4809161"/>
            <a:ext cx="2759970" cy="19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1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64629" y="163591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ký hiệu bàn tay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53" y="5124667"/>
            <a:ext cx="4200000" cy="17333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92" y="1996068"/>
            <a:ext cx="445706" cy="2614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71" y="3039350"/>
            <a:ext cx="445706" cy="2614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20" y="2040570"/>
            <a:ext cx="363394" cy="1724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124" y="2040570"/>
            <a:ext cx="363394" cy="1724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45" y="1967124"/>
            <a:ext cx="377455" cy="3192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41" y="2981464"/>
            <a:ext cx="377455" cy="3192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25" y="3010406"/>
            <a:ext cx="377455" cy="3192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35" y="2005698"/>
            <a:ext cx="344747" cy="2072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14" y="2040570"/>
            <a:ext cx="344747" cy="20727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49" y="2005698"/>
            <a:ext cx="324396" cy="26265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14" y="2981464"/>
            <a:ext cx="510915" cy="3278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48" y="3010406"/>
            <a:ext cx="510915" cy="3278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97" y="3025259"/>
            <a:ext cx="372846" cy="27550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22" y="3054201"/>
            <a:ext cx="372846" cy="27550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812849" y="89210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ký hiệu bàn tay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2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6" name="chuyen trag ngăn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52890" y="1674488"/>
            <a:ext cx="183995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SỐ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8931" y="166261"/>
            <a:ext cx="148303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785" y="145012"/>
            <a:ext cx="566215" cy="479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5590" cy="1289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1475" y="920374"/>
            <a:ext cx="622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THUYẾT ÂM NHẠC: DẤU LẶNG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6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9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296" y="138321"/>
            <a:ext cx="622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THUYẾT ÂM NHẠC: DẤU LẶNG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5162" y="1189109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Nghe và cảm nhận giai điệu </a:t>
            </a:r>
            <a:endParaRPr lang="vi-VN" dirty="0"/>
          </a:p>
        </p:txBody>
      </p:sp>
      <p:pic>
        <p:nvPicPr>
          <p:cNvPr id="5" name="Picture 4" descr="C:\Users\ADMIN\Desktop\UY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6" y="1969761"/>
            <a:ext cx="11907409" cy="291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70" y="21808"/>
            <a:ext cx="5403630" cy="7770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191" y="5099504"/>
            <a:ext cx="1158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Các em nhận thấy giai điệu vừa nghe các âm thanh phát ra như thế nào? Em hãy chỉ ra chỗ nào ngưng nghỉ.</a:t>
            </a:r>
            <a:endParaRPr lang="vi-VN" sz="2000" dirty="0"/>
          </a:p>
        </p:txBody>
      </p:sp>
      <p:sp>
        <p:nvSpPr>
          <p:cNvPr id="8" name="Rectangle 7"/>
          <p:cNvSpPr/>
          <p:nvPr/>
        </p:nvSpPr>
        <p:spPr>
          <a:xfrm>
            <a:off x="2791912" y="5991018"/>
            <a:ext cx="8820043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 âm thanh liên tục lúc âm thanh ngưng nghỉ. Nghỉ sau 2 hình nốt đen cuối cùng của 2 câu</a:t>
            </a:r>
            <a:endParaRPr lang="vi-VN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724" y="697219"/>
            <a:ext cx="4157825" cy="7092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2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577" y="1435891"/>
            <a:ext cx="863441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Độ dài ngưng nghỉ của mỗi dấu lặng bằng độ gân dài một hình nốt cùng tên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577" y="797487"/>
            <a:ext cx="930362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Trong âm nhạc sự ngưng nghỉ không vang lên của âm thanh được thể hiện bằng các dấu lặng. 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ADMIN\Desktop\gi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98" y="1208369"/>
            <a:ext cx="3869405" cy="554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556"/>
            <a:ext cx="3080084" cy="4013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71908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9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556"/>
            <a:ext cx="3080084" cy="40134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483" y="270095"/>
            <a:ext cx="841809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tên các hình nốt đã được học ở tiết trước, có cùng tên gọi với các dấu lặng .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ADMIN\Desktop\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05" y="680977"/>
            <a:ext cx="5076858" cy="5683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290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19814" y="-2411122"/>
            <a:ext cx="740940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giống và khác nhau giữa dấu lặng và hình nốt cùng tên.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264" y="868772"/>
            <a:ext cx="1197270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số phách nghỉ và ngân bằng nhau, dấu lặng thì ngưng nghỉ, hình nốt thì âm thanh ngân dài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264" y="292510"/>
            <a:ext cx="961256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 đổi về sự giống và khác nhau giữa dấu lặng và hình nốt cùng tên.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32" y="1749406"/>
            <a:ext cx="120837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 dài của dấu lặng đen và hình nốt đen có bằng nhau không ? Dấu lặng đen có vang lên âm thanh không ?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862" y="2996142"/>
            <a:ext cx="687560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bằng nhau, dấu lặng đen không vang lên âm thanh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9956"/>
            <a:ext cx="2446638" cy="31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5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5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9956"/>
            <a:ext cx="2446638" cy="3188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6746" cy="35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4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383360"/>
            <a:ext cx="9669389" cy="28258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94237" y="3520328"/>
            <a:ext cx="415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? Hình nốt nhạc, tên nốt nhạc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" y="33453"/>
            <a:ext cx="2033020" cy="8092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93722" y="5999037"/>
            <a:ext cx="4157825" cy="7092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06536" y="2167185"/>
            <a:ext cx="6601522" cy="4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96381" y="2015281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368925" y="3071696"/>
            <a:ext cx="7102070" cy="225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961448" y="2949512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63570" y="753890"/>
            <a:ext cx="300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Giới thiệu, đọc mẫu</a:t>
            </a:r>
          </a:p>
        </p:txBody>
      </p:sp>
    </p:spTree>
    <p:extLst>
      <p:ext uri="{BB962C8B-B14F-4D97-AF65-F5344CB8AC3E}">
        <p14:creationId xmlns:p14="http://schemas.microsoft.com/office/powerpoint/2010/main" val="283947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70403" y="0"/>
            <a:ext cx="300504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Đọc gam Đô trưởng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9" y="814039"/>
            <a:ext cx="12070971" cy="138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8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372</Words>
  <Application>Microsoft Office PowerPoint</Application>
  <PresentationFormat>Widescreen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1_Office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</cp:lastModifiedBy>
  <cp:revision>125</cp:revision>
  <dcterms:created xsi:type="dcterms:W3CDTF">2022-04-04T02:41:08Z</dcterms:created>
  <dcterms:modified xsi:type="dcterms:W3CDTF">2024-01-03T08:14:17Z</dcterms:modified>
</cp:coreProperties>
</file>