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2672</TotalTime>
  <Words>554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#9Slide03 Arima Madurai</vt:lpstr>
      <vt:lpstr>#9Slide03 Arima Madurai Black</vt:lpstr>
      <vt:lpstr>#9Slide03 Arima Madurai Bold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130</cp:revision>
  <dcterms:created xsi:type="dcterms:W3CDTF">2021-06-02T01:34:28Z</dcterms:created>
  <dcterms:modified xsi:type="dcterms:W3CDTF">2022-11-17T06:33:21Z</dcterms:modified>
</cp:coreProperties>
</file>