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56" r:id="rId4"/>
    <p:sldId id="257" r:id="rId5"/>
    <p:sldId id="270" r:id="rId6"/>
    <p:sldId id="271" r:id="rId7"/>
    <p:sldId id="263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Kiểu Sá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835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FSTV116">
            <a:extLst>
              <a:ext uri="{FF2B5EF4-FFF2-40B4-BE49-F238E27FC236}">
                <a16:creationId xmlns:a16="http://schemas.microsoft.com/office/drawing/2014/main" id="{CB3C8A38-6BFA-463A-9812-CF284361F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57987">
            <a:off x="10511631" y="337344"/>
            <a:ext cx="16541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6" descr="DAISIES">
            <a:extLst>
              <a:ext uri="{FF2B5EF4-FFF2-40B4-BE49-F238E27FC236}">
                <a16:creationId xmlns:a16="http://schemas.microsoft.com/office/drawing/2014/main" id="{7293CE87-7B6D-43F7-8EA8-53C3BF3F6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10200"/>
            <a:ext cx="1600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CHCA2077">
            <a:extLst>
              <a:ext uri="{FF2B5EF4-FFF2-40B4-BE49-F238E27FC236}">
                <a16:creationId xmlns:a16="http://schemas.microsoft.com/office/drawing/2014/main" id="{C7F3F2D0-8E22-49D9-B47F-94124973C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38800"/>
            <a:ext cx="25908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82" name="Picture 10" descr="flying2">
            <a:extLst>
              <a:ext uri="{FF2B5EF4-FFF2-40B4-BE49-F238E27FC236}">
                <a16:creationId xmlns:a16="http://schemas.microsoft.com/office/drawing/2014/main" id="{93146D26-2B8D-4BC5-83A4-AB3D9CBB6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2688" y="4953000"/>
            <a:ext cx="19669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4" name="AutoShape 12">
            <a:extLst>
              <a:ext uri="{FF2B5EF4-FFF2-40B4-BE49-F238E27FC236}">
                <a16:creationId xmlns:a16="http://schemas.microsoft.com/office/drawing/2014/main" id="{A20D44BF-4623-46E3-9991-A82C408F6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04800"/>
            <a:ext cx="1439863" cy="14398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6" name="AutoShape 14">
            <a:extLst>
              <a:ext uri="{FF2B5EF4-FFF2-40B4-BE49-F238E27FC236}">
                <a16:creationId xmlns:a16="http://schemas.microsoft.com/office/drawing/2014/main" id="{95016B23-3078-4F23-BA1C-79EB2D0B0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33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7" name="AutoShape 15">
            <a:extLst>
              <a:ext uri="{FF2B5EF4-FFF2-40B4-BE49-F238E27FC236}">
                <a16:creationId xmlns:a16="http://schemas.microsoft.com/office/drawing/2014/main" id="{3F513758-E41D-4057-81F8-70256FD6D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609850"/>
            <a:ext cx="895350" cy="895350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89" name="AutoShape 17">
            <a:extLst>
              <a:ext uri="{FF2B5EF4-FFF2-40B4-BE49-F238E27FC236}">
                <a16:creationId xmlns:a16="http://schemas.microsoft.com/office/drawing/2014/main" id="{38FF13A4-AD26-4238-BA44-4394AF77B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2" name="AutoShape 20">
            <a:extLst>
              <a:ext uri="{FF2B5EF4-FFF2-40B4-BE49-F238E27FC236}">
                <a16:creationId xmlns:a16="http://schemas.microsoft.com/office/drawing/2014/main" id="{C989B364-E139-47C3-BB98-A1B2B33B0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3352800"/>
            <a:ext cx="895350" cy="89535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1800">
              <a:latin typeface="Arial" panose="020B0604020202020204" pitchFamily="34" charset="0"/>
            </a:endParaRPr>
          </a:p>
        </p:txBody>
      </p:sp>
      <p:sp>
        <p:nvSpPr>
          <p:cNvPr id="79893" name="WordArt 21">
            <a:extLst>
              <a:ext uri="{FF2B5EF4-FFF2-40B4-BE49-F238E27FC236}">
                <a16:creationId xmlns:a16="http://schemas.microsoft.com/office/drawing/2014/main" id="{C2C424F1-F6A8-45BD-AD9C-BCDBCB6B2E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6629400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FF3300"/>
                    </a:gs>
                    <a:gs pos="100000">
                      <a:srgbClr val="00FF00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nhiÖt liÖt chµo mõng c¸c thÇy c« gi¸o</a:t>
            </a:r>
          </a:p>
        </p:txBody>
      </p:sp>
      <p:sp>
        <p:nvSpPr>
          <p:cNvPr id="3084" name="WordArt 25">
            <a:extLst>
              <a:ext uri="{FF2B5EF4-FFF2-40B4-BE49-F238E27FC236}">
                <a16:creationId xmlns:a16="http://schemas.microsoft.com/office/drawing/2014/main" id="{4E9706A2-DEF0-40BC-8946-FC2FFC5FE7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629400" y="1524000"/>
            <a:ext cx="381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</a:t>
            </a:r>
            <a:r>
              <a:rPr lang="vi-VN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8" name="WordArt 17">
            <a:extLst>
              <a:ext uri="{FF2B5EF4-FFF2-40B4-BE49-F238E27FC236}">
                <a16:creationId xmlns:a16="http://schemas.microsoft.com/office/drawing/2014/main" id="{5B75F18B-62E1-4ED3-95ED-761327EAAF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3276600"/>
            <a:ext cx="9836944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LUYỆN TẬP 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( TRANG 167-168  )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+mn-lt"/>
              <a:ea typeface="+mn-lt"/>
              <a:cs typeface="+mn-lt"/>
            </a:endParaRPr>
          </a:p>
        </p:txBody>
      </p:sp>
    </p:spTree>
  </p:cSld>
  <p:clrMapOvr>
    <a:masterClrMapping/>
  </p:clrMapOvr>
  <p:transition advTm="8874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9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4" grpId="0" animBg="1"/>
      <p:bldP spid="79886" grpId="0" animBg="1"/>
      <p:bldP spid="79887" grpId="0" animBg="1"/>
      <p:bldP spid="79889" grpId="0" animBg="1"/>
      <p:bldP spid="798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7">
            <a:extLst>
              <a:ext uri="{FF2B5EF4-FFF2-40B4-BE49-F238E27FC236}">
                <a16:creationId xmlns:a16="http://schemas.microsoft.com/office/drawing/2014/main" id="{16BFD3BA-7DE7-442C-8EB1-679608814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062" y="1582374"/>
            <a:ext cx="9372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dirty="0" err="1">
                <a:solidFill>
                  <a:srgbClr val="0000FF"/>
                </a:solidFill>
              </a:rPr>
              <a:t>Muốn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giải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bài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toán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liên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quan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đến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rút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về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đơn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vị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 smtClean="0">
                <a:solidFill>
                  <a:srgbClr val="0000FF"/>
                </a:solidFill>
              </a:rPr>
              <a:t>dạng</a:t>
            </a:r>
            <a:r>
              <a:rPr lang="en-US" altLang="vi-VN" sz="3200" b="1" dirty="0" smtClean="0">
                <a:solidFill>
                  <a:srgbClr val="0000FF"/>
                </a:solidFill>
              </a:rPr>
              <a:t> 2 ta </a:t>
            </a:r>
            <a:r>
              <a:rPr lang="en-US" altLang="vi-VN" sz="3200" b="1" dirty="0" err="1">
                <a:solidFill>
                  <a:srgbClr val="0000FF"/>
                </a:solidFill>
              </a:rPr>
              <a:t>thực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hiện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theo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mấy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bước</a:t>
            </a:r>
            <a:r>
              <a:rPr lang="en-US" altLang="vi-VN" sz="3200" b="1" dirty="0">
                <a:solidFill>
                  <a:srgbClr val="0000FF"/>
                </a:solidFill>
              </a:rPr>
              <a:t>? </a:t>
            </a:r>
            <a:r>
              <a:rPr lang="en-US" altLang="vi-VN" sz="3200" b="1" dirty="0" err="1">
                <a:solidFill>
                  <a:srgbClr val="0000FF"/>
                </a:solidFill>
              </a:rPr>
              <a:t>Đó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là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những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bước</a:t>
            </a:r>
            <a:r>
              <a:rPr lang="en-US" altLang="vi-VN" sz="3200" b="1" dirty="0">
                <a:solidFill>
                  <a:srgbClr val="0000FF"/>
                </a:solidFill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</a:rPr>
              <a:t>nào</a:t>
            </a:r>
            <a:r>
              <a:rPr lang="en-US" altLang="vi-VN" sz="32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37D95EF6-E8B8-44E3-AF5F-DC42AE6E4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93" y="2920878"/>
            <a:ext cx="937260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dirty="0" err="1"/>
              <a:t>Muốn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giải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bài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toán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liên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quan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đến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rút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về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đơn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vị</a:t>
            </a:r>
            <a:r>
              <a:rPr lang="en-US" altLang="vi-VN" sz="3200" b="1" dirty="0"/>
              <a:t> ta </a:t>
            </a:r>
            <a:r>
              <a:rPr lang="en-US" altLang="vi-VN" sz="3200" b="1" dirty="0" err="1"/>
              <a:t>thực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hiện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theo</a:t>
            </a:r>
            <a:r>
              <a:rPr lang="en-US" altLang="vi-VN" sz="3200" b="1" dirty="0"/>
              <a:t> 2 </a:t>
            </a:r>
            <a:r>
              <a:rPr lang="en-US" altLang="vi-VN" sz="3200" b="1" dirty="0" err="1"/>
              <a:t>bước</a:t>
            </a:r>
            <a:r>
              <a:rPr lang="en-US" altLang="vi-VN" sz="3200" b="1" dirty="0"/>
              <a:t>:</a:t>
            </a:r>
          </a:p>
        </p:txBody>
      </p:sp>
      <p:sp>
        <p:nvSpPr>
          <p:cNvPr id="9223" name="Text Box 34">
            <a:extLst>
              <a:ext uri="{FF2B5EF4-FFF2-40B4-BE49-F238E27FC236}">
                <a16:creationId xmlns:a16="http://schemas.microsoft.com/office/drawing/2014/main" id="{34C4F589-DEB1-4855-8AA9-0992E5BF1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9CFD78B3-D69F-42A2-A711-3FF728CE1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9102"/>
            <a:ext cx="4114800" cy="12192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altLang="vi-V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altLang="vi-V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vi-V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cũ</a:t>
            </a:r>
            <a:endParaRPr lang="en-US" altLang="vi-VN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914400" y="4173883"/>
            <a:ext cx="8843963" cy="492125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* </a:t>
            </a:r>
            <a:r>
              <a:rPr lang="en-US" altLang="en-US" sz="2600" b="1" u="sng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Bước</a:t>
            </a:r>
            <a:r>
              <a:rPr lang="en-US" altLang="en-US" sz="2600" b="1" u="sng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1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: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Tìm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giá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trị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của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một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đơn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vị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(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thực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hiện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en-US" altLang="en-US" sz="2600" b="1" dirty="0" err="1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phép</a:t>
            </a:r>
            <a:r>
              <a:rPr lang="en-US" altLang="en-US" sz="2600" b="1" dirty="0">
                <a:solidFill>
                  <a:srgbClr val="44546A">
                    <a:lumMod val="95000"/>
                    <a:lumOff val="5000"/>
                  </a:srgbClr>
                </a:solidFill>
                <a:cs typeface="Arial" panose="020B0604020202020204" pitchFamily="34" charset="0"/>
              </a:rPr>
              <a:t> chia).</a:t>
            </a: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890954" y="5181600"/>
            <a:ext cx="8870950" cy="8921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lang="en-US" altLang="en-US" sz="2600" b="1" u="sng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Bước</a:t>
            </a:r>
            <a:r>
              <a:rPr lang="en-US" altLang="en-US" sz="2600" b="1" u="sng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2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đơn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vị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giá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trị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tương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phép</a:t>
            </a:r>
            <a:r>
              <a:rPr lang="en-US" altLang="en-US" sz="2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chia).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460046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  12 phút :  3 km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  28 phút :… km?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3506212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  :  3  =   4 (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 : 4  =   7 ( km )</a:t>
            </a:r>
          </a:p>
          <a:p>
            <a:pPr marL="514350" indent="-514350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7 km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6A08757-5778-4DA0-943F-B97B35BB2664}"/>
              </a:ext>
            </a:extLst>
          </p:cNvPr>
          <p:cNvSpPr/>
          <p:nvPr/>
        </p:nvSpPr>
        <p:spPr>
          <a:xfrm>
            <a:off x="304800" y="1282765"/>
            <a:ext cx="2904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(tr.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167 )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A9C94A7A-CB29-4F9F-AB8A-1347FA984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70782"/>
            <a:ext cx="11277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người đi xe đạp trong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phút 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đi được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3km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. Hỏi nếu cứ đạp xe đều như vậy trong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phút 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thì đi được mấy </a:t>
            </a: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lô mét </a:t>
            </a:r>
            <a:r>
              <a:rPr lang="en-US" alt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?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EFCEAF-2A8B-402F-9544-29318EF3C01A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9" name="Text Box 34">
            <a:extLst>
              <a:ext uri="{FF2B5EF4-FFF2-40B4-BE49-F238E27FC236}">
                <a16:creationId xmlns:a16="http://schemas.microsoft.com/office/drawing/2014/main" id="{2F3CC48F-CFD4-4CBB-9F19-3A82906ED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539549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Tóm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21 kg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7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túi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15 kg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:  …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3506211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 : 7  =  3 ( kg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ctr"/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15 kg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: 3 = 5 (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/>
            <a:r>
              <a:rPr lang="en-US" sz="32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Đáp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en-US" sz="32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DB118AF4-A27D-4B75-BE2F-D542973FA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28671"/>
            <a:ext cx="10515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kg gạo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chia đều vào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túi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Hỏi phải lấy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 túi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đó để được </a:t>
            </a: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15kg gạo 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01C24B-5F64-42E4-8DA8-39FDC684FC62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8" name="Text Box 34">
            <a:extLst>
              <a:ext uri="{FF2B5EF4-FFF2-40B4-BE49-F238E27FC236}">
                <a16:creationId xmlns:a16="http://schemas.microsoft.com/office/drawing/2014/main" id="{D69AAB0A-B6D2-4323-8A1E-8C03DBF95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541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71600" y="2175570"/>
            <a:ext cx="7772400" cy="39703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</a:rPr>
              <a:t>  X ; : ?</a:t>
            </a:r>
          </a:p>
          <a:p>
            <a:pPr marL="514350" indent="-514350">
              <a:spcBef>
                <a:spcPct val="50000"/>
              </a:spcBef>
              <a:buAutoNum type="alphaLcParenR"/>
            </a:pPr>
            <a:r>
              <a:rPr lang="en-US" sz="3600" b="1" dirty="0">
                <a:latin typeface="Times New Roman" pitchFamily="18" charset="0"/>
              </a:rPr>
              <a:t>32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:   </a:t>
            </a:r>
            <a:r>
              <a:rPr lang="en-US" sz="3600" b="1" dirty="0">
                <a:latin typeface="Times New Roman" pitchFamily="18" charset="0"/>
              </a:rPr>
              <a:t>4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x </a:t>
            </a:r>
            <a:r>
              <a:rPr lang="en-US" sz="3600" b="1" dirty="0">
                <a:latin typeface="Times New Roman" pitchFamily="18" charset="0"/>
              </a:rPr>
              <a:t>  2    =   16</a:t>
            </a:r>
          </a:p>
          <a:p>
            <a:pPr marL="514350" indent="-51435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    32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 4 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 2    =    4 </a:t>
            </a:r>
          </a:p>
          <a:p>
            <a:pPr marL="514350" indent="-51435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b) 24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3600" b="1" dirty="0">
                <a:latin typeface="Times New Roman" pitchFamily="18" charset="0"/>
              </a:rPr>
              <a:t>  6 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2     =   2 </a:t>
            </a:r>
          </a:p>
          <a:p>
            <a:pPr marL="514350" indent="-514350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   </a:t>
            </a:r>
            <a:r>
              <a:rPr lang="en-US" sz="3600" b="1">
                <a:latin typeface="Times New Roman" pitchFamily="18" charset="0"/>
              </a:rPr>
              <a:t>24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latin typeface="Times New Roman" pitchFamily="18" charset="0"/>
              </a:rPr>
              <a:t>    </a:t>
            </a:r>
            <a:r>
              <a:rPr lang="en-US" sz="3600" b="1">
                <a:latin typeface="Times New Roman" pitchFamily="18" charset="0"/>
              </a:rPr>
              <a:t>6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 2    =   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42AFB8-D9CB-49DC-B433-886060076D46}"/>
              </a:ext>
            </a:extLst>
          </p:cNvPr>
          <p:cNvSpPr/>
          <p:nvPr/>
        </p:nvSpPr>
        <p:spPr>
          <a:xfrm>
            <a:off x="2590800" y="3124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2CC334-5ED1-4988-BA4D-D1B4A5897201}"/>
              </a:ext>
            </a:extLst>
          </p:cNvPr>
          <p:cNvSpPr/>
          <p:nvPr/>
        </p:nvSpPr>
        <p:spPr>
          <a:xfrm>
            <a:off x="3757612" y="3124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5B7F28-3C45-4439-A45A-A896571D44B5}"/>
              </a:ext>
            </a:extLst>
          </p:cNvPr>
          <p:cNvSpPr/>
          <p:nvPr/>
        </p:nvSpPr>
        <p:spPr>
          <a:xfrm>
            <a:off x="2590800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B96D45-1C63-4E55-85C7-AEABF7EE5CDA}"/>
              </a:ext>
            </a:extLst>
          </p:cNvPr>
          <p:cNvSpPr/>
          <p:nvPr/>
        </p:nvSpPr>
        <p:spPr>
          <a:xfrm>
            <a:off x="3757612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B66AED-2A27-4714-8D20-7303B3F97F4C}"/>
              </a:ext>
            </a:extLst>
          </p:cNvPr>
          <p:cNvSpPr/>
          <p:nvPr/>
        </p:nvSpPr>
        <p:spPr>
          <a:xfrm>
            <a:off x="2590800" y="4724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22BD51-1DC2-4CBE-B9B5-9DC17CABAA5D}"/>
              </a:ext>
            </a:extLst>
          </p:cNvPr>
          <p:cNvSpPr/>
          <p:nvPr/>
        </p:nvSpPr>
        <p:spPr>
          <a:xfrm>
            <a:off x="3757612" y="4724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80F4D3-3CDE-47E2-920D-590E8323C832}"/>
              </a:ext>
            </a:extLst>
          </p:cNvPr>
          <p:cNvSpPr/>
          <p:nvPr/>
        </p:nvSpPr>
        <p:spPr>
          <a:xfrm>
            <a:off x="2590800" y="5486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1F8E62-CE77-4186-8D10-73354DA6151C}"/>
              </a:ext>
            </a:extLst>
          </p:cNvPr>
          <p:cNvSpPr/>
          <p:nvPr/>
        </p:nvSpPr>
        <p:spPr>
          <a:xfrm>
            <a:off x="3757612" y="5486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951895-B73A-483F-87CD-1FC5350CB38B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15" name="Text Box 34">
            <a:extLst>
              <a:ext uri="{FF2B5EF4-FFF2-40B4-BE49-F238E27FC236}">
                <a16:creationId xmlns:a16="http://schemas.microsoft.com/office/drawing/2014/main" id="{52691DF2-1E8F-44CE-BE61-6BB0E2F32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29269" y="1600201"/>
            <a:ext cx="86106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4:</a:t>
            </a:r>
            <a:r>
              <a:rPr lang="en-US" sz="3200" b="1" dirty="0">
                <a:latin typeface="Times New Roman" pitchFamily="18" charset="0"/>
              </a:rPr>
              <a:t>  </a:t>
            </a:r>
            <a:r>
              <a:rPr lang="en-US" sz="3200" b="1" dirty="0" err="1">
                <a:latin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</a:rPr>
              <a:t> SGK </a:t>
            </a:r>
          </a:p>
        </p:txBody>
      </p:sp>
      <p:graphicFrame>
        <p:nvGraphicFramePr>
          <p:cNvPr id="5" name="Bảng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61257"/>
              </p:ext>
            </p:extLst>
          </p:nvPr>
        </p:nvGraphicFramePr>
        <p:xfrm>
          <a:off x="2438401" y="2438400"/>
          <a:ext cx="7619999" cy="365760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63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6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0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9492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         </a:t>
                      </a:r>
                      <a:r>
                        <a:rPr lang="nl-NL" sz="3200"/>
                        <a:t>Lớp       HS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3A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3B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3C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3D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Tổng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Giỏi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10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7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9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8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Khá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15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20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22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19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TB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5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2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/>
                        <a:t>1</a:t>
                      </a:r>
                      <a:endParaRPr lang="en-US" sz="3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600" dirty="0"/>
                        <a:t>3</a:t>
                      </a:r>
                      <a:endParaRPr lang="en-US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66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nl-NL" sz="3200" dirty="0"/>
                        <a:t>Tổng </a:t>
                      </a:r>
                      <a:endParaRPr lang="en-US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2514600" y="2438400"/>
            <a:ext cx="22098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C23392-1C85-4F7B-872B-D2D7567FB694}"/>
              </a:ext>
            </a:extLst>
          </p:cNvPr>
          <p:cNvSpPr/>
          <p:nvPr/>
        </p:nvSpPr>
        <p:spPr>
          <a:xfrm>
            <a:off x="4568982" y="892314"/>
            <a:ext cx="30540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LUYỆN TẬP</a:t>
            </a:r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BE2F6199-83E2-4202-84A8-6D9810A86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606" y="2817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A9A17E-BA9C-4154-9EBC-53E6B6DD7002}"/>
              </a:ext>
            </a:extLst>
          </p:cNvPr>
          <p:cNvSpPr/>
          <p:nvPr/>
        </p:nvSpPr>
        <p:spPr>
          <a:xfrm>
            <a:off x="8909580" y="373380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34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B74FCE-3B78-4D9C-9924-4F596F45580A}"/>
              </a:ext>
            </a:extLst>
          </p:cNvPr>
          <p:cNvSpPr/>
          <p:nvPr/>
        </p:nvSpPr>
        <p:spPr>
          <a:xfrm>
            <a:off x="8909580" y="428779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76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D98209-B279-4250-92F2-19154BEBC335}"/>
              </a:ext>
            </a:extLst>
          </p:cNvPr>
          <p:cNvSpPr/>
          <p:nvPr/>
        </p:nvSpPr>
        <p:spPr>
          <a:xfrm>
            <a:off x="8909580" y="491055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11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1BA27F-6561-4F98-A92E-BD672C1D6190}"/>
              </a:ext>
            </a:extLst>
          </p:cNvPr>
          <p:cNvSpPr/>
          <p:nvPr/>
        </p:nvSpPr>
        <p:spPr>
          <a:xfrm>
            <a:off x="8851070" y="5480926"/>
            <a:ext cx="8867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121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D85BD9-8C6C-4B23-9689-9D6E700A5B3B}"/>
              </a:ext>
            </a:extLst>
          </p:cNvPr>
          <p:cNvSpPr/>
          <p:nvPr/>
        </p:nvSpPr>
        <p:spPr>
          <a:xfrm>
            <a:off x="4851163" y="548092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30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011B8D-83E0-4085-B1AC-1D7E0D147487}"/>
              </a:ext>
            </a:extLst>
          </p:cNvPr>
          <p:cNvSpPr/>
          <p:nvPr/>
        </p:nvSpPr>
        <p:spPr>
          <a:xfrm>
            <a:off x="5769630" y="548092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29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1D9C60-1209-4D78-8D33-CBD887115934}"/>
              </a:ext>
            </a:extLst>
          </p:cNvPr>
          <p:cNvSpPr/>
          <p:nvPr/>
        </p:nvSpPr>
        <p:spPr>
          <a:xfrm>
            <a:off x="6740982" y="548092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32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E4F551-689E-4836-A198-BC858532E37E}"/>
              </a:ext>
            </a:extLst>
          </p:cNvPr>
          <p:cNvSpPr/>
          <p:nvPr/>
        </p:nvSpPr>
        <p:spPr>
          <a:xfrm>
            <a:off x="7634910" y="548274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spcAft>
                <a:spcPts val="0"/>
              </a:spcAft>
            </a:pPr>
            <a:r>
              <a:rPr lang="nl-NL" sz="3600">
                <a:solidFill>
                  <a:srgbClr val="FF0000"/>
                </a:solidFill>
              </a:rPr>
              <a:t>30</a:t>
            </a:r>
            <a:endParaRPr lang="en-US" sz="36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49" grpId="0" animBg="1"/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lh5.googleusercontent.com/-BaVEEJXfF6g/UE7LmaxFz-I/AAAAAAAABhg/DFLM1a0I5RI/s400/chen%2520khung%2520anh%2520onl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10"/>
          <p:cNvSpPr>
            <a:spLocks noChangeArrowheads="1" noChangeShapeType="1" noTextEdit="1"/>
          </p:cNvSpPr>
          <p:nvPr/>
        </p:nvSpPr>
        <p:spPr bwMode="auto">
          <a:xfrm>
            <a:off x="5181600" y="1066800"/>
            <a:ext cx="2743200" cy="2286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11516"/>
              </a:avLst>
            </a:prstTxWarp>
          </a:bodyPr>
          <a:lstStyle/>
          <a:p>
            <a:pPr algn="ctr"/>
            <a:endParaRPr lang="en-US" sz="2400" kern="1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030026"/>
              </a:solidFill>
              <a:latin typeface="Times New Roman"/>
              <a:cs typeface="Times New Roman"/>
            </a:endParaRPr>
          </a:p>
        </p:txBody>
      </p:sp>
      <p:pic>
        <p:nvPicPr>
          <p:cNvPr id="26628" name="Picture 11" descr="EARTH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207655"/>
            <a:ext cx="24384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514600" y="3429000"/>
            <a:ext cx="8451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Chào</a:t>
            </a:r>
            <a:r>
              <a:rPr lang="en-US" sz="4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các</a:t>
            </a:r>
            <a:r>
              <a:rPr lang="en-US" sz="4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em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</a:p>
          <a:p>
            <a:pPr algn="ctr">
              <a:defRPr/>
            </a:pP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học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sinh</a:t>
            </a:r>
            <a:endParaRPr lang="en-US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vant" pitchFamily="34" charset="0"/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388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.VnAvant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thuan</dc:creator>
  <cp:lastModifiedBy>Windows User</cp:lastModifiedBy>
  <cp:revision>43</cp:revision>
  <dcterms:created xsi:type="dcterms:W3CDTF">2006-08-16T00:00:00Z</dcterms:created>
  <dcterms:modified xsi:type="dcterms:W3CDTF">2022-05-04T15:52:02Z</dcterms:modified>
</cp:coreProperties>
</file>