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32"/>
  </p:notesMasterIdLst>
  <p:handoutMasterIdLst>
    <p:handoutMasterId r:id="rId33"/>
  </p:handoutMasterIdLst>
  <p:sldIdLst>
    <p:sldId id="2007577113" r:id="rId5"/>
    <p:sldId id="256" r:id="rId6"/>
    <p:sldId id="258" r:id="rId7"/>
    <p:sldId id="2007577116" r:id="rId8"/>
    <p:sldId id="262" r:id="rId9"/>
    <p:sldId id="263" r:id="rId10"/>
    <p:sldId id="266" r:id="rId11"/>
    <p:sldId id="268" r:id="rId12"/>
    <p:sldId id="265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007577114" r:id="rId22"/>
    <p:sldId id="308" r:id="rId23"/>
    <p:sldId id="315" r:id="rId24"/>
    <p:sldId id="264" r:id="rId25"/>
    <p:sldId id="319" r:id="rId26"/>
    <p:sldId id="317" r:id="rId27"/>
    <p:sldId id="318" r:id="rId28"/>
    <p:sldId id="323" r:id="rId29"/>
    <p:sldId id="325" r:id="rId30"/>
    <p:sldId id="20075771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977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3458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6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8542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9725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734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896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286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529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515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7206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8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+4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1606546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0225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533635"/>
            <a:ext cx="2760450" cy="1380225"/>
          </a:xfrm>
          <a:prstGeom prst="rect">
            <a:avLst/>
          </a:prstGeom>
        </p:spPr>
      </p:pic>
      <p:pic>
        <p:nvPicPr>
          <p:cNvPr id="6146" name="Picture 2" descr="F:\AAA-PDF-SGK\PNG\Bai10-KP2.png"/>
          <p:cNvPicPr>
            <a:picLocks noChangeAspect="1" noChangeArrowheads="1"/>
          </p:cNvPicPr>
          <p:nvPr/>
        </p:nvPicPr>
        <p:blipFill>
          <a:blip r:embed="rId3" cstate="print"/>
          <a:srcRect l="20365" t="14545" r="9078" b="46362"/>
          <a:stretch>
            <a:fillRect/>
          </a:stretch>
        </p:blipFill>
        <p:spPr bwMode="auto">
          <a:xfrm>
            <a:off x="3303574" y="808468"/>
            <a:ext cx="7008730" cy="5241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037376" y="830117"/>
            <a:ext cx="7133214" cy="5197765"/>
            <a:chOff x="1890271" y="1010990"/>
            <a:chExt cx="5351768" cy="3899677"/>
          </a:xfrm>
        </p:grpSpPr>
        <p:pic>
          <p:nvPicPr>
            <p:cNvPr id="30" name="Picture 2" descr="F:\AAA-PDF-SGK\PNG\Bai10-KP2.png"/>
            <p:cNvPicPr>
              <a:picLocks noChangeAspect="1" noChangeArrowheads="1"/>
            </p:cNvPicPr>
            <p:nvPr/>
          </p:nvPicPr>
          <p:blipFill>
            <a:blip r:embed="rId2" cstate="print"/>
            <a:srcRect l="20365" t="15272" r="9078" b="46634"/>
            <a:stretch>
              <a:fillRect/>
            </a:stretch>
          </p:blipFill>
          <p:spPr bwMode="auto">
            <a:xfrm>
              <a:off x="1890271" y="1010990"/>
              <a:ext cx="5351768" cy="3899677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2777066" y="4210756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90398" y="5076365"/>
            <a:ext cx="445051" cy="459990"/>
            <a:chOff x="7632352" y="2667661"/>
            <a:chExt cx="405942" cy="419569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70837" y="5076368"/>
            <a:ext cx="445051" cy="459991"/>
            <a:chOff x="7632352" y="2667660"/>
            <a:chExt cx="405942" cy="419570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18486" y="5076371"/>
            <a:ext cx="445051" cy="459990"/>
            <a:chOff x="7632352" y="2667662"/>
            <a:chExt cx="405942" cy="419568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82876" y="5088271"/>
            <a:ext cx="445051" cy="445052"/>
            <a:chOff x="7632352" y="2681286"/>
            <a:chExt cx="405942" cy="405944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92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63316" y="5088280"/>
            <a:ext cx="445051" cy="445053"/>
            <a:chOff x="7632352" y="2681286"/>
            <a:chExt cx="405942" cy="405944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8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825475" y="5088386"/>
            <a:ext cx="445051" cy="447367"/>
            <a:chOff x="7632352" y="2679174"/>
            <a:chExt cx="405942" cy="408056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5196" y="267917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9" y="518939"/>
            <a:ext cx="2030996" cy="1015498"/>
          </a:xfrm>
          <a:prstGeom prst="rect">
            <a:avLst/>
          </a:prstGeo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22372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89426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81522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904059" y="1666987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431206" y="679842"/>
            <a:ext cx="8506136" cy="5185109"/>
          </a:xfrm>
          <a:prstGeom prst="rect">
            <a:avLst/>
          </a:prstGeom>
          <a:noFill/>
        </p:spPr>
      </p:pic>
      <p:grpSp>
        <p:nvGrpSpPr>
          <p:cNvPr id="25" name="Group 21"/>
          <p:cNvGrpSpPr/>
          <p:nvPr/>
        </p:nvGrpSpPr>
        <p:grpSpPr>
          <a:xfrm>
            <a:off x="6043697" y="992224"/>
            <a:ext cx="454373" cy="461244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6042870" y="991398"/>
            <a:ext cx="454373" cy="454373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" y="483961"/>
            <a:ext cx="1940840" cy="970421"/>
          </a:xfrm>
          <a:prstGeom prst="rect">
            <a:avLst/>
          </a:prstGeom>
        </p:spPr>
      </p:pic>
      <p:grpSp>
        <p:nvGrpSpPr>
          <p:cNvPr id="31" name="Group 21"/>
          <p:cNvGrpSpPr/>
          <p:nvPr/>
        </p:nvGrpSpPr>
        <p:grpSpPr>
          <a:xfrm>
            <a:off x="8296097" y="979640"/>
            <a:ext cx="454373" cy="461244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Group 21"/>
          <p:cNvGrpSpPr/>
          <p:nvPr/>
        </p:nvGrpSpPr>
        <p:grpSpPr>
          <a:xfrm>
            <a:off x="8295271" y="978814"/>
            <a:ext cx="454373" cy="454373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7821529" y="3050484"/>
            <a:ext cx="454373" cy="461244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7820702" y="3049658"/>
            <a:ext cx="454373" cy="454373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Group 21"/>
          <p:cNvGrpSpPr/>
          <p:nvPr/>
        </p:nvGrpSpPr>
        <p:grpSpPr>
          <a:xfrm>
            <a:off x="5459474" y="3050482"/>
            <a:ext cx="454373" cy="461244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5458648" y="3049657"/>
            <a:ext cx="454373" cy="454373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5200619" y="5045825"/>
            <a:ext cx="454373" cy="461244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Group 21"/>
          <p:cNvGrpSpPr/>
          <p:nvPr/>
        </p:nvGrpSpPr>
        <p:grpSpPr>
          <a:xfrm>
            <a:off x="5199792" y="5045000"/>
            <a:ext cx="454373" cy="454373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7142034" y="5035040"/>
            <a:ext cx="454373" cy="461244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Group 21"/>
          <p:cNvGrpSpPr/>
          <p:nvPr/>
        </p:nvGrpSpPr>
        <p:grpSpPr>
          <a:xfrm>
            <a:off x="7008972" y="5034214"/>
            <a:ext cx="690280" cy="463684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Group 21"/>
          <p:cNvGrpSpPr/>
          <p:nvPr/>
        </p:nvGrpSpPr>
        <p:grpSpPr>
          <a:xfrm>
            <a:off x="9027723" y="5033242"/>
            <a:ext cx="454373" cy="461244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Group 21"/>
          <p:cNvGrpSpPr/>
          <p:nvPr/>
        </p:nvGrpSpPr>
        <p:grpSpPr>
          <a:xfrm>
            <a:off x="8894662" y="5032416"/>
            <a:ext cx="690280" cy="463684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Group 21"/>
          <p:cNvGrpSpPr/>
          <p:nvPr/>
        </p:nvGrpSpPr>
        <p:grpSpPr>
          <a:xfrm rot="2277034">
            <a:off x="10246499" y="1689695"/>
            <a:ext cx="454373" cy="461244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 rot="2277034">
            <a:off x="10245672" y="1688869"/>
            <a:ext cx="454373" cy="454373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9869003" y="3037899"/>
            <a:ext cx="454373" cy="461244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9735941" y="3037073"/>
            <a:ext cx="690280" cy="463684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Group 21"/>
          <p:cNvGrpSpPr/>
          <p:nvPr/>
        </p:nvGrpSpPr>
        <p:grpSpPr>
          <a:xfrm rot="16200000">
            <a:off x="2985969" y="3402812"/>
            <a:ext cx="454373" cy="461244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Group 21"/>
          <p:cNvGrpSpPr/>
          <p:nvPr/>
        </p:nvGrpSpPr>
        <p:grpSpPr>
          <a:xfrm rot="16200000">
            <a:off x="2863693" y="3401986"/>
            <a:ext cx="690280" cy="463684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4693" y="1407497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08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52" y="1830260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599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599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 Tuyết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 sẽ chết chắc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 Bạch Tuyết vào đây cho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 có một trái không có độc. Ngươi hãy chọn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268</Words>
  <Application>Microsoft Office PowerPoint</Application>
  <PresentationFormat>Widescreen</PresentationFormat>
  <Paragraphs>96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等线</vt:lpstr>
      <vt:lpstr>Lato</vt:lpstr>
      <vt:lpstr>Microsoft YaHei</vt:lpstr>
      <vt:lpstr>Arial</vt:lpstr>
      <vt:lpstr>Arial-Rounded</vt:lpstr>
      <vt:lpstr>Calibri</vt:lpstr>
      <vt:lpstr>Calibri Light</vt:lpstr>
      <vt:lpstr>UTM Avo</vt:lpstr>
      <vt:lpstr>5_Office Theme</vt:lpstr>
      <vt:lpstr>自定义设计方案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32</cp:revision>
  <dcterms:created xsi:type="dcterms:W3CDTF">2021-07-24T01:07:49Z</dcterms:created>
  <dcterms:modified xsi:type="dcterms:W3CDTF">2021-08-22T02:31:12Z</dcterms:modified>
</cp:coreProperties>
</file>