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9" r:id="rId2"/>
    <p:sldMasterId id="2147483692" r:id="rId3"/>
    <p:sldMasterId id="2147483705" r:id="rId4"/>
  </p:sldMasterIdLst>
  <p:notesMasterIdLst>
    <p:notesMasterId r:id="rId28"/>
  </p:notesMasterIdLst>
  <p:handoutMasterIdLst>
    <p:handoutMasterId r:id="rId29"/>
  </p:handoutMasterIdLst>
  <p:sldIdLst>
    <p:sldId id="2007577112" r:id="rId5"/>
    <p:sldId id="2007577113" r:id="rId6"/>
    <p:sldId id="307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2007577114" r:id="rId17"/>
    <p:sldId id="260" r:id="rId18"/>
    <p:sldId id="326" r:id="rId19"/>
    <p:sldId id="330" r:id="rId20"/>
    <p:sldId id="334" r:id="rId21"/>
    <p:sldId id="331" r:id="rId22"/>
    <p:sldId id="332" r:id="rId23"/>
    <p:sldId id="333" r:id="rId24"/>
    <p:sldId id="327" r:id="rId25"/>
    <p:sldId id="329" r:id="rId26"/>
    <p:sldId id="200757711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gi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2022/9/9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4A9C8-6241-4E4D-B554-6E735B574B15}" type="datetimeFigureOut">
              <a:rPr lang="en-US"/>
              <a:pPr>
                <a:defRPr/>
              </a:pPr>
              <a:t>9/9/2022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95252-9B74-4915-BE89-2E1FF21ECA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07685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5A7F7-C6F0-4236-B949-A6E02969908E}" type="datetimeFigureOut">
              <a:rPr lang="en-US"/>
              <a:pPr>
                <a:defRPr/>
              </a:pPr>
              <a:t>9/9/2022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F0ABE-D3E7-4D54-B029-2F3DEC020F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3180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A5EB4-3042-42D3-BD76-780859886677}" type="datetimeFigureOut">
              <a:rPr lang="en-US"/>
              <a:pPr>
                <a:defRPr/>
              </a:pPr>
              <a:t>9/9/2022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FF42D-763E-4482-909C-3CCE61A068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631702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95848-3E93-4C63-A6C4-ECDE446C3447}" type="datetimeFigureOut">
              <a:rPr lang="en-US"/>
              <a:pPr>
                <a:defRPr/>
              </a:pPr>
              <a:t>9/9/2022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076E8-A5C7-456A-91F8-06470A131B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92174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4B67E-F004-4686-ABA0-25BC91292865}" type="datetimeFigureOut">
              <a:rPr lang="en-US"/>
              <a:pPr>
                <a:defRPr/>
              </a:pPr>
              <a:t>9/9/2022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FDCC5-7E0E-4F58-BC90-EBF6569C8C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95534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C9C22-69BE-4664-A33C-F83A6C93503C}" type="datetimeFigureOut">
              <a:rPr lang="en-US"/>
              <a:pPr>
                <a:defRPr/>
              </a:pPr>
              <a:t>9/9/2022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1A85B-4668-4DA0-B45C-DE406925E1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101478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4D3E6-72ED-42B1-9457-EC5F6AA65530}" type="datetimeFigureOut">
              <a:rPr lang="en-US"/>
              <a:pPr>
                <a:defRPr/>
              </a:pPr>
              <a:t>9/9/2022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29AC3-022C-4797-B072-D73984CA18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876474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40079-CFFF-428C-8E58-03757971C5D3}" type="datetimeFigureOut">
              <a:rPr lang="en-US"/>
              <a:pPr>
                <a:defRPr/>
              </a:pPr>
              <a:t>9/9/2022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616A0-E63C-42BF-91C7-D77179411D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70377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3385-E9D4-42FD-B7A9-01A2EE9FA746}" type="datetimeFigureOut">
              <a:rPr lang="en-US"/>
              <a:pPr>
                <a:defRPr/>
              </a:pPr>
              <a:t>9/9/2022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2468D-1ABD-4D69-B02F-8CB448937E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44453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A5504-2A72-4C2B-9D6D-FDC8C69FA793}" type="datetimeFigureOut">
              <a:rPr lang="en-US"/>
              <a:pPr>
                <a:defRPr/>
              </a:pPr>
              <a:t>9/9/2022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3785B-1B51-48A2-8A9D-F492087C9B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221862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871E2-5CCB-4107-B1CC-C0D21E916B5E}" type="datetimeFigureOut">
              <a:rPr lang="en-US"/>
              <a:pPr>
                <a:defRPr/>
              </a:pPr>
              <a:t>9/9/2022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64DE4-D310-487E-B45F-AEDDAF7607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554806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B83E38-4D6A-439B-A643-46AE75CDAEB5}" type="datetimeFigureOut">
              <a:rPr lang="en-US"/>
              <a:pPr>
                <a:defRPr/>
              </a:pPr>
              <a:t>9/9/2022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6F767AC-DF9A-4133-8D2D-77A6D19323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5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3.wav"/><Relationship Id="rId7" Type="http://schemas.openxmlformats.org/officeDocument/2006/relationships/image" Target="../media/image4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3.wav"/><Relationship Id="rId7" Type="http://schemas.openxmlformats.org/officeDocument/2006/relationships/image" Target="../media/image4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3.wav"/><Relationship Id="rId7" Type="http://schemas.openxmlformats.org/officeDocument/2006/relationships/image" Target="../media/image4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slide" Target="slide20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0.xml"/><Relationship Id="rId6" Type="http://schemas.openxmlformats.org/officeDocument/2006/relationships/slide" Target="slide19.xml"/><Relationship Id="rId5" Type="http://schemas.openxmlformats.org/officeDocument/2006/relationships/image" Target="../media/image50.png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0.xml"/><Relationship Id="rId5" Type="http://schemas.openxmlformats.org/officeDocument/2006/relationships/slide" Target="slide17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0.xml"/><Relationship Id="rId5" Type="http://schemas.openxmlformats.org/officeDocument/2006/relationships/slide" Target="slide17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0.xml"/><Relationship Id="rId5" Type="http://schemas.openxmlformats.org/officeDocument/2006/relationships/slide" Target="slide17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7.png"/><Relationship Id="rId7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7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35.png"/><Relationship Id="rId18" Type="http://schemas.openxmlformats.org/officeDocument/2006/relationships/image" Target="../media/image39.png"/><Relationship Id="rId3" Type="http://schemas.openxmlformats.org/officeDocument/2006/relationships/image" Target="../media/image32.png"/><Relationship Id="rId7" Type="http://schemas.openxmlformats.org/officeDocument/2006/relationships/slide" Target="slide6.xml"/><Relationship Id="rId12" Type="http://schemas.openxmlformats.org/officeDocument/2006/relationships/slide" Target="slide12.xml"/><Relationship Id="rId17" Type="http://schemas.openxmlformats.org/officeDocument/2006/relationships/image" Target="../media/image38.png"/><Relationship Id="rId2" Type="http://schemas.openxmlformats.org/officeDocument/2006/relationships/audio" Target="../media/audio1.wav"/><Relationship Id="rId16" Type="http://schemas.openxmlformats.org/officeDocument/2006/relationships/slide" Target="slide10.xml"/><Relationship Id="rId1" Type="http://schemas.openxmlformats.org/officeDocument/2006/relationships/slideLayout" Target="../slideLayouts/slideLayout34.x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5" Type="http://schemas.openxmlformats.org/officeDocument/2006/relationships/image" Target="../media/image34.png"/><Relationship Id="rId15" Type="http://schemas.openxmlformats.org/officeDocument/2006/relationships/image" Target="../media/image37.png"/><Relationship Id="rId10" Type="http://schemas.openxmlformats.org/officeDocument/2006/relationships/slide" Target="slide8.xml"/><Relationship Id="rId19" Type="http://schemas.openxmlformats.org/officeDocument/2006/relationships/image" Target="../media/image40.png"/><Relationship Id="rId4" Type="http://schemas.openxmlformats.org/officeDocument/2006/relationships/image" Target="../media/image33.png"/><Relationship Id="rId9" Type="http://schemas.openxmlformats.org/officeDocument/2006/relationships/slide" Target="slide9.xml"/><Relationship Id="rId1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3.wav"/><Relationship Id="rId7" Type="http://schemas.openxmlformats.org/officeDocument/2006/relationships/image" Target="../media/image4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3.wav"/><Relationship Id="rId7" Type="http://schemas.openxmlformats.org/officeDocument/2006/relationships/image" Target="../media/image4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3.wav"/><Relationship Id="rId7" Type="http://schemas.openxmlformats.org/officeDocument/2006/relationships/image" Target="../media/image4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3.wav"/><Relationship Id="rId7" Type="http://schemas.openxmlformats.org/officeDocument/2006/relationships/image" Target="../media/image4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3.wav"/><Relationship Id="rId7" Type="http://schemas.openxmlformats.org/officeDocument/2006/relationships/image" Target="../media/image4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81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95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82533" y="1981201"/>
            <a:ext cx="342754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Câu 6: 2+7=?</a:t>
            </a:r>
          </a:p>
        </p:txBody>
      </p:sp>
      <p:grpSp>
        <p:nvGrpSpPr>
          <p:cNvPr id="18" name="cau a"/>
          <p:cNvGrpSpPr/>
          <p:nvPr/>
        </p:nvGrpSpPr>
        <p:grpSpPr>
          <a:xfrm>
            <a:off x="2254966" y="4786141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315181" y="3729126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6231116" y="3570787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404823" y="3729126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67917" y="3646987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317106" y="4786746"/>
              <a:ext cx="49725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231117" y="4806540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224783" y="4860249"/>
              <a:ext cx="80983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853440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ĐUA TIẾP</a:t>
            </a:r>
          </a:p>
        </p:txBody>
      </p:sp>
    </p:spTree>
    <p:extLst>
      <p:ext uri="{BB962C8B-B14F-4D97-AF65-F5344CB8AC3E}">
        <p14:creationId xmlns:p14="http://schemas.microsoft.com/office/powerpoint/2010/main" val="34955192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95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02813" y="1981201"/>
            <a:ext cx="39869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Câu 7: 5 + 3 = ?</a:t>
            </a:r>
          </a:p>
        </p:txBody>
      </p:sp>
      <p:grpSp>
        <p:nvGrpSpPr>
          <p:cNvPr id="18" name="cau a"/>
          <p:cNvGrpSpPr/>
          <p:nvPr/>
        </p:nvGrpSpPr>
        <p:grpSpPr>
          <a:xfrm>
            <a:off x="6156708" y="3565237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315183" y="3729126"/>
              <a:ext cx="49725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2181936" y="4860250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404823" y="3729126"/>
              <a:ext cx="49725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67917" y="3646987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317106" y="4786746"/>
              <a:ext cx="49725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231117" y="4806540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381076" y="4860249"/>
              <a:ext cx="49725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7</a:t>
              </a: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853440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ĐUA TIẾP</a:t>
            </a:r>
          </a:p>
        </p:txBody>
      </p:sp>
    </p:spTree>
    <p:extLst>
      <p:ext uri="{BB962C8B-B14F-4D97-AF65-F5344CB8AC3E}">
        <p14:creationId xmlns:p14="http://schemas.microsoft.com/office/powerpoint/2010/main" val="387274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5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8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85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35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95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02814" y="1981201"/>
            <a:ext cx="39869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Câu 8: 2 + 4 = ?</a:t>
            </a:r>
          </a:p>
        </p:txBody>
      </p:sp>
      <p:grpSp>
        <p:nvGrpSpPr>
          <p:cNvPr id="18" name="cau a"/>
          <p:cNvGrpSpPr/>
          <p:nvPr/>
        </p:nvGrpSpPr>
        <p:grpSpPr>
          <a:xfrm>
            <a:off x="6192498" y="4860250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315183" y="3729126"/>
              <a:ext cx="49725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2181936" y="4860250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404823" y="3729126"/>
              <a:ext cx="49725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67917" y="3646987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317106" y="4786746"/>
              <a:ext cx="49725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192497" y="3562673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381076" y="4860249"/>
              <a:ext cx="49725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853440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ĐUA TIẾP</a:t>
            </a:r>
          </a:p>
        </p:txBody>
      </p:sp>
    </p:spTree>
    <p:extLst>
      <p:ext uri="{BB962C8B-B14F-4D97-AF65-F5344CB8AC3E}">
        <p14:creationId xmlns:p14="http://schemas.microsoft.com/office/powerpoint/2010/main" val="3013411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5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8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85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85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2010146" y="1929855"/>
            <a:ext cx="83706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TIẾT 6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Luyện</a:t>
            </a: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en-US" sz="5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tập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</a:endParaRPr>
          </a:p>
        </p:txBody>
      </p:sp>
      <p:pic>
        <p:nvPicPr>
          <p:cNvPr id="3" name="Picture 2" descr="F:\AAA-LÀM ẢNH SLIDE\ROBO LT.png">
            <a:extLst>
              <a:ext uri="{FF2B5EF4-FFF2-40B4-BE49-F238E27FC236}">
                <a16:creationId xmlns:a16="http://schemas.microsoft.com/office/drawing/2014/main" id="{5CACE80E-2535-4358-A650-9A474AFB7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206" y="4160242"/>
            <a:ext cx="2646866" cy="2629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251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F:\AAA-PDF-SGK\PNG\Bai10-LT3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3470" y="2153599"/>
            <a:ext cx="10359603" cy="3095609"/>
          </a:xfrm>
          <a:prstGeom prst="rect">
            <a:avLst/>
          </a:prstGeom>
          <a:noFill/>
        </p:spPr>
      </p:pic>
      <p:sp>
        <p:nvSpPr>
          <p:cNvPr id="175" name="Rectangle 174"/>
          <p:cNvSpPr/>
          <p:nvPr/>
        </p:nvSpPr>
        <p:spPr>
          <a:xfrm>
            <a:off x="4582319" y="4328714"/>
            <a:ext cx="1340492" cy="824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532" b="1" dirty="0">
                <a:solidFill>
                  <a:srgbClr val="40505E"/>
                </a:solidFill>
                <a:latin typeface="+mj-lt"/>
                <a:cs typeface="Lato Heavy" pitchFamily="34" charset="0"/>
              </a:rPr>
              <a:t>?</a:t>
            </a:r>
          </a:p>
        </p:txBody>
      </p:sp>
      <p:sp>
        <p:nvSpPr>
          <p:cNvPr id="176" name="Rectangle 175"/>
          <p:cNvSpPr/>
          <p:nvPr/>
        </p:nvSpPr>
        <p:spPr>
          <a:xfrm>
            <a:off x="6316350" y="4328714"/>
            <a:ext cx="1340492" cy="824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532" b="1" dirty="0">
                <a:solidFill>
                  <a:srgbClr val="40505E"/>
                </a:solidFill>
                <a:latin typeface="+mj-lt"/>
                <a:cs typeface="Lato Heavy" pitchFamily="34" charset="0"/>
              </a:rPr>
              <a:t>?</a:t>
            </a:r>
          </a:p>
        </p:txBody>
      </p:sp>
      <p:sp>
        <p:nvSpPr>
          <p:cNvPr id="177" name="Rectangle 176"/>
          <p:cNvSpPr/>
          <p:nvPr/>
        </p:nvSpPr>
        <p:spPr>
          <a:xfrm>
            <a:off x="8040472" y="4328714"/>
            <a:ext cx="1340492" cy="824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532" b="1" dirty="0">
                <a:solidFill>
                  <a:srgbClr val="40505E"/>
                </a:solidFill>
                <a:latin typeface="+mj-lt"/>
                <a:cs typeface="Lato Heavy" pitchFamily="34" charset="0"/>
              </a:rPr>
              <a:t>?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9764596" y="4328714"/>
            <a:ext cx="1340492" cy="824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532" b="1" dirty="0">
                <a:solidFill>
                  <a:srgbClr val="40505E"/>
                </a:solidFill>
                <a:latin typeface="+mj-lt"/>
                <a:cs typeface="Lato Heavy" pitchFamily="34" charset="0"/>
              </a:rPr>
              <a:t>?</a:t>
            </a:r>
          </a:p>
        </p:txBody>
      </p:sp>
      <p:sp>
        <p:nvSpPr>
          <p:cNvPr id="179" name="Rectangle 178"/>
          <p:cNvSpPr/>
          <p:nvPr/>
        </p:nvSpPr>
        <p:spPr>
          <a:xfrm>
            <a:off x="4592231" y="4323763"/>
            <a:ext cx="1340492" cy="824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345" b="1" dirty="0">
                <a:solidFill>
                  <a:srgbClr val="ED7D31"/>
                </a:solidFill>
                <a:latin typeface="+mj-lt"/>
                <a:cs typeface="Lato Heavy" pitchFamily="34" charset="0"/>
              </a:rPr>
              <a:t>10</a:t>
            </a:r>
          </a:p>
        </p:txBody>
      </p:sp>
      <p:sp>
        <p:nvSpPr>
          <p:cNvPr id="180" name="Rectangle 179"/>
          <p:cNvSpPr/>
          <p:nvPr/>
        </p:nvSpPr>
        <p:spPr>
          <a:xfrm>
            <a:off x="6311400" y="4323763"/>
            <a:ext cx="1340492" cy="824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345" b="1" dirty="0">
                <a:solidFill>
                  <a:srgbClr val="ED7D31"/>
                </a:solidFill>
                <a:latin typeface="+mj-lt"/>
                <a:cs typeface="Lato Heavy" pitchFamily="34" charset="0"/>
              </a:rPr>
              <a:t>10</a:t>
            </a:r>
          </a:p>
        </p:txBody>
      </p:sp>
      <p:sp>
        <p:nvSpPr>
          <p:cNvPr id="181" name="Rectangle 180"/>
          <p:cNvSpPr/>
          <p:nvPr/>
        </p:nvSpPr>
        <p:spPr>
          <a:xfrm>
            <a:off x="8050385" y="4323763"/>
            <a:ext cx="1340492" cy="824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345" b="1" dirty="0">
                <a:solidFill>
                  <a:srgbClr val="ED7D31"/>
                </a:solidFill>
                <a:latin typeface="+mj-lt"/>
                <a:cs typeface="Lato Heavy" pitchFamily="34" charset="0"/>
              </a:rPr>
              <a:t>10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9774509" y="4323763"/>
            <a:ext cx="1340492" cy="824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345" b="1" dirty="0">
                <a:solidFill>
                  <a:srgbClr val="ED7D31"/>
                </a:solidFill>
                <a:latin typeface="+mj-lt"/>
                <a:cs typeface="Lato Heavy" pitchFamily="34" charset="0"/>
              </a:rPr>
              <a:t>10</a:t>
            </a:r>
          </a:p>
        </p:txBody>
      </p:sp>
      <p:pic>
        <p:nvPicPr>
          <p:cNvPr id="16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9497" y="64502"/>
            <a:ext cx="2230362" cy="991397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4655590" y="920706"/>
            <a:ext cx="1707520" cy="76944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1. </a:t>
            </a:r>
            <a:r>
              <a:rPr lang="en-GB" sz="4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Số</a:t>
            </a:r>
            <a:r>
              <a:rPr lang="en-GB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  <p:bldLst>
      <p:bldP spid="179" grpId="0" animBg="1"/>
      <p:bldP spid="180" grpId="0" animBg="1"/>
      <p:bldP spid="181" grpId="0" animBg="1"/>
      <p:bldP spid="18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F:\AAA-PDF-SGK\PNG\Bai10-LT3-2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018" y="3153499"/>
            <a:ext cx="11055625" cy="2261435"/>
          </a:xfrm>
          <a:prstGeom prst="rect">
            <a:avLst/>
          </a:prstGeom>
          <a:noFill/>
        </p:spPr>
      </p:pic>
      <p:grpSp>
        <p:nvGrpSpPr>
          <p:cNvPr id="196" name="Group 21"/>
          <p:cNvGrpSpPr/>
          <p:nvPr/>
        </p:nvGrpSpPr>
        <p:grpSpPr>
          <a:xfrm>
            <a:off x="3689731" y="3454588"/>
            <a:ext cx="657051" cy="683225"/>
            <a:chOff x="7632352" y="2681286"/>
            <a:chExt cx="405942" cy="422117"/>
          </a:xfrm>
        </p:grpSpPr>
        <p:sp>
          <p:nvSpPr>
            <p:cNvPr id="19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9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+mj-lt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199" name="Group 21"/>
          <p:cNvGrpSpPr/>
          <p:nvPr/>
        </p:nvGrpSpPr>
        <p:grpSpPr>
          <a:xfrm>
            <a:off x="3689731" y="3455756"/>
            <a:ext cx="657051" cy="680890"/>
            <a:chOff x="7632352" y="2681286"/>
            <a:chExt cx="405942" cy="420673"/>
          </a:xfrm>
        </p:grpSpPr>
        <p:sp>
          <p:nvSpPr>
            <p:cNvPr id="20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0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+mj-lt"/>
                  <a:cs typeface="Lato" pitchFamily="34" charset="0"/>
                </a:rPr>
                <a:t>9</a:t>
              </a:r>
            </a:p>
          </p:txBody>
        </p:sp>
      </p:grpSp>
      <p:sp>
        <p:nvSpPr>
          <p:cNvPr id="20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161218" y="3498124"/>
            <a:ext cx="592658" cy="506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 Black" pitchFamily="34" charset="0"/>
              </a:rPr>
              <a:t>=</a:t>
            </a:r>
          </a:p>
        </p:txBody>
      </p:sp>
      <p:grpSp>
        <p:nvGrpSpPr>
          <p:cNvPr id="203" name="Group 21"/>
          <p:cNvGrpSpPr/>
          <p:nvPr/>
        </p:nvGrpSpPr>
        <p:grpSpPr>
          <a:xfrm>
            <a:off x="3689731" y="4267108"/>
            <a:ext cx="657051" cy="683225"/>
            <a:chOff x="7632352" y="2681286"/>
            <a:chExt cx="405942" cy="422117"/>
          </a:xfrm>
        </p:grpSpPr>
        <p:sp>
          <p:nvSpPr>
            <p:cNvPr id="20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0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+mj-lt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206" name="Group 21"/>
          <p:cNvGrpSpPr/>
          <p:nvPr/>
        </p:nvGrpSpPr>
        <p:grpSpPr>
          <a:xfrm>
            <a:off x="3689731" y="4268275"/>
            <a:ext cx="657051" cy="680890"/>
            <a:chOff x="7632352" y="2681286"/>
            <a:chExt cx="405942" cy="420673"/>
          </a:xfrm>
        </p:grpSpPr>
        <p:sp>
          <p:nvSpPr>
            <p:cNvPr id="20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0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+mj-lt"/>
                  <a:cs typeface="Lato" pitchFamily="34" charset="0"/>
                </a:rPr>
                <a:t>9</a:t>
              </a:r>
            </a:p>
          </p:txBody>
        </p:sp>
      </p:grpSp>
      <p:sp>
        <p:nvSpPr>
          <p:cNvPr id="20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161218" y="4340369"/>
            <a:ext cx="592658" cy="506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 Black" pitchFamily="34" charset="0"/>
              </a:rPr>
              <a:t>=</a:t>
            </a:r>
          </a:p>
        </p:txBody>
      </p:sp>
      <p:grpSp>
        <p:nvGrpSpPr>
          <p:cNvPr id="210" name="Group 21"/>
          <p:cNvGrpSpPr/>
          <p:nvPr/>
        </p:nvGrpSpPr>
        <p:grpSpPr>
          <a:xfrm>
            <a:off x="7293921" y="3547432"/>
            <a:ext cx="657051" cy="683225"/>
            <a:chOff x="7632352" y="2681286"/>
            <a:chExt cx="405942" cy="422117"/>
          </a:xfrm>
        </p:grpSpPr>
        <p:sp>
          <p:nvSpPr>
            <p:cNvPr id="21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1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+mj-lt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213" name="Group 21"/>
          <p:cNvGrpSpPr/>
          <p:nvPr/>
        </p:nvGrpSpPr>
        <p:grpSpPr>
          <a:xfrm>
            <a:off x="7153258" y="3548595"/>
            <a:ext cx="936378" cy="695754"/>
            <a:chOff x="7545446" y="2681286"/>
            <a:chExt cx="578517" cy="429857"/>
          </a:xfrm>
        </p:grpSpPr>
        <p:sp>
          <p:nvSpPr>
            <p:cNvPr id="21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1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45446" y="2716228"/>
              <a:ext cx="578517" cy="3949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466" b="1" dirty="0">
                  <a:solidFill>
                    <a:prstClr val="white"/>
                  </a:solidFill>
                  <a:latin typeface="+mj-lt"/>
                  <a:cs typeface="Lato" pitchFamily="34" charset="0"/>
                </a:rPr>
                <a:t>10</a:t>
              </a:r>
            </a:p>
          </p:txBody>
        </p:sp>
      </p:grpSp>
      <p:sp>
        <p:nvSpPr>
          <p:cNvPr id="21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765408" y="3590968"/>
            <a:ext cx="592658" cy="506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 Black" pitchFamily="34" charset="0"/>
              </a:rPr>
              <a:t>=</a:t>
            </a:r>
          </a:p>
        </p:txBody>
      </p:sp>
      <p:grpSp>
        <p:nvGrpSpPr>
          <p:cNvPr id="217" name="Group 21"/>
          <p:cNvGrpSpPr/>
          <p:nvPr/>
        </p:nvGrpSpPr>
        <p:grpSpPr>
          <a:xfrm>
            <a:off x="7293921" y="4359952"/>
            <a:ext cx="657051" cy="683225"/>
            <a:chOff x="7632352" y="2681286"/>
            <a:chExt cx="405942" cy="422117"/>
          </a:xfrm>
        </p:grpSpPr>
        <p:sp>
          <p:nvSpPr>
            <p:cNvPr id="21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1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+mj-lt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220" name="Group 21"/>
          <p:cNvGrpSpPr/>
          <p:nvPr/>
        </p:nvGrpSpPr>
        <p:grpSpPr>
          <a:xfrm>
            <a:off x="7168122" y="4361114"/>
            <a:ext cx="891788" cy="695754"/>
            <a:chOff x="7554624" y="2681286"/>
            <a:chExt cx="550968" cy="429857"/>
          </a:xfrm>
        </p:grpSpPr>
        <p:sp>
          <p:nvSpPr>
            <p:cNvPr id="22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2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54624" y="2716228"/>
              <a:ext cx="550968" cy="3949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466" b="1" dirty="0">
                  <a:solidFill>
                    <a:prstClr val="white"/>
                  </a:solidFill>
                  <a:latin typeface="+mj-lt"/>
                  <a:cs typeface="Lato" pitchFamily="34" charset="0"/>
                </a:rPr>
                <a:t>10</a:t>
              </a:r>
            </a:p>
          </p:txBody>
        </p:sp>
      </p:grpSp>
      <p:sp>
        <p:nvSpPr>
          <p:cNvPr id="22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765408" y="4433213"/>
            <a:ext cx="592658" cy="506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 Black" pitchFamily="34" charset="0"/>
              </a:rPr>
              <a:t>=</a:t>
            </a:r>
          </a:p>
        </p:txBody>
      </p:sp>
      <p:grpSp>
        <p:nvGrpSpPr>
          <p:cNvPr id="224" name="Group 21"/>
          <p:cNvGrpSpPr/>
          <p:nvPr/>
        </p:nvGrpSpPr>
        <p:grpSpPr>
          <a:xfrm>
            <a:off x="10835965" y="3497449"/>
            <a:ext cx="657051" cy="683225"/>
            <a:chOff x="7632352" y="2681286"/>
            <a:chExt cx="405942" cy="422117"/>
          </a:xfrm>
        </p:grpSpPr>
        <p:sp>
          <p:nvSpPr>
            <p:cNvPr id="22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2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+mj-lt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227" name="Group 21"/>
          <p:cNvGrpSpPr/>
          <p:nvPr/>
        </p:nvGrpSpPr>
        <p:grpSpPr>
          <a:xfrm>
            <a:off x="10835965" y="3498617"/>
            <a:ext cx="657051" cy="680890"/>
            <a:chOff x="7632352" y="2681286"/>
            <a:chExt cx="405942" cy="420673"/>
          </a:xfrm>
        </p:grpSpPr>
        <p:sp>
          <p:nvSpPr>
            <p:cNvPr id="22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2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+mj-lt"/>
                  <a:cs typeface="Lato" pitchFamily="34" charset="0"/>
                </a:rPr>
                <a:t>8</a:t>
              </a:r>
            </a:p>
          </p:txBody>
        </p:sp>
      </p:grpSp>
      <p:sp>
        <p:nvSpPr>
          <p:cNvPr id="23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307452" y="3540985"/>
            <a:ext cx="592658" cy="506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 Black" pitchFamily="34" charset="0"/>
              </a:rPr>
              <a:t>=</a:t>
            </a:r>
          </a:p>
        </p:txBody>
      </p:sp>
      <p:grpSp>
        <p:nvGrpSpPr>
          <p:cNvPr id="231" name="Group 21"/>
          <p:cNvGrpSpPr/>
          <p:nvPr/>
        </p:nvGrpSpPr>
        <p:grpSpPr>
          <a:xfrm>
            <a:off x="10835965" y="4309969"/>
            <a:ext cx="657051" cy="683225"/>
            <a:chOff x="7632352" y="2681286"/>
            <a:chExt cx="405942" cy="422117"/>
          </a:xfrm>
        </p:grpSpPr>
        <p:sp>
          <p:nvSpPr>
            <p:cNvPr id="23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3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+mj-lt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234" name="Group 21"/>
          <p:cNvGrpSpPr/>
          <p:nvPr/>
        </p:nvGrpSpPr>
        <p:grpSpPr>
          <a:xfrm>
            <a:off x="10835965" y="4311136"/>
            <a:ext cx="657051" cy="680890"/>
            <a:chOff x="7632352" y="2681286"/>
            <a:chExt cx="405942" cy="420673"/>
          </a:xfrm>
        </p:grpSpPr>
        <p:sp>
          <p:nvSpPr>
            <p:cNvPr id="23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3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+mj-lt"/>
                  <a:cs typeface="Lato" pitchFamily="34" charset="0"/>
                </a:rPr>
                <a:t>8</a:t>
              </a:r>
            </a:p>
          </p:txBody>
        </p:sp>
      </p:grpSp>
      <p:sp>
        <p:nvSpPr>
          <p:cNvPr id="23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307452" y="4383230"/>
            <a:ext cx="592658" cy="506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 Black" pitchFamily="34" charset="0"/>
              </a:rPr>
              <a:t>=</a:t>
            </a:r>
          </a:p>
        </p:txBody>
      </p:sp>
      <p:sp>
        <p:nvSpPr>
          <p:cNvPr id="23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229521" y="2298298"/>
            <a:ext cx="2149658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6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a) </a:t>
            </a:r>
            <a:r>
              <a:rPr lang="en-GB" sz="36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Tính</a:t>
            </a:r>
            <a:r>
              <a:rPr lang="en-GB" sz="36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:</a:t>
            </a:r>
          </a:p>
        </p:txBody>
      </p:sp>
      <p:pic>
        <p:nvPicPr>
          <p:cNvPr id="51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4212" y="111145"/>
            <a:ext cx="2978026" cy="1323734"/>
          </a:xfrm>
          <a:prstGeom prst="rect">
            <a:avLst/>
          </a:prstGeom>
          <a:noFill/>
        </p:spPr>
      </p:pic>
      <p:sp>
        <p:nvSpPr>
          <p:cNvPr id="52" name="Rectangle 51"/>
          <p:cNvSpPr/>
          <p:nvPr/>
        </p:nvSpPr>
        <p:spPr>
          <a:xfrm>
            <a:off x="4815239" y="1434879"/>
            <a:ext cx="3520919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2. </a:t>
            </a:r>
            <a:r>
              <a:rPr lang="en-GB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Số</a:t>
            </a:r>
            <a:r>
              <a:rPr lang="en-GB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943401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7684" y="3076903"/>
            <a:ext cx="10100930" cy="249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2" name="Group 45"/>
          <p:cNvGrpSpPr/>
          <p:nvPr/>
        </p:nvGrpSpPr>
        <p:grpSpPr>
          <a:xfrm>
            <a:off x="3015037" y="3326034"/>
            <a:ext cx="798367" cy="817781"/>
            <a:chOff x="7632352" y="2681286"/>
            <a:chExt cx="405942" cy="415815"/>
          </a:xfrm>
        </p:grpSpPr>
        <p:sp>
          <p:nvSpPr>
            <p:cNvPr id="5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55" name="Group 61"/>
          <p:cNvGrpSpPr/>
          <p:nvPr/>
        </p:nvGrpSpPr>
        <p:grpSpPr>
          <a:xfrm>
            <a:off x="3007516" y="3323003"/>
            <a:ext cx="798367" cy="817781"/>
            <a:chOff x="7632352" y="2681286"/>
            <a:chExt cx="405942" cy="415815"/>
          </a:xfrm>
        </p:grpSpPr>
        <p:sp>
          <p:nvSpPr>
            <p:cNvPr id="5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3</a:t>
              </a:r>
            </a:p>
          </p:txBody>
        </p:sp>
      </p:grp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768366" y="3322551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332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4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350601" y="3346587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+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942856" y="3346587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=</a:t>
            </a: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436298" y="3332461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332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7</a:t>
            </a:r>
          </a:p>
        </p:txBody>
      </p:sp>
      <p:grpSp>
        <p:nvGrpSpPr>
          <p:cNvPr id="62" name="Group 45"/>
          <p:cNvGrpSpPr/>
          <p:nvPr/>
        </p:nvGrpSpPr>
        <p:grpSpPr>
          <a:xfrm>
            <a:off x="7513650" y="3335943"/>
            <a:ext cx="798367" cy="817781"/>
            <a:chOff x="7632352" y="2681286"/>
            <a:chExt cx="405942" cy="415815"/>
          </a:xfrm>
        </p:grpSpPr>
        <p:sp>
          <p:nvSpPr>
            <p:cNvPr id="6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65" name="Group 61"/>
          <p:cNvGrpSpPr/>
          <p:nvPr/>
        </p:nvGrpSpPr>
        <p:grpSpPr>
          <a:xfrm>
            <a:off x="7506128" y="3332912"/>
            <a:ext cx="798367" cy="817781"/>
            <a:chOff x="7632352" y="2681286"/>
            <a:chExt cx="405942" cy="415815"/>
          </a:xfrm>
        </p:grpSpPr>
        <p:sp>
          <p:nvSpPr>
            <p:cNvPr id="6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1</a:t>
              </a:r>
            </a:p>
          </p:txBody>
        </p:sp>
      </p:grp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061192" y="3332459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332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1</a:t>
            </a:r>
          </a:p>
        </p:txBody>
      </p: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513852" y="3356495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+</a:t>
            </a: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600770" y="3356495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=</a:t>
            </a:r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094212" y="3342369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332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2</a:t>
            </a:r>
          </a:p>
        </p:txBody>
      </p:sp>
      <p:grpSp>
        <p:nvGrpSpPr>
          <p:cNvPr id="82" name="Group 45"/>
          <p:cNvGrpSpPr/>
          <p:nvPr/>
        </p:nvGrpSpPr>
        <p:grpSpPr>
          <a:xfrm>
            <a:off x="8672951" y="4510130"/>
            <a:ext cx="798367" cy="817781"/>
            <a:chOff x="7632352" y="2681286"/>
            <a:chExt cx="405942" cy="415815"/>
          </a:xfrm>
        </p:grpSpPr>
        <p:sp>
          <p:nvSpPr>
            <p:cNvPr id="8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8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85" name="Group 61"/>
          <p:cNvGrpSpPr/>
          <p:nvPr/>
        </p:nvGrpSpPr>
        <p:grpSpPr>
          <a:xfrm>
            <a:off x="8665430" y="4507099"/>
            <a:ext cx="798367" cy="817781"/>
            <a:chOff x="7632352" y="2681286"/>
            <a:chExt cx="405942" cy="415815"/>
          </a:xfrm>
        </p:grpSpPr>
        <p:sp>
          <p:nvSpPr>
            <p:cNvPr id="8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8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0</a:t>
              </a:r>
            </a:p>
          </p:txBody>
        </p:sp>
      </p:grpSp>
      <p:sp>
        <p:nvSpPr>
          <p:cNvPr id="8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426280" y="4506646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332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3</a:t>
            </a:r>
          </a:p>
        </p:txBody>
      </p: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008515" y="4530682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+</a:t>
            </a:r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600770" y="4530682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=</a:t>
            </a:r>
          </a:p>
        </p:txBody>
      </p:sp>
      <p:sp>
        <p:nvSpPr>
          <p:cNvPr id="9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094212" y="4516556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332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3</a:t>
            </a:r>
          </a:p>
        </p:txBody>
      </p:sp>
      <p:grpSp>
        <p:nvGrpSpPr>
          <p:cNvPr id="94" name="Group 45"/>
          <p:cNvGrpSpPr/>
          <p:nvPr/>
        </p:nvGrpSpPr>
        <p:grpSpPr>
          <a:xfrm>
            <a:off x="1845838" y="4505174"/>
            <a:ext cx="798367" cy="817781"/>
            <a:chOff x="7632352" y="2681286"/>
            <a:chExt cx="405942" cy="415815"/>
          </a:xfrm>
        </p:grpSpPr>
        <p:sp>
          <p:nvSpPr>
            <p:cNvPr id="9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9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97" name="Group 61"/>
          <p:cNvGrpSpPr/>
          <p:nvPr/>
        </p:nvGrpSpPr>
        <p:grpSpPr>
          <a:xfrm>
            <a:off x="1838316" y="4502143"/>
            <a:ext cx="798367" cy="817781"/>
            <a:chOff x="7632352" y="2681286"/>
            <a:chExt cx="405942" cy="415815"/>
          </a:xfrm>
        </p:grpSpPr>
        <p:sp>
          <p:nvSpPr>
            <p:cNvPr id="9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9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1</a:t>
              </a:r>
            </a:p>
          </p:txBody>
        </p:sp>
      </p:grpSp>
      <p:sp>
        <p:nvSpPr>
          <p:cNvPr id="10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393380" y="4501691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332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1</a:t>
            </a:r>
          </a:p>
        </p:txBody>
      </p:sp>
      <p:sp>
        <p:nvSpPr>
          <p:cNvPr id="10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846040" y="4525726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+</a:t>
            </a:r>
          </a:p>
        </p:txBody>
      </p:sp>
      <p:sp>
        <p:nvSpPr>
          <p:cNvPr id="10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932958" y="4525726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=</a:t>
            </a:r>
          </a:p>
        </p:txBody>
      </p:sp>
      <p:sp>
        <p:nvSpPr>
          <p:cNvPr id="10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426400" y="4511601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332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2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275772" y="2368897"/>
            <a:ext cx="2149658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6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b) </a:t>
            </a:r>
            <a:r>
              <a:rPr lang="en-GB" sz="36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Số</a:t>
            </a:r>
            <a:r>
              <a:rPr lang="en-GB" sz="36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6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41984" y="15453"/>
            <a:ext cx="2804442" cy="1246576"/>
          </a:xfrm>
          <a:prstGeom prst="rect">
            <a:avLst/>
          </a:prstGeom>
          <a:noFill/>
        </p:spPr>
      </p:pic>
      <p:sp>
        <p:nvSpPr>
          <p:cNvPr id="47" name="Rectangle 46"/>
          <p:cNvSpPr/>
          <p:nvPr/>
        </p:nvSpPr>
        <p:spPr>
          <a:xfrm>
            <a:off x="4900802" y="1107637"/>
            <a:ext cx="2149658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2. </a:t>
            </a:r>
            <a:r>
              <a:rPr lang="en-GB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Số</a:t>
            </a:r>
            <a:r>
              <a:rPr lang="en-GB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2831251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2163" y="276447"/>
            <a:ext cx="2230362" cy="991397"/>
          </a:xfrm>
          <a:prstGeom prst="rect">
            <a:avLst/>
          </a:prstGeom>
          <a:noFill/>
        </p:spPr>
      </p:pic>
      <p:sp>
        <p:nvSpPr>
          <p:cNvPr id="72" name="Rectangle 71"/>
          <p:cNvSpPr/>
          <p:nvPr/>
        </p:nvSpPr>
        <p:spPr>
          <a:xfrm>
            <a:off x="5155325" y="1651183"/>
            <a:ext cx="3400625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3. </a:t>
            </a:r>
            <a:r>
              <a:rPr lang="en-GB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Số</a:t>
            </a:r>
            <a:r>
              <a:rPr lang="en-GB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/>
          <a:srcRect r="71292"/>
          <a:stretch/>
        </p:blipFill>
        <p:spPr>
          <a:xfrm>
            <a:off x="430716" y="3350108"/>
            <a:ext cx="3295260" cy="1411111"/>
          </a:xfrm>
          <a:prstGeom prst="rect">
            <a:avLst/>
          </a:prstGeom>
        </p:spPr>
      </p:pic>
      <p:pic>
        <p:nvPicPr>
          <p:cNvPr id="73" name="Picture 72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5"/>
          <a:srcRect l="35520" t="1243" r="35772" b="-1243"/>
          <a:stretch/>
        </p:blipFill>
        <p:spPr>
          <a:xfrm>
            <a:off x="4481698" y="3350108"/>
            <a:ext cx="3295260" cy="1411111"/>
          </a:xfrm>
          <a:prstGeom prst="rect">
            <a:avLst/>
          </a:prstGeom>
        </p:spPr>
      </p:pic>
      <p:pic>
        <p:nvPicPr>
          <p:cNvPr id="74" name="Picture 73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5"/>
          <a:srcRect l="71194" r="98"/>
          <a:stretch/>
        </p:blipFill>
        <p:spPr>
          <a:xfrm>
            <a:off x="8532681" y="3350108"/>
            <a:ext cx="3295260" cy="141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87598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42"/>
          <p:cNvGrpSpPr/>
          <p:nvPr/>
        </p:nvGrpSpPr>
        <p:grpSpPr>
          <a:xfrm>
            <a:off x="4642736" y="4683433"/>
            <a:ext cx="665250" cy="665252"/>
            <a:chOff x="7632352" y="2681286"/>
            <a:chExt cx="405942" cy="405944"/>
          </a:xfrm>
        </p:grpSpPr>
        <p:sp>
          <p:nvSpPr>
            <p:cNvPr id="19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9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1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265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1" name="Group 45"/>
          <p:cNvGrpSpPr/>
          <p:nvPr/>
        </p:nvGrpSpPr>
        <p:grpSpPr>
          <a:xfrm>
            <a:off x="3541324" y="4683434"/>
            <a:ext cx="665250" cy="665252"/>
            <a:chOff x="7632352" y="2681286"/>
            <a:chExt cx="405942" cy="405944"/>
          </a:xfrm>
        </p:grpSpPr>
        <p:sp>
          <p:nvSpPr>
            <p:cNvPr id="19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9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8269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265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2" name="Group 67"/>
          <p:cNvGrpSpPr/>
          <p:nvPr/>
        </p:nvGrpSpPr>
        <p:grpSpPr>
          <a:xfrm>
            <a:off x="1292010" y="4683427"/>
            <a:ext cx="665250" cy="665250"/>
            <a:chOff x="7632352" y="2681286"/>
            <a:chExt cx="405942" cy="405944"/>
          </a:xfrm>
        </p:grpSpPr>
        <p:sp>
          <p:nvSpPr>
            <p:cNvPr id="20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0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053" y="2691338"/>
              <a:ext cx="236184" cy="3949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265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9" name="Group 45"/>
          <p:cNvGrpSpPr/>
          <p:nvPr/>
        </p:nvGrpSpPr>
        <p:grpSpPr>
          <a:xfrm>
            <a:off x="2436487" y="4678472"/>
            <a:ext cx="665250" cy="665250"/>
            <a:chOff x="7632352" y="2681286"/>
            <a:chExt cx="405942" cy="405944"/>
          </a:xfrm>
        </p:grpSpPr>
        <p:sp>
          <p:nvSpPr>
            <p:cNvPr id="21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1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7338" y="2691337"/>
              <a:ext cx="236184" cy="3949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265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3" name="Group 61"/>
          <p:cNvGrpSpPr/>
          <p:nvPr/>
        </p:nvGrpSpPr>
        <p:grpSpPr>
          <a:xfrm>
            <a:off x="3533802" y="4683435"/>
            <a:ext cx="665250" cy="678504"/>
            <a:chOff x="7632352" y="2681286"/>
            <a:chExt cx="405942" cy="414031"/>
          </a:xfrm>
        </p:grpSpPr>
        <p:sp>
          <p:nvSpPr>
            <p:cNvPr id="20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0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053" y="270040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24" name="Group 64"/>
          <p:cNvGrpSpPr/>
          <p:nvPr/>
        </p:nvGrpSpPr>
        <p:grpSpPr>
          <a:xfrm>
            <a:off x="4649726" y="4683435"/>
            <a:ext cx="665250" cy="678504"/>
            <a:chOff x="7632352" y="2681286"/>
            <a:chExt cx="405942" cy="414031"/>
          </a:xfrm>
        </p:grpSpPr>
        <p:sp>
          <p:nvSpPr>
            <p:cNvPr id="20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0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20541" y="270040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5</a:t>
              </a:r>
            </a:p>
          </p:txBody>
        </p:sp>
      </p:grpSp>
      <p:grpSp>
        <p:nvGrpSpPr>
          <p:cNvPr id="25" name="Group 70"/>
          <p:cNvGrpSpPr/>
          <p:nvPr/>
        </p:nvGrpSpPr>
        <p:grpSpPr>
          <a:xfrm>
            <a:off x="1299352" y="4683435"/>
            <a:ext cx="665250" cy="678504"/>
            <a:chOff x="7632352" y="2681286"/>
            <a:chExt cx="405942" cy="414031"/>
          </a:xfrm>
        </p:grpSpPr>
        <p:sp>
          <p:nvSpPr>
            <p:cNvPr id="20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1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040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1</a:t>
              </a:r>
            </a:p>
          </p:txBody>
        </p:sp>
      </p:grpSp>
      <p:grpSp>
        <p:nvGrpSpPr>
          <p:cNvPr id="30" name="Group 61"/>
          <p:cNvGrpSpPr/>
          <p:nvPr/>
        </p:nvGrpSpPr>
        <p:grpSpPr>
          <a:xfrm>
            <a:off x="2428966" y="4678481"/>
            <a:ext cx="665250" cy="678504"/>
            <a:chOff x="7632352" y="2681286"/>
            <a:chExt cx="405942" cy="414031"/>
          </a:xfrm>
        </p:grpSpPr>
        <p:sp>
          <p:nvSpPr>
            <p:cNvPr id="21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1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053" y="270040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2</a:t>
              </a:r>
            </a:p>
          </p:txBody>
        </p:sp>
      </p:grpSp>
      <p:sp>
        <p:nvSpPr>
          <p:cNvPr id="153" name="Rounded Rectangle 152"/>
          <p:cNvSpPr/>
          <p:nvPr/>
        </p:nvSpPr>
        <p:spPr>
          <a:xfrm>
            <a:off x="5998305" y="4100182"/>
            <a:ext cx="4845384" cy="184302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2" name="Group 42"/>
          <p:cNvGrpSpPr/>
          <p:nvPr/>
        </p:nvGrpSpPr>
        <p:grpSpPr>
          <a:xfrm>
            <a:off x="9879515" y="4391129"/>
            <a:ext cx="555890" cy="555891"/>
            <a:chOff x="7632352" y="2681286"/>
            <a:chExt cx="405942" cy="405944"/>
          </a:xfrm>
        </p:grpSpPr>
        <p:sp>
          <p:nvSpPr>
            <p:cNvPr id="12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2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2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" name="Group 45"/>
          <p:cNvGrpSpPr/>
          <p:nvPr/>
        </p:nvGrpSpPr>
        <p:grpSpPr>
          <a:xfrm>
            <a:off x="8778103" y="4391130"/>
            <a:ext cx="555890" cy="555891"/>
            <a:chOff x="7632352" y="2681286"/>
            <a:chExt cx="405942" cy="405944"/>
          </a:xfrm>
        </p:grpSpPr>
        <p:sp>
          <p:nvSpPr>
            <p:cNvPr id="13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3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8269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4" name="Group 67"/>
          <p:cNvGrpSpPr/>
          <p:nvPr/>
        </p:nvGrpSpPr>
        <p:grpSpPr>
          <a:xfrm>
            <a:off x="7613809" y="4391130"/>
            <a:ext cx="555890" cy="555891"/>
            <a:chOff x="7632352" y="2681286"/>
            <a:chExt cx="405942" cy="405944"/>
          </a:xfrm>
        </p:grpSpPr>
        <p:sp>
          <p:nvSpPr>
            <p:cNvPr id="14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4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5" name="Group 61"/>
          <p:cNvGrpSpPr/>
          <p:nvPr/>
        </p:nvGrpSpPr>
        <p:grpSpPr>
          <a:xfrm>
            <a:off x="8770582" y="4391130"/>
            <a:ext cx="555890" cy="555891"/>
            <a:chOff x="7632352" y="2681286"/>
            <a:chExt cx="405942" cy="405944"/>
          </a:xfrm>
        </p:grpSpPr>
        <p:sp>
          <p:nvSpPr>
            <p:cNvPr id="13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3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6" name="Group 64"/>
          <p:cNvGrpSpPr/>
          <p:nvPr/>
        </p:nvGrpSpPr>
        <p:grpSpPr>
          <a:xfrm>
            <a:off x="9886505" y="4391130"/>
            <a:ext cx="555890" cy="555891"/>
            <a:chOff x="7632352" y="2681286"/>
            <a:chExt cx="405942" cy="405944"/>
          </a:xfrm>
        </p:grpSpPr>
        <p:sp>
          <p:nvSpPr>
            <p:cNvPr id="13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3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7" name="Group 70"/>
          <p:cNvGrpSpPr/>
          <p:nvPr/>
        </p:nvGrpSpPr>
        <p:grpSpPr>
          <a:xfrm>
            <a:off x="7621150" y="4391130"/>
            <a:ext cx="555890" cy="555891"/>
            <a:chOff x="7632352" y="2681286"/>
            <a:chExt cx="405942" cy="405944"/>
          </a:xfrm>
        </p:grpSpPr>
        <p:sp>
          <p:nvSpPr>
            <p:cNvPr id="14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4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1</a:t>
              </a:r>
            </a:p>
          </p:txBody>
        </p:sp>
      </p:grpSp>
      <p:sp>
        <p:nvSpPr>
          <p:cNvPr id="14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304681" y="4381953"/>
            <a:ext cx="323426" cy="540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+</a:t>
            </a:r>
          </a:p>
        </p:txBody>
      </p:sp>
      <p:sp>
        <p:nvSpPr>
          <p:cNvPr id="15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435822" y="4381953"/>
            <a:ext cx="323426" cy="540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=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3664788" y="2507990"/>
            <a:ext cx="574581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3199" b="1" dirty="0" err="1">
                <a:solidFill>
                  <a:srgbClr val="40505E"/>
                </a:solidFill>
                <a:latin typeface="+mj-lt"/>
                <a:cs typeface="Lato" pitchFamily="34" charset="0"/>
              </a:rPr>
              <a:t>và</a:t>
            </a:r>
            <a:endParaRPr lang="en-US" sz="3199" b="1" dirty="0">
              <a:solidFill>
                <a:srgbClr val="40505E"/>
              </a:solidFill>
              <a:latin typeface="+mj-lt"/>
              <a:cs typeface="Lato" pitchFamily="34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7137807" y="2507990"/>
            <a:ext cx="574581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3199" b="1" dirty="0" err="1">
                <a:solidFill>
                  <a:srgbClr val="40505E"/>
                </a:solidFill>
                <a:latin typeface="+mj-lt"/>
                <a:cs typeface="Lato" pitchFamily="34" charset="0"/>
              </a:rPr>
              <a:t>và</a:t>
            </a:r>
            <a:endParaRPr lang="en-US" sz="3199" b="1" dirty="0">
              <a:solidFill>
                <a:srgbClr val="40505E"/>
              </a:solidFill>
              <a:latin typeface="+mj-lt"/>
              <a:cs typeface="Lato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6206409" y="4293404"/>
            <a:ext cx="1039067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2399" b="1" dirty="0" err="1">
                <a:solidFill>
                  <a:prstClr val="black"/>
                </a:solidFill>
                <a:latin typeface="+mj-lt"/>
                <a:cs typeface="Lato" pitchFamily="34" charset="0"/>
              </a:rPr>
              <a:t>Nhẩm</a:t>
            </a:r>
            <a:r>
              <a:rPr lang="en-US" sz="2399" b="1" dirty="0">
                <a:solidFill>
                  <a:prstClr val="black"/>
                </a:solidFill>
                <a:latin typeface="+mj-lt"/>
                <a:cs typeface="Lato" pitchFamily="34" charset="0"/>
              </a:rPr>
              <a:t>:</a:t>
            </a:r>
          </a:p>
        </p:txBody>
      </p:sp>
      <p:grpSp>
        <p:nvGrpSpPr>
          <p:cNvPr id="9" name="Group 42"/>
          <p:cNvGrpSpPr/>
          <p:nvPr/>
        </p:nvGrpSpPr>
        <p:grpSpPr>
          <a:xfrm>
            <a:off x="9874562" y="5144194"/>
            <a:ext cx="555890" cy="555891"/>
            <a:chOff x="7632352" y="2681286"/>
            <a:chExt cx="405942" cy="405944"/>
          </a:xfrm>
        </p:grpSpPr>
        <p:sp>
          <p:nvSpPr>
            <p:cNvPr id="15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5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2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0" name="Group 45"/>
          <p:cNvGrpSpPr/>
          <p:nvPr/>
        </p:nvGrpSpPr>
        <p:grpSpPr>
          <a:xfrm>
            <a:off x="8773150" y="5144195"/>
            <a:ext cx="555890" cy="555891"/>
            <a:chOff x="7632352" y="2681286"/>
            <a:chExt cx="405942" cy="405944"/>
          </a:xfrm>
        </p:grpSpPr>
        <p:sp>
          <p:nvSpPr>
            <p:cNvPr id="16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6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8269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1" name="Group 67"/>
          <p:cNvGrpSpPr/>
          <p:nvPr/>
        </p:nvGrpSpPr>
        <p:grpSpPr>
          <a:xfrm>
            <a:off x="7608856" y="5144195"/>
            <a:ext cx="555890" cy="555891"/>
            <a:chOff x="7632352" y="2681286"/>
            <a:chExt cx="405942" cy="405944"/>
          </a:xfrm>
        </p:grpSpPr>
        <p:sp>
          <p:nvSpPr>
            <p:cNvPr id="16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6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2" name="Group 61"/>
          <p:cNvGrpSpPr/>
          <p:nvPr/>
        </p:nvGrpSpPr>
        <p:grpSpPr>
          <a:xfrm>
            <a:off x="8765629" y="5144195"/>
            <a:ext cx="555890" cy="555891"/>
            <a:chOff x="7632352" y="2681286"/>
            <a:chExt cx="405942" cy="405944"/>
          </a:xfrm>
        </p:grpSpPr>
        <p:sp>
          <p:nvSpPr>
            <p:cNvPr id="16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6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13" name="Group 64"/>
          <p:cNvGrpSpPr/>
          <p:nvPr/>
        </p:nvGrpSpPr>
        <p:grpSpPr>
          <a:xfrm>
            <a:off x="9881552" y="5144195"/>
            <a:ext cx="555890" cy="555891"/>
            <a:chOff x="7632352" y="2681286"/>
            <a:chExt cx="405942" cy="405944"/>
          </a:xfrm>
        </p:grpSpPr>
        <p:sp>
          <p:nvSpPr>
            <p:cNvPr id="16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7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5</a:t>
              </a:r>
            </a:p>
          </p:txBody>
        </p:sp>
      </p:grpSp>
      <p:grpSp>
        <p:nvGrpSpPr>
          <p:cNvPr id="14" name="Group 70"/>
          <p:cNvGrpSpPr/>
          <p:nvPr/>
        </p:nvGrpSpPr>
        <p:grpSpPr>
          <a:xfrm>
            <a:off x="7616197" y="5144195"/>
            <a:ext cx="555890" cy="555891"/>
            <a:chOff x="7632352" y="2681286"/>
            <a:chExt cx="405942" cy="405944"/>
          </a:xfrm>
        </p:grpSpPr>
        <p:sp>
          <p:nvSpPr>
            <p:cNvPr id="17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7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3</a:t>
              </a:r>
            </a:p>
          </p:txBody>
        </p:sp>
      </p:grpSp>
      <p:sp>
        <p:nvSpPr>
          <p:cNvPr id="17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299728" y="5135019"/>
            <a:ext cx="323426" cy="540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+</a:t>
            </a:r>
          </a:p>
        </p:txBody>
      </p:sp>
      <p:sp>
        <p:nvSpPr>
          <p:cNvPr id="17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430869" y="5135019"/>
            <a:ext cx="323426" cy="540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=</a:t>
            </a:r>
          </a:p>
        </p:txBody>
      </p:sp>
      <p:grpSp>
        <p:nvGrpSpPr>
          <p:cNvPr id="15" name="Group 185"/>
          <p:cNvGrpSpPr/>
          <p:nvPr/>
        </p:nvGrpSpPr>
        <p:grpSpPr>
          <a:xfrm>
            <a:off x="2195304" y="1877941"/>
            <a:ext cx="1061681" cy="1875438"/>
            <a:chOff x="1707608" y="1365872"/>
            <a:chExt cx="796537" cy="1407067"/>
          </a:xfrm>
        </p:grpSpPr>
        <p:sp>
          <p:nvSpPr>
            <p:cNvPr id="176" name="Oval 175"/>
            <p:cNvSpPr/>
            <p:nvPr/>
          </p:nvSpPr>
          <p:spPr>
            <a:xfrm>
              <a:off x="1906859" y="1505415"/>
              <a:ext cx="189570" cy="189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1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170760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16" name="Group 186"/>
          <p:cNvGrpSpPr/>
          <p:nvPr/>
        </p:nvGrpSpPr>
        <p:grpSpPr>
          <a:xfrm>
            <a:off x="4731927" y="1877941"/>
            <a:ext cx="1061681" cy="1875438"/>
            <a:chOff x="3610736" y="1365872"/>
            <a:chExt cx="796537" cy="1407067"/>
          </a:xfrm>
        </p:grpSpPr>
        <p:sp>
          <p:nvSpPr>
            <p:cNvPr id="177" name="Oval 176"/>
            <p:cNvSpPr/>
            <p:nvPr/>
          </p:nvSpPr>
          <p:spPr>
            <a:xfrm>
              <a:off x="3836020" y="1494264"/>
              <a:ext cx="178419" cy="1784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2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3610736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17" name="Group 187"/>
          <p:cNvGrpSpPr/>
          <p:nvPr/>
        </p:nvGrpSpPr>
        <p:grpSpPr>
          <a:xfrm>
            <a:off x="5593995" y="1877941"/>
            <a:ext cx="1061681" cy="1875438"/>
            <a:chOff x="4257511" y="1365872"/>
            <a:chExt cx="796537" cy="1407067"/>
          </a:xfrm>
        </p:grpSpPr>
        <p:sp>
          <p:nvSpPr>
            <p:cNvPr id="178" name="Oval 177"/>
            <p:cNvSpPr/>
            <p:nvPr/>
          </p:nvSpPr>
          <p:spPr>
            <a:xfrm>
              <a:off x="4460488" y="1494264"/>
              <a:ext cx="223024" cy="223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3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4257511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18" name="Group 188"/>
          <p:cNvGrpSpPr/>
          <p:nvPr/>
        </p:nvGrpSpPr>
        <p:grpSpPr>
          <a:xfrm>
            <a:off x="8264410" y="1877941"/>
            <a:ext cx="1061681" cy="1875438"/>
            <a:chOff x="6261018" y="1365872"/>
            <a:chExt cx="796537" cy="1407067"/>
          </a:xfrm>
        </p:grpSpPr>
        <p:sp>
          <p:nvSpPr>
            <p:cNvPr id="179" name="Oval 178"/>
            <p:cNvSpPr/>
            <p:nvPr/>
          </p:nvSpPr>
          <p:spPr>
            <a:xfrm>
              <a:off x="6456556" y="1483112"/>
              <a:ext cx="211873" cy="2118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4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626101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19" name="Group 189"/>
          <p:cNvGrpSpPr/>
          <p:nvPr/>
        </p:nvGrpSpPr>
        <p:grpSpPr>
          <a:xfrm>
            <a:off x="9126478" y="1877941"/>
            <a:ext cx="1061681" cy="1875438"/>
            <a:chOff x="6907793" y="1365872"/>
            <a:chExt cx="796537" cy="1407067"/>
          </a:xfrm>
        </p:grpSpPr>
        <p:sp>
          <p:nvSpPr>
            <p:cNvPr id="180" name="Oval 179"/>
            <p:cNvSpPr/>
            <p:nvPr/>
          </p:nvSpPr>
          <p:spPr>
            <a:xfrm>
              <a:off x="7114479" y="1483112"/>
              <a:ext cx="200722" cy="2007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5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6907793" y="1365872"/>
              <a:ext cx="796537" cy="1407067"/>
            </a:xfrm>
            <a:prstGeom prst="rect">
              <a:avLst/>
            </a:prstGeom>
            <a:noFill/>
          </p:spPr>
        </p:pic>
      </p:grpSp>
      <p:sp>
        <p:nvSpPr>
          <p:cNvPr id="191" name="Rounded Rectangle 190"/>
          <p:cNvSpPr/>
          <p:nvPr/>
        </p:nvSpPr>
        <p:spPr>
          <a:xfrm>
            <a:off x="988827" y="1513999"/>
            <a:ext cx="10111563" cy="4539413"/>
          </a:xfrm>
          <a:prstGeom prst="round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1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127353" y="4718847"/>
            <a:ext cx="387054" cy="647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+</a:t>
            </a:r>
          </a:p>
        </p:txBody>
      </p:sp>
      <p:sp>
        <p:nvSpPr>
          <p:cNvPr id="21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228767" y="4718847"/>
            <a:ext cx="387054" cy="647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=</a:t>
            </a:r>
          </a:p>
        </p:txBody>
      </p:sp>
      <p:sp>
        <p:nvSpPr>
          <p:cNvPr id="21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022516" y="4713892"/>
            <a:ext cx="387054" cy="647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+</a:t>
            </a:r>
          </a:p>
        </p:txBody>
      </p:sp>
      <p:pic>
        <p:nvPicPr>
          <p:cNvPr id="9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41729" y="77798"/>
            <a:ext cx="2372104" cy="1054402"/>
          </a:xfrm>
          <a:prstGeom prst="rect">
            <a:avLst/>
          </a:prstGeom>
          <a:noFill/>
        </p:spPr>
      </p:pic>
      <p:sp>
        <p:nvSpPr>
          <p:cNvPr id="100" name="Action Button: Home 99">
            <a:hlinkClick r:id="rId5" action="ppaction://hlinksldjump" highlightClick="1"/>
          </p:cNvPr>
          <p:cNvSpPr/>
          <p:nvPr/>
        </p:nvSpPr>
        <p:spPr>
          <a:xfrm>
            <a:off x="11691425" y="6396180"/>
            <a:ext cx="401511" cy="40151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53025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4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4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5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/>
          <p:nvPr/>
        </p:nvGrpSpPr>
        <p:grpSpPr>
          <a:xfrm>
            <a:off x="4664002" y="4715332"/>
            <a:ext cx="665250" cy="665252"/>
            <a:chOff x="7632352" y="2681286"/>
            <a:chExt cx="405942" cy="405944"/>
          </a:xfrm>
        </p:grpSpPr>
        <p:sp>
          <p:nvSpPr>
            <p:cNvPr id="19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9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1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265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" name="Group 45"/>
          <p:cNvGrpSpPr/>
          <p:nvPr/>
        </p:nvGrpSpPr>
        <p:grpSpPr>
          <a:xfrm>
            <a:off x="3562590" y="4715333"/>
            <a:ext cx="665250" cy="665252"/>
            <a:chOff x="7632352" y="2681286"/>
            <a:chExt cx="405942" cy="405944"/>
          </a:xfrm>
        </p:grpSpPr>
        <p:sp>
          <p:nvSpPr>
            <p:cNvPr id="19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9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8269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265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4" name="Group 67"/>
          <p:cNvGrpSpPr/>
          <p:nvPr/>
        </p:nvGrpSpPr>
        <p:grpSpPr>
          <a:xfrm>
            <a:off x="1313276" y="4715326"/>
            <a:ext cx="665250" cy="665250"/>
            <a:chOff x="7632352" y="2681286"/>
            <a:chExt cx="405942" cy="405944"/>
          </a:xfrm>
        </p:grpSpPr>
        <p:sp>
          <p:nvSpPr>
            <p:cNvPr id="20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0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053" y="2691338"/>
              <a:ext cx="236184" cy="3949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265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5" name="Group 45"/>
          <p:cNvGrpSpPr/>
          <p:nvPr/>
        </p:nvGrpSpPr>
        <p:grpSpPr>
          <a:xfrm>
            <a:off x="2457753" y="4710371"/>
            <a:ext cx="665250" cy="665250"/>
            <a:chOff x="7632352" y="2681286"/>
            <a:chExt cx="405942" cy="405944"/>
          </a:xfrm>
        </p:grpSpPr>
        <p:sp>
          <p:nvSpPr>
            <p:cNvPr id="21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1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7338" y="2691337"/>
              <a:ext cx="236184" cy="3949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265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6" name="Group 61"/>
          <p:cNvGrpSpPr/>
          <p:nvPr/>
        </p:nvGrpSpPr>
        <p:grpSpPr>
          <a:xfrm>
            <a:off x="3555068" y="4715334"/>
            <a:ext cx="665250" cy="678504"/>
            <a:chOff x="7632352" y="2681286"/>
            <a:chExt cx="405942" cy="414031"/>
          </a:xfrm>
        </p:grpSpPr>
        <p:sp>
          <p:nvSpPr>
            <p:cNvPr id="20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0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053" y="270040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5</a:t>
              </a:r>
            </a:p>
          </p:txBody>
        </p:sp>
      </p:grpSp>
      <p:grpSp>
        <p:nvGrpSpPr>
          <p:cNvPr id="7" name="Group 64"/>
          <p:cNvGrpSpPr/>
          <p:nvPr/>
        </p:nvGrpSpPr>
        <p:grpSpPr>
          <a:xfrm>
            <a:off x="4533256" y="4715320"/>
            <a:ext cx="921515" cy="708245"/>
            <a:chOff x="7548306" y="2681286"/>
            <a:chExt cx="562317" cy="432180"/>
          </a:xfrm>
        </p:grpSpPr>
        <p:sp>
          <p:nvSpPr>
            <p:cNvPr id="20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0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48306" y="2718551"/>
              <a:ext cx="562317" cy="3949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466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10</a:t>
              </a:r>
            </a:p>
          </p:txBody>
        </p:sp>
      </p:grpSp>
      <p:grpSp>
        <p:nvGrpSpPr>
          <p:cNvPr id="8" name="Group 70"/>
          <p:cNvGrpSpPr/>
          <p:nvPr/>
        </p:nvGrpSpPr>
        <p:grpSpPr>
          <a:xfrm>
            <a:off x="1320618" y="4715334"/>
            <a:ext cx="665250" cy="678504"/>
            <a:chOff x="7632352" y="2681286"/>
            <a:chExt cx="405942" cy="414031"/>
          </a:xfrm>
        </p:grpSpPr>
        <p:sp>
          <p:nvSpPr>
            <p:cNvPr id="20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1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040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9" name="Group 61"/>
          <p:cNvGrpSpPr/>
          <p:nvPr/>
        </p:nvGrpSpPr>
        <p:grpSpPr>
          <a:xfrm>
            <a:off x="2450232" y="4710380"/>
            <a:ext cx="665250" cy="678504"/>
            <a:chOff x="7632352" y="2681286"/>
            <a:chExt cx="405942" cy="414031"/>
          </a:xfrm>
        </p:grpSpPr>
        <p:sp>
          <p:nvSpPr>
            <p:cNvPr id="21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1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053" y="270040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3</a:t>
              </a:r>
            </a:p>
          </p:txBody>
        </p:sp>
      </p:grpSp>
      <p:sp>
        <p:nvSpPr>
          <p:cNvPr id="153" name="Rounded Rectangle 152"/>
          <p:cNvSpPr/>
          <p:nvPr/>
        </p:nvSpPr>
        <p:spPr>
          <a:xfrm>
            <a:off x="6019571" y="4132081"/>
            <a:ext cx="4845384" cy="184302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10" name="Group 42"/>
          <p:cNvGrpSpPr/>
          <p:nvPr/>
        </p:nvGrpSpPr>
        <p:grpSpPr>
          <a:xfrm>
            <a:off x="9900781" y="4423028"/>
            <a:ext cx="555890" cy="555891"/>
            <a:chOff x="7632352" y="2681286"/>
            <a:chExt cx="405942" cy="405944"/>
          </a:xfrm>
        </p:grpSpPr>
        <p:sp>
          <p:nvSpPr>
            <p:cNvPr id="12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2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2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1" name="Group 45"/>
          <p:cNvGrpSpPr/>
          <p:nvPr/>
        </p:nvGrpSpPr>
        <p:grpSpPr>
          <a:xfrm>
            <a:off x="8799369" y="4423029"/>
            <a:ext cx="555890" cy="555891"/>
            <a:chOff x="7632352" y="2681286"/>
            <a:chExt cx="405942" cy="405944"/>
          </a:xfrm>
        </p:grpSpPr>
        <p:sp>
          <p:nvSpPr>
            <p:cNvPr id="13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3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8269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2" name="Group 67"/>
          <p:cNvGrpSpPr/>
          <p:nvPr/>
        </p:nvGrpSpPr>
        <p:grpSpPr>
          <a:xfrm>
            <a:off x="7635075" y="4423029"/>
            <a:ext cx="555890" cy="555891"/>
            <a:chOff x="7632352" y="2681286"/>
            <a:chExt cx="405942" cy="405944"/>
          </a:xfrm>
        </p:grpSpPr>
        <p:sp>
          <p:nvSpPr>
            <p:cNvPr id="14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4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3" name="Group 61"/>
          <p:cNvGrpSpPr/>
          <p:nvPr/>
        </p:nvGrpSpPr>
        <p:grpSpPr>
          <a:xfrm>
            <a:off x="8791848" y="4423029"/>
            <a:ext cx="555890" cy="555891"/>
            <a:chOff x="7632352" y="2681286"/>
            <a:chExt cx="405942" cy="405944"/>
          </a:xfrm>
        </p:grpSpPr>
        <p:sp>
          <p:nvSpPr>
            <p:cNvPr id="13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3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14" name="Group 64"/>
          <p:cNvGrpSpPr/>
          <p:nvPr/>
        </p:nvGrpSpPr>
        <p:grpSpPr>
          <a:xfrm>
            <a:off x="9907771" y="4423029"/>
            <a:ext cx="555890" cy="555891"/>
            <a:chOff x="7632352" y="2681286"/>
            <a:chExt cx="405942" cy="405944"/>
          </a:xfrm>
        </p:grpSpPr>
        <p:sp>
          <p:nvSpPr>
            <p:cNvPr id="13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3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5</a:t>
              </a:r>
            </a:p>
          </p:txBody>
        </p:sp>
      </p:grpSp>
      <p:grpSp>
        <p:nvGrpSpPr>
          <p:cNvPr id="15" name="Group 70"/>
          <p:cNvGrpSpPr/>
          <p:nvPr/>
        </p:nvGrpSpPr>
        <p:grpSpPr>
          <a:xfrm>
            <a:off x="7642416" y="4423029"/>
            <a:ext cx="555890" cy="555891"/>
            <a:chOff x="7632352" y="2681286"/>
            <a:chExt cx="405942" cy="405944"/>
          </a:xfrm>
        </p:grpSpPr>
        <p:sp>
          <p:nvSpPr>
            <p:cNvPr id="14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4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2</a:t>
              </a:r>
            </a:p>
          </p:txBody>
        </p:sp>
      </p:grpSp>
      <p:sp>
        <p:nvSpPr>
          <p:cNvPr id="14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325947" y="4413852"/>
            <a:ext cx="323426" cy="540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+</a:t>
            </a:r>
          </a:p>
        </p:txBody>
      </p:sp>
      <p:sp>
        <p:nvSpPr>
          <p:cNvPr id="15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457088" y="4413852"/>
            <a:ext cx="323426" cy="540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=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6346586" y="2539889"/>
            <a:ext cx="574581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3199" b="1" dirty="0" err="1">
                <a:solidFill>
                  <a:srgbClr val="40505E"/>
                </a:solidFill>
                <a:latin typeface="+mj-lt"/>
                <a:cs typeface="Lato" pitchFamily="34" charset="0"/>
              </a:rPr>
              <a:t>và</a:t>
            </a:r>
            <a:endParaRPr lang="en-US" sz="3199" b="1" dirty="0">
              <a:solidFill>
                <a:srgbClr val="40505E"/>
              </a:solidFill>
              <a:latin typeface="+mj-lt"/>
              <a:cs typeface="Lato" pitchFamily="34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2923097" y="2539889"/>
            <a:ext cx="574581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3199" b="1" dirty="0" err="1">
                <a:solidFill>
                  <a:srgbClr val="40505E"/>
                </a:solidFill>
                <a:latin typeface="+mj-lt"/>
                <a:cs typeface="Lato" pitchFamily="34" charset="0"/>
              </a:rPr>
              <a:t>và</a:t>
            </a:r>
            <a:endParaRPr lang="en-US" sz="3199" b="1" dirty="0">
              <a:solidFill>
                <a:srgbClr val="40505E"/>
              </a:solidFill>
              <a:latin typeface="+mj-lt"/>
              <a:cs typeface="Lato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6227675" y="4325303"/>
            <a:ext cx="1039067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2399" b="1" dirty="0" err="1">
                <a:solidFill>
                  <a:prstClr val="black"/>
                </a:solidFill>
                <a:latin typeface="+mj-lt"/>
                <a:cs typeface="Lato" pitchFamily="34" charset="0"/>
              </a:rPr>
              <a:t>Nhẩm</a:t>
            </a:r>
            <a:r>
              <a:rPr lang="en-US" sz="2399" b="1" dirty="0">
                <a:solidFill>
                  <a:prstClr val="black"/>
                </a:solidFill>
                <a:latin typeface="+mj-lt"/>
                <a:cs typeface="Lato" pitchFamily="34" charset="0"/>
              </a:rPr>
              <a:t>:</a:t>
            </a:r>
          </a:p>
        </p:txBody>
      </p:sp>
      <p:grpSp>
        <p:nvGrpSpPr>
          <p:cNvPr id="16" name="Group 42"/>
          <p:cNvGrpSpPr/>
          <p:nvPr/>
        </p:nvGrpSpPr>
        <p:grpSpPr>
          <a:xfrm>
            <a:off x="9895828" y="5176093"/>
            <a:ext cx="555890" cy="555891"/>
            <a:chOff x="7632352" y="2681286"/>
            <a:chExt cx="405942" cy="405944"/>
          </a:xfrm>
        </p:grpSpPr>
        <p:sp>
          <p:nvSpPr>
            <p:cNvPr id="15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5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2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7" name="Group 45"/>
          <p:cNvGrpSpPr/>
          <p:nvPr/>
        </p:nvGrpSpPr>
        <p:grpSpPr>
          <a:xfrm>
            <a:off x="8794416" y="5176094"/>
            <a:ext cx="555890" cy="555891"/>
            <a:chOff x="7632352" y="2681286"/>
            <a:chExt cx="405942" cy="405944"/>
          </a:xfrm>
        </p:grpSpPr>
        <p:sp>
          <p:nvSpPr>
            <p:cNvPr id="16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6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8269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8" name="Group 67"/>
          <p:cNvGrpSpPr/>
          <p:nvPr/>
        </p:nvGrpSpPr>
        <p:grpSpPr>
          <a:xfrm>
            <a:off x="7630122" y="5176094"/>
            <a:ext cx="555890" cy="555891"/>
            <a:chOff x="7632352" y="2681286"/>
            <a:chExt cx="405942" cy="405944"/>
          </a:xfrm>
        </p:grpSpPr>
        <p:sp>
          <p:nvSpPr>
            <p:cNvPr id="16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6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9" name="Group 61"/>
          <p:cNvGrpSpPr/>
          <p:nvPr/>
        </p:nvGrpSpPr>
        <p:grpSpPr>
          <a:xfrm>
            <a:off x="8786895" y="5176094"/>
            <a:ext cx="555890" cy="555891"/>
            <a:chOff x="7632352" y="2681286"/>
            <a:chExt cx="405942" cy="405944"/>
          </a:xfrm>
        </p:grpSpPr>
        <p:sp>
          <p:nvSpPr>
            <p:cNvPr id="16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6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5</a:t>
              </a:r>
            </a:p>
          </p:txBody>
        </p:sp>
      </p:grpSp>
      <p:grpSp>
        <p:nvGrpSpPr>
          <p:cNvPr id="20" name="Group 64"/>
          <p:cNvGrpSpPr/>
          <p:nvPr/>
        </p:nvGrpSpPr>
        <p:grpSpPr>
          <a:xfrm>
            <a:off x="9824530" y="5176094"/>
            <a:ext cx="713431" cy="555891"/>
            <a:chOff x="7575172" y="2681286"/>
            <a:chExt cx="520987" cy="405944"/>
          </a:xfrm>
        </p:grpSpPr>
        <p:sp>
          <p:nvSpPr>
            <p:cNvPr id="16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7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75172" y="2691333"/>
              <a:ext cx="520987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10</a:t>
              </a:r>
            </a:p>
          </p:txBody>
        </p:sp>
      </p:grpSp>
      <p:grpSp>
        <p:nvGrpSpPr>
          <p:cNvPr id="21" name="Group 70"/>
          <p:cNvGrpSpPr/>
          <p:nvPr/>
        </p:nvGrpSpPr>
        <p:grpSpPr>
          <a:xfrm>
            <a:off x="7637463" y="5176094"/>
            <a:ext cx="555890" cy="555891"/>
            <a:chOff x="7632352" y="2681286"/>
            <a:chExt cx="405942" cy="405944"/>
          </a:xfrm>
        </p:grpSpPr>
        <p:sp>
          <p:nvSpPr>
            <p:cNvPr id="17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7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5</a:t>
              </a:r>
            </a:p>
          </p:txBody>
        </p:sp>
      </p:grpSp>
      <p:sp>
        <p:nvSpPr>
          <p:cNvPr id="17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320994" y="5166918"/>
            <a:ext cx="323426" cy="540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+</a:t>
            </a:r>
          </a:p>
        </p:txBody>
      </p:sp>
      <p:sp>
        <p:nvSpPr>
          <p:cNvPr id="17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452135" y="5166918"/>
            <a:ext cx="323426" cy="540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=</a:t>
            </a:r>
          </a:p>
        </p:txBody>
      </p:sp>
      <p:grpSp>
        <p:nvGrpSpPr>
          <p:cNvPr id="22" name="Group 185"/>
          <p:cNvGrpSpPr/>
          <p:nvPr/>
        </p:nvGrpSpPr>
        <p:grpSpPr>
          <a:xfrm>
            <a:off x="5263540" y="1914796"/>
            <a:ext cx="1061681" cy="1875438"/>
            <a:chOff x="1707608" y="1365872"/>
            <a:chExt cx="796537" cy="1407067"/>
          </a:xfrm>
        </p:grpSpPr>
        <p:sp>
          <p:nvSpPr>
            <p:cNvPr id="176" name="Oval 175"/>
            <p:cNvSpPr/>
            <p:nvPr/>
          </p:nvSpPr>
          <p:spPr>
            <a:xfrm>
              <a:off x="1906859" y="1505415"/>
              <a:ext cx="189570" cy="189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1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170760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3" name="Group 186"/>
          <p:cNvGrpSpPr/>
          <p:nvPr/>
        </p:nvGrpSpPr>
        <p:grpSpPr>
          <a:xfrm>
            <a:off x="977966" y="1914796"/>
            <a:ext cx="1061681" cy="1875438"/>
            <a:chOff x="3610736" y="1365872"/>
            <a:chExt cx="796537" cy="1407067"/>
          </a:xfrm>
        </p:grpSpPr>
        <p:sp>
          <p:nvSpPr>
            <p:cNvPr id="177" name="Oval 176"/>
            <p:cNvSpPr/>
            <p:nvPr/>
          </p:nvSpPr>
          <p:spPr>
            <a:xfrm>
              <a:off x="3836020" y="1494264"/>
              <a:ext cx="178419" cy="1784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2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3610736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4" name="Group 187"/>
          <p:cNvGrpSpPr/>
          <p:nvPr/>
        </p:nvGrpSpPr>
        <p:grpSpPr>
          <a:xfrm>
            <a:off x="1840033" y="1914796"/>
            <a:ext cx="1061681" cy="1875438"/>
            <a:chOff x="4257511" y="1365872"/>
            <a:chExt cx="796537" cy="1407067"/>
          </a:xfrm>
        </p:grpSpPr>
        <p:sp>
          <p:nvSpPr>
            <p:cNvPr id="178" name="Oval 177"/>
            <p:cNvSpPr/>
            <p:nvPr/>
          </p:nvSpPr>
          <p:spPr>
            <a:xfrm>
              <a:off x="4460488" y="1494264"/>
              <a:ext cx="223024" cy="223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3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4257511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5" name="Group 188"/>
          <p:cNvGrpSpPr/>
          <p:nvPr/>
        </p:nvGrpSpPr>
        <p:grpSpPr>
          <a:xfrm>
            <a:off x="3559227" y="1914796"/>
            <a:ext cx="1061681" cy="1875438"/>
            <a:chOff x="6261018" y="1365872"/>
            <a:chExt cx="796537" cy="1407067"/>
          </a:xfrm>
        </p:grpSpPr>
        <p:sp>
          <p:nvSpPr>
            <p:cNvPr id="179" name="Oval 178"/>
            <p:cNvSpPr/>
            <p:nvPr/>
          </p:nvSpPr>
          <p:spPr>
            <a:xfrm>
              <a:off x="6456556" y="1483112"/>
              <a:ext cx="211873" cy="2118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4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626101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6" name="Group 189"/>
          <p:cNvGrpSpPr/>
          <p:nvPr/>
        </p:nvGrpSpPr>
        <p:grpSpPr>
          <a:xfrm>
            <a:off x="4421294" y="1914796"/>
            <a:ext cx="1061681" cy="1875438"/>
            <a:chOff x="6907793" y="1365872"/>
            <a:chExt cx="796537" cy="1407067"/>
          </a:xfrm>
        </p:grpSpPr>
        <p:sp>
          <p:nvSpPr>
            <p:cNvPr id="180" name="Oval 179"/>
            <p:cNvSpPr/>
            <p:nvPr/>
          </p:nvSpPr>
          <p:spPr>
            <a:xfrm>
              <a:off x="7114479" y="1483112"/>
              <a:ext cx="200722" cy="2007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5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6907793" y="1365872"/>
              <a:ext cx="796537" cy="1407067"/>
            </a:xfrm>
            <a:prstGeom prst="rect">
              <a:avLst/>
            </a:prstGeom>
            <a:noFill/>
          </p:spPr>
        </p:pic>
      </p:grpSp>
      <p:sp>
        <p:nvSpPr>
          <p:cNvPr id="191" name="Rounded Rectangle 190"/>
          <p:cNvSpPr/>
          <p:nvPr/>
        </p:nvSpPr>
        <p:spPr>
          <a:xfrm>
            <a:off x="893135" y="1545898"/>
            <a:ext cx="10549957" cy="4539413"/>
          </a:xfrm>
          <a:prstGeom prst="round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1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148619" y="4750746"/>
            <a:ext cx="387054" cy="647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+</a:t>
            </a:r>
          </a:p>
        </p:txBody>
      </p:sp>
      <p:sp>
        <p:nvSpPr>
          <p:cNvPr id="21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250033" y="4750746"/>
            <a:ext cx="387054" cy="647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=</a:t>
            </a:r>
          </a:p>
        </p:txBody>
      </p:sp>
      <p:sp>
        <p:nvSpPr>
          <p:cNvPr id="21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043782" y="4745791"/>
            <a:ext cx="387054" cy="647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+</a:t>
            </a:r>
          </a:p>
        </p:txBody>
      </p:sp>
      <p:grpSp>
        <p:nvGrpSpPr>
          <p:cNvPr id="94" name="Group 185"/>
          <p:cNvGrpSpPr/>
          <p:nvPr/>
        </p:nvGrpSpPr>
        <p:grpSpPr>
          <a:xfrm>
            <a:off x="8691967" y="1914796"/>
            <a:ext cx="1061681" cy="1875438"/>
            <a:chOff x="1707608" y="1365872"/>
            <a:chExt cx="796537" cy="1407067"/>
          </a:xfrm>
        </p:grpSpPr>
        <p:sp>
          <p:nvSpPr>
            <p:cNvPr id="98" name="Oval 97"/>
            <p:cNvSpPr/>
            <p:nvPr/>
          </p:nvSpPr>
          <p:spPr>
            <a:xfrm>
              <a:off x="1906859" y="1505415"/>
              <a:ext cx="189570" cy="189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99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170760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100" name="Group 188"/>
          <p:cNvGrpSpPr/>
          <p:nvPr/>
        </p:nvGrpSpPr>
        <p:grpSpPr>
          <a:xfrm>
            <a:off x="6987654" y="1914796"/>
            <a:ext cx="1061681" cy="1875438"/>
            <a:chOff x="6261018" y="1365872"/>
            <a:chExt cx="796537" cy="1407067"/>
          </a:xfrm>
        </p:grpSpPr>
        <p:sp>
          <p:nvSpPr>
            <p:cNvPr id="101" name="Oval 100"/>
            <p:cNvSpPr/>
            <p:nvPr/>
          </p:nvSpPr>
          <p:spPr>
            <a:xfrm>
              <a:off x="6456556" y="1483112"/>
              <a:ext cx="211873" cy="2118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02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626101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103" name="Group 189"/>
          <p:cNvGrpSpPr/>
          <p:nvPr/>
        </p:nvGrpSpPr>
        <p:grpSpPr>
          <a:xfrm>
            <a:off x="7849721" y="1914796"/>
            <a:ext cx="1061681" cy="1875438"/>
            <a:chOff x="6907793" y="1365872"/>
            <a:chExt cx="796537" cy="1407067"/>
          </a:xfrm>
        </p:grpSpPr>
        <p:sp>
          <p:nvSpPr>
            <p:cNvPr id="104" name="Oval 103"/>
            <p:cNvSpPr/>
            <p:nvPr/>
          </p:nvSpPr>
          <p:spPr>
            <a:xfrm>
              <a:off x="7114479" y="1483112"/>
              <a:ext cx="200722" cy="2007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05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6907793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115" name="Group 185"/>
          <p:cNvGrpSpPr/>
          <p:nvPr/>
        </p:nvGrpSpPr>
        <p:grpSpPr>
          <a:xfrm>
            <a:off x="10381411" y="1914796"/>
            <a:ext cx="1061681" cy="1875438"/>
            <a:chOff x="1707608" y="1365872"/>
            <a:chExt cx="796537" cy="1407067"/>
          </a:xfrm>
        </p:grpSpPr>
        <p:sp>
          <p:nvSpPr>
            <p:cNvPr id="116" name="Oval 115"/>
            <p:cNvSpPr/>
            <p:nvPr/>
          </p:nvSpPr>
          <p:spPr>
            <a:xfrm>
              <a:off x="1906859" y="1505415"/>
              <a:ext cx="189570" cy="189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17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170760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118" name="Group 189"/>
          <p:cNvGrpSpPr/>
          <p:nvPr/>
        </p:nvGrpSpPr>
        <p:grpSpPr>
          <a:xfrm>
            <a:off x="9539165" y="1914796"/>
            <a:ext cx="1061681" cy="1875438"/>
            <a:chOff x="6907793" y="1365872"/>
            <a:chExt cx="796537" cy="1407067"/>
          </a:xfrm>
        </p:grpSpPr>
        <p:sp>
          <p:nvSpPr>
            <p:cNvPr id="119" name="Oval 118"/>
            <p:cNvSpPr/>
            <p:nvPr/>
          </p:nvSpPr>
          <p:spPr>
            <a:xfrm>
              <a:off x="7114479" y="1483112"/>
              <a:ext cx="200722" cy="2007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20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3"/>
            <a:srcRect l="21695" r="21695"/>
            <a:stretch>
              <a:fillRect/>
            </a:stretch>
          </p:blipFill>
          <p:spPr bwMode="auto">
            <a:xfrm>
              <a:off x="6907793" y="1365872"/>
              <a:ext cx="796537" cy="1407067"/>
            </a:xfrm>
            <a:prstGeom prst="rect">
              <a:avLst/>
            </a:prstGeom>
            <a:noFill/>
          </p:spPr>
        </p:pic>
      </p:grpSp>
      <p:pic>
        <p:nvPicPr>
          <p:cNvPr id="106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8239" y="47044"/>
            <a:ext cx="2788513" cy="1239496"/>
          </a:xfrm>
          <a:prstGeom prst="rect">
            <a:avLst/>
          </a:prstGeom>
          <a:noFill/>
        </p:spPr>
      </p:pic>
      <p:sp>
        <p:nvSpPr>
          <p:cNvPr id="27" name="Action Button: Home 26">
            <a:hlinkClick r:id="rId5" action="ppaction://hlinksldjump" highlightClick="1"/>
          </p:cNvPr>
          <p:cNvSpPr/>
          <p:nvPr/>
        </p:nvSpPr>
        <p:spPr>
          <a:xfrm>
            <a:off x="11638264" y="6085311"/>
            <a:ext cx="401511" cy="40151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65891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1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6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6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4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5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4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5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4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5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4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5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6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4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5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6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2531846" y="3120837"/>
            <a:ext cx="7128307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914347">
              <a:lnSpc>
                <a:spcPct val="120000"/>
              </a:lnSpc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10: </a:t>
            </a:r>
            <a:r>
              <a:rPr lang="en-US" sz="4400" b="1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Phép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 </a:t>
            </a:r>
            <a:r>
              <a:rPr lang="en-US" sz="4400" b="1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cộng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 </a:t>
            </a:r>
            <a:r>
              <a:rPr lang="en-US" sz="4400" b="1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trong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 </a:t>
            </a:r>
            <a:r>
              <a:rPr lang="en-US" sz="4400" b="1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phạm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 vi 10 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5077" y="894186"/>
            <a:ext cx="2163877" cy="1242746"/>
            <a:chOff x="1523997" y="0"/>
            <a:chExt cx="2190752" cy="10153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5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3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551107" y="1059713"/>
            <a:ext cx="6556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47">
              <a:defRPr/>
            </a:pP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Phép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cộng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,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phép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trừ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trong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phạm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vi 10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2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/>
          <p:nvPr/>
        </p:nvGrpSpPr>
        <p:grpSpPr>
          <a:xfrm>
            <a:off x="4664002" y="4715332"/>
            <a:ext cx="665250" cy="665252"/>
            <a:chOff x="7632352" y="2681286"/>
            <a:chExt cx="405942" cy="405944"/>
          </a:xfrm>
        </p:grpSpPr>
        <p:sp>
          <p:nvSpPr>
            <p:cNvPr id="19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1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265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" name="Group 45"/>
          <p:cNvGrpSpPr/>
          <p:nvPr/>
        </p:nvGrpSpPr>
        <p:grpSpPr>
          <a:xfrm>
            <a:off x="3562590" y="4715333"/>
            <a:ext cx="665250" cy="665252"/>
            <a:chOff x="7632352" y="2681286"/>
            <a:chExt cx="405942" cy="405944"/>
          </a:xfrm>
        </p:grpSpPr>
        <p:sp>
          <p:nvSpPr>
            <p:cNvPr id="19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8269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265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4" name="Group 67"/>
          <p:cNvGrpSpPr/>
          <p:nvPr/>
        </p:nvGrpSpPr>
        <p:grpSpPr>
          <a:xfrm>
            <a:off x="1313276" y="4715326"/>
            <a:ext cx="665250" cy="665250"/>
            <a:chOff x="7632352" y="2681286"/>
            <a:chExt cx="405942" cy="405944"/>
          </a:xfrm>
        </p:grpSpPr>
        <p:sp>
          <p:nvSpPr>
            <p:cNvPr id="20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053" y="2691338"/>
              <a:ext cx="236184" cy="3949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265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5" name="Group 45"/>
          <p:cNvGrpSpPr/>
          <p:nvPr/>
        </p:nvGrpSpPr>
        <p:grpSpPr>
          <a:xfrm>
            <a:off x="2457753" y="4710371"/>
            <a:ext cx="665250" cy="665250"/>
            <a:chOff x="7632352" y="2681286"/>
            <a:chExt cx="405942" cy="405944"/>
          </a:xfrm>
        </p:grpSpPr>
        <p:sp>
          <p:nvSpPr>
            <p:cNvPr id="21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7338" y="2691337"/>
              <a:ext cx="236184" cy="3949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265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6" name="Group 61"/>
          <p:cNvGrpSpPr/>
          <p:nvPr/>
        </p:nvGrpSpPr>
        <p:grpSpPr>
          <a:xfrm>
            <a:off x="3555068" y="4715334"/>
            <a:ext cx="665250" cy="678504"/>
            <a:chOff x="7632352" y="2681286"/>
            <a:chExt cx="405942" cy="414031"/>
          </a:xfrm>
        </p:grpSpPr>
        <p:sp>
          <p:nvSpPr>
            <p:cNvPr id="20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053" y="270040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Lato"/>
                  <a:cs typeface="Lato" panose="020F0502020204030203" pitchFamily="34" charset="0"/>
                </a:rPr>
                <a:t>0</a:t>
              </a:r>
            </a:p>
          </p:txBody>
        </p:sp>
      </p:grpSp>
      <p:grpSp>
        <p:nvGrpSpPr>
          <p:cNvPr id="7" name="Group 64"/>
          <p:cNvGrpSpPr/>
          <p:nvPr/>
        </p:nvGrpSpPr>
        <p:grpSpPr>
          <a:xfrm>
            <a:off x="4562981" y="4715323"/>
            <a:ext cx="921515" cy="678516"/>
            <a:chOff x="7566445" y="2681286"/>
            <a:chExt cx="562317" cy="414039"/>
          </a:xfrm>
        </p:grpSpPr>
        <p:sp>
          <p:nvSpPr>
            <p:cNvPr id="20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66445" y="2700411"/>
              <a:ext cx="562317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Lato"/>
                  <a:cs typeface="Lato" panose="020F0502020204030203" pitchFamily="34" charset="0"/>
                </a:rPr>
                <a:t>9</a:t>
              </a:r>
            </a:p>
          </p:txBody>
        </p:sp>
      </p:grpSp>
      <p:grpSp>
        <p:nvGrpSpPr>
          <p:cNvPr id="8" name="Group 70"/>
          <p:cNvGrpSpPr/>
          <p:nvPr/>
        </p:nvGrpSpPr>
        <p:grpSpPr>
          <a:xfrm>
            <a:off x="1320618" y="4715334"/>
            <a:ext cx="665250" cy="678504"/>
            <a:chOff x="7632352" y="2681286"/>
            <a:chExt cx="405942" cy="414031"/>
          </a:xfrm>
        </p:grpSpPr>
        <p:sp>
          <p:nvSpPr>
            <p:cNvPr id="20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040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Lato"/>
                  <a:cs typeface="Lato" panose="020F0502020204030203" pitchFamily="34" charset="0"/>
                </a:rPr>
                <a:t>5</a:t>
              </a:r>
            </a:p>
          </p:txBody>
        </p:sp>
      </p:grpSp>
      <p:grpSp>
        <p:nvGrpSpPr>
          <p:cNvPr id="9" name="Group 61"/>
          <p:cNvGrpSpPr/>
          <p:nvPr/>
        </p:nvGrpSpPr>
        <p:grpSpPr>
          <a:xfrm>
            <a:off x="2450232" y="4710380"/>
            <a:ext cx="665250" cy="678504"/>
            <a:chOff x="7632352" y="2681286"/>
            <a:chExt cx="405942" cy="414031"/>
          </a:xfrm>
        </p:grpSpPr>
        <p:sp>
          <p:nvSpPr>
            <p:cNvPr id="21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053" y="270040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Lato"/>
                  <a:cs typeface="Lato" panose="020F0502020204030203" pitchFamily="34" charset="0"/>
                </a:rPr>
                <a:t>4</a:t>
              </a:r>
            </a:p>
          </p:txBody>
        </p:sp>
      </p:grpSp>
      <p:sp>
        <p:nvSpPr>
          <p:cNvPr id="153" name="Rounded Rectangle 152"/>
          <p:cNvSpPr/>
          <p:nvPr/>
        </p:nvSpPr>
        <p:spPr>
          <a:xfrm>
            <a:off x="6019571" y="4132081"/>
            <a:ext cx="4845384" cy="184302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0" name="Group 42"/>
          <p:cNvGrpSpPr/>
          <p:nvPr/>
        </p:nvGrpSpPr>
        <p:grpSpPr>
          <a:xfrm>
            <a:off x="9900781" y="4423028"/>
            <a:ext cx="555890" cy="555891"/>
            <a:chOff x="7632352" y="2681286"/>
            <a:chExt cx="405942" cy="405944"/>
          </a:xfrm>
        </p:grpSpPr>
        <p:sp>
          <p:nvSpPr>
            <p:cNvPr id="12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2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1" name="Group 45"/>
          <p:cNvGrpSpPr/>
          <p:nvPr/>
        </p:nvGrpSpPr>
        <p:grpSpPr>
          <a:xfrm>
            <a:off x="8799369" y="4423029"/>
            <a:ext cx="555890" cy="555891"/>
            <a:chOff x="7632352" y="2681286"/>
            <a:chExt cx="405942" cy="405944"/>
          </a:xfrm>
        </p:grpSpPr>
        <p:sp>
          <p:nvSpPr>
            <p:cNvPr id="13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8269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2" name="Group 67"/>
          <p:cNvGrpSpPr/>
          <p:nvPr/>
        </p:nvGrpSpPr>
        <p:grpSpPr>
          <a:xfrm>
            <a:off x="7635075" y="4423029"/>
            <a:ext cx="555890" cy="555891"/>
            <a:chOff x="7632352" y="2681286"/>
            <a:chExt cx="405942" cy="405944"/>
          </a:xfrm>
        </p:grpSpPr>
        <p:sp>
          <p:nvSpPr>
            <p:cNvPr id="14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3" name="Group 61"/>
          <p:cNvGrpSpPr/>
          <p:nvPr/>
        </p:nvGrpSpPr>
        <p:grpSpPr>
          <a:xfrm>
            <a:off x="8791848" y="4423029"/>
            <a:ext cx="555890" cy="555891"/>
            <a:chOff x="7632352" y="2681286"/>
            <a:chExt cx="405942" cy="405944"/>
          </a:xfrm>
        </p:grpSpPr>
        <p:sp>
          <p:nvSpPr>
            <p:cNvPr id="13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white"/>
                  </a:solidFill>
                  <a:latin typeface="Lato"/>
                  <a:cs typeface="Lato" panose="020F0502020204030203" pitchFamily="34" charset="0"/>
                </a:rPr>
                <a:t>4</a:t>
              </a:r>
            </a:p>
          </p:txBody>
        </p:sp>
      </p:grpSp>
      <p:grpSp>
        <p:nvGrpSpPr>
          <p:cNvPr id="14" name="Group 64"/>
          <p:cNvGrpSpPr/>
          <p:nvPr/>
        </p:nvGrpSpPr>
        <p:grpSpPr>
          <a:xfrm>
            <a:off x="9907771" y="4423029"/>
            <a:ext cx="555890" cy="555891"/>
            <a:chOff x="7632352" y="2681286"/>
            <a:chExt cx="405942" cy="405944"/>
          </a:xfrm>
        </p:grpSpPr>
        <p:sp>
          <p:nvSpPr>
            <p:cNvPr id="13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white"/>
                  </a:solidFill>
                  <a:latin typeface="Lato"/>
                  <a:cs typeface="Lato" panose="020F0502020204030203" pitchFamily="34" charset="0"/>
                </a:rPr>
                <a:t>9</a:t>
              </a:r>
            </a:p>
          </p:txBody>
        </p:sp>
      </p:grpSp>
      <p:grpSp>
        <p:nvGrpSpPr>
          <p:cNvPr id="15" name="Group 70"/>
          <p:cNvGrpSpPr/>
          <p:nvPr/>
        </p:nvGrpSpPr>
        <p:grpSpPr>
          <a:xfrm>
            <a:off x="7642416" y="4423029"/>
            <a:ext cx="555890" cy="555891"/>
            <a:chOff x="7632352" y="2681286"/>
            <a:chExt cx="405942" cy="405944"/>
          </a:xfrm>
        </p:grpSpPr>
        <p:sp>
          <p:nvSpPr>
            <p:cNvPr id="14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white"/>
                  </a:solidFill>
                  <a:latin typeface="Lato"/>
                  <a:cs typeface="Lato" panose="020F0502020204030203" pitchFamily="34" charset="0"/>
                </a:rPr>
                <a:t>5</a:t>
              </a:r>
            </a:p>
          </p:txBody>
        </p:sp>
      </p:grpSp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7164" y="40145"/>
            <a:ext cx="2694437" cy="1197679"/>
          </a:xfrm>
          <a:prstGeom prst="rect">
            <a:avLst/>
          </a:prstGeom>
          <a:noFill/>
        </p:spPr>
      </p:pic>
      <p:sp>
        <p:nvSpPr>
          <p:cNvPr id="14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325947" y="4413852"/>
            <a:ext cx="323426" cy="540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Lato"/>
                <a:cs typeface="Lato" panose="020F0502020204030203" pitchFamily="34" charset="0"/>
              </a:rPr>
              <a:t>+</a:t>
            </a:r>
          </a:p>
        </p:txBody>
      </p:sp>
      <p:sp>
        <p:nvSpPr>
          <p:cNvPr id="15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457088" y="4413852"/>
            <a:ext cx="323426" cy="540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Lato"/>
                <a:cs typeface="Lato" panose="020F0502020204030203" pitchFamily="34" charset="0"/>
              </a:rPr>
              <a:t>=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5469679" y="2539889"/>
            <a:ext cx="622478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3199" b="1" dirty="0" err="1">
                <a:solidFill>
                  <a:srgbClr val="40505E"/>
                </a:solidFill>
                <a:latin typeface="Lato" pitchFamily="34" charset="0"/>
                <a:cs typeface="Lato" pitchFamily="34" charset="0"/>
              </a:rPr>
              <a:t>và</a:t>
            </a:r>
            <a:endParaRPr lang="en-US" sz="3199" b="1" dirty="0">
              <a:solidFill>
                <a:srgbClr val="40505E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6227675" y="4325303"/>
            <a:ext cx="1144865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2399" b="1" dirty="0" err="1">
                <a:solidFill>
                  <a:prstClr val="black"/>
                </a:solidFill>
                <a:latin typeface="Lato" pitchFamily="34" charset="0"/>
                <a:cs typeface="Lato" pitchFamily="34" charset="0"/>
              </a:rPr>
              <a:t>Nhẩm</a:t>
            </a:r>
            <a:r>
              <a:rPr lang="en-US" sz="2399" b="1" dirty="0">
                <a:solidFill>
                  <a:prstClr val="black"/>
                </a:solidFill>
                <a:latin typeface="Lato" pitchFamily="34" charset="0"/>
                <a:cs typeface="Lato" pitchFamily="34" charset="0"/>
              </a:rPr>
              <a:t>:</a:t>
            </a:r>
          </a:p>
        </p:txBody>
      </p:sp>
      <p:grpSp>
        <p:nvGrpSpPr>
          <p:cNvPr id="16" name="Group 42"/>
          <p:cNvGrpSpPr/>
          <p:nvPr/>
        </p:nvGrpSpPr>
        <p:grpSpPr>
          <a:xfrm>
            <a:off x="9895828" y="5176093"/>
            <a:ext cx="555890" cy="555891"/>
            <a:chOff x="7632352" y="2681286"/>
            <a:chExt cx="405942" cy="405944"/>
          </a:xfrm>
        </p:grpSpPr>
        <p:sp>
          <p:nvSpPr>
            <p:cNvPr id="15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2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7" name="Group 45"/>
          <p:cNvGrpSpPr/>
          <p:nvPr/>
        </p:nvGrpSpPr>
        <p:grpSpPr>
          <a:xfrm>
            <a:off x="8794416" y="5176094"/>
            <a:ext cx="555890" cy="555891"/>
            <a:chOff x="7632352" y="2681286"/>
            <a:chExt cx="405942" cy="405944"/>
          </a:xfrm>
        </p:grpSpPr>
        <p:sp>
          <p:nvSpPr>
            <p:cNvPr id="16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8269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8" name="Group 67"/>
          <p:cNvGrpSpPr/>
          <p:nvPr/>
        </p:nvGrpSpPr>
        <p:grpSpPr>
          <a:xfrm>
            <a:off x="7630122" y="5176094"/>
            <a:ext cx="555890" cy="555891"/>
            <a:chOff x="7632352" y="2681286"/>
            <a:chExt cx="405942" cy="405944"/>
          </a:xfrm>
        </p:grpSpPr>
        <p:sp>
          <p:nvSpPr>
            <p:cNvPr id="16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9" name="Group 61"/>
          <p:cNvGrpSpPr/>
          <p:nvPr/>
        </p:nvGrpSpPr>
        <p:grpSpPr>
          <a:xfrm>
            <a:off x="8786895" y="5176094"/>
            <a:ext cx="555890" cy="555891"/>
            <a:chOff x="7632352" y="2681286"/>
            <a:chExt cx="405942" cy="405944"/>
          </a:xfrm>
        </p:grpSpPr>
        <p:sp>
          <p:nvSpPr>
            <p:cNvPr id="16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white"/>
                  </a:solidFill>
                  <a:latin typeface="Lato"/>
                  <a:cs typeface="Lato" panose="020F0502020204030203" pitchFamily="34" charset="0"/>
                </a:rPr>
                <a:t>0</a:t>
              </a:r>
            </a:p>
          </p:txBody>
        </p:sp>
      </p:grpSp>
      <p:grpSp>
        <p:nvGrpSpPr>
          <p:cNvPr id="20" name="Group 64"/>
          <p:cNvGrpSpPr/>
          <p:nvPr/>
        </p:nvGrpSpPr>
        <p:grpSpPr>
          <a:xfrm>
            <a:off x="9824530" y="5176098"/>
            <a:ext cx="713431" cy="555891"/>
            <a:chOff x="7575172" y="2681289"/>
            <a:chExt cx="520987" cy="405944"/>
          </a:xfrm>
        </p:grpSpPr>
        <p:sp>
          <p:nvSpPr>
            <p:cNvPr id="169" name="Rounded Rectangle 3"/>
            <p:cNvSpPr/>
            <p:nvPr/>
          </p:nvSpPr>
          <p:spPr>
            <a:xfrm>
              <a:off x="7632352" y="2681289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75172" y="2691334"/>
              <a:ext cx="520987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white"/>
                  </a:solidFill>
                  <a:latin typeface="Lato"/>
                  <a:cs typeface="Lato" panose="020F0502020204030203" pitchFamily="34" charset="0"/>
                </a:rPr>
                <a:t>9</a:t>
              </a:r>
            </a:p>
          </p:txBody>
        </p:sp>
      </p:grpSp>
      <p:grpSp>
        <p:nvGrpSpPr>
          <p:cNvPr id="21" name="Group 70"/>
          <p:cNvGrpSpPr/>
          <p:nvPr/>
        </p:nvGrpSpPr>
        <p:grpSpPr>
          <a:xfrm>
            <a:off x="7637463" y="5176094"/>
            <a:ext cx="555890" cy="555891"/>
            <a:chOff x="7632352" y="2681286"/>
            <a:chExt cx="405942" cy="405944"/>
          </a:xfrm>
        </p:grpSpPr>
        <p:sp>
          <p:nvSpPr>
            <p:cNvPr id="17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white"/>
                  </a:solidFill>
                  <a:latin typeface="Lato"/>
                  <a:cs typeface="Lato" panose="020F0502020204030203" pitchFamily="34" charset="0"/>
                </a:rPr>
                <a:t>9</a:t>
              </a:r>
            </a:p>
          </p:txBody>
        </p:sp>
      </p:grpSp>
      <p:sp>
        <p:nvSpPr>
          <p:cNvPr id="17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320994" y="5166918"/>
            <a:ext cx="323426" cy="540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Lato"/>
                <a:cs typeface="Lato" panose="020F0502020204030203" pitchFamily="34" charset="0"/>
              </a:rPr>
              <a:t>+</a:t>
            </a:r>
          </a:p>
        </p:txBody>
      </p:sp>
      <p:sp>
        <p:nvSpPr>
          <p:cNvPr id="17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452135" y="5166918"/>
            <a:ext cx="323426" cy="540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Lato"/>
                <a:cs typeface="Lato" panose="020F0502020204030203" pitchFamily="34" charset="0"/>
              </a:rPr>
              <a:t>=</a:t>
            </a:r>
          </a:p>
        </p:txBody>
      </p:sp>
      <p:grpSp>
        <p:nvGrpSpPr>
          <p:cNvPr id="22" name="Group 185"/>
          <p:cNvGrpSpPr/>
          <p:nvPr/>
        </p:nvGrpSpPr>
        <p:grpSpPr>
          <a:xfrm>
            <a:off x="4401496" y="1914796"/>
            <a:ext cx="1061681" cy="1875438"/>
            <a:chOff x="1707608" y="1365872"/>
            <a:chExt cx="796537" cy="1407067"/>
          </a:xfrm>
        </p:grpSpPr>
        <p:sp>
          <p:nvSpPr>
            <p:cNvPr id="176" name="Oval 175"/>
            <p:cNvSpPr/>
            <p:nvPr/>
          </p:nvSpPr>
          <p:spPr>
            <a:xfrm>
              <a:off x="1906859" y="1505415"/>
              <a:ext cx="189570" cy="189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81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4"/>
            <a:srcRect l="21695" r="21695"/>
            <a:stretch>
              <a:fillRect/>
            </a:stretch>
          </p:blipFill>
          <p:spPr bwMode="auto">
            <a:xfrm>
              <a:off x="170760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3" name="Group 186"/>
          <p:cNvGrpSpPr/>
          <p:nvPr/>
        </p:nvGrpSpPr>
        <p:grpSpPr>
          <a:xfrm>
            <a:off x="977966" y="1914796"/>
            <a:ext cx="1061681" cy="1875438"/>
            <a:chOff x="3610736" y="1365872"/>
            <a:chExt cx="796537" cy="1407067"/>
          </a:xfrm>
        </p:grpSpPr>
        <p:sp>
          <p:nvSpPr>
            <p:cNvPr id="177" name="Oval 176"/>
            <p:cNvSpPr/>
            <p:nvPr/>
          </p:nvSpPr>
          <p:spPr>
            <a:xfrm>
              <a:off x="3836020" y="1494264"/>
              <a:ext cx="178419" cy="1784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82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4"/>
            <a:srcRect l="21695" r="21695"/>
            <a:stretch>
              <a:fillRect/>
            </a:stretch>
          </p:blipFill>
          <p:spPr bwMode="auto">
            <a:xfrm>
              <a:off x="3610736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4" name="Group 187"/>
          <p:cNvGrpSpPr/>
          <p:nvPr/>
        </p:nvGrpSpPr>
        <p:grpSpPr>
          <a:xfrm>
            <a:off x="1840033" y="1914796"/>
            <a:ext cx="1061681" cy="1875438"/>
            <a:chOff x="4257511" y="1365872"/>
            <a:chExt cx="796537" cy="1407067"/>
          </a:xfrm>
        </p:grpSpPr>
        <p:sp>
          <p:nvSpPr>
            <p:cNvPr id="178" name="Oval 177"/>
            <p:cNvSpPr/>
            <p:nvPr/>
          </p:nvSpPr>
          <p:spPr>
            <a:xfrm>
              <a:off x="4460488" y="1494264"/>
              <a:ext cx="223024" cy="223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83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4"/>
            <a:srcRect l="21695" r="21695"/>
            <a:stretch>
              <a:fillRect/>
            </a:stretch>
          </p:blipFill>
          <p:spPr bwMode="auto">
            <a:xfrm>
              <a:off x="4257511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5" name="Group 188"/>
          <p:cNvGrpSpPr/>
          <p:nvPr/>
        </p:nvGrpSpPr>
        <p:grpSpPr>
          <a:xfrm>
            <a:off x="2697182" y="1914796"/>
            <a:ext cx="1061681" cy="1875438"/>
            <a:chOff x="6261018" y="1365872"/>
            <a:chExt cx="796537" cy="1407067"/>
          </a:xfrm>
        </p:grpSpPr>
        <p:sp>
          <p:nvSpPr>
            <p:cNvPr id="179" name="Oval 178"/>
            <p:cNvSpPr/>
            <p:nvPr/>
          </p:nvSpPr>
          <p:spPr>
            <a:xfrm>
              <a:off x="6456556" y="1483112"/>
              <a:ext cx="211873" cy="2118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84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4"/>
            <a:srcRect l="21695" r="21695"/>
            <a:stretch>
              <a:fillRect/>
            </a:stretch>
          </p:blipFill>
          <p:spPr bwMode="auto">
            <a:xfrm>
              <a:off x="626101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6" name="Group 189"/>
          <p:cNvGrpSpPr/>
          <p:nvPr/>
        </p:nvGrpSpPr>
        <p:grpSpPr>
          <a:xfrm>
            <a:off x="3559249" y="1914796"/>
            <a:ext cx="1061681" cy="1875438"/>
            <a:chOff x="6907793" y="1365872"/>
            <a:chExt cx="796537" cy="1407067"/>
          </a:xfrm>
        </p:grpSpPr>
        <p:sp>
          <p:nvSpPr>
            <p:cNvPr id="180" name="Oval 179"/>
            <p:cNvSpPr/>
            <p:nvPr/>
          </p:nvSpPr>
          <p:spPr>
            <a:xfrm>
              <a:off x="7114479" y="1483112"/>
              <a:ext cx="200722" cy="2007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85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4"/>
            <a:srcRect l="21695" r="21695"/>
            <a:stretch>
              <a:fillRect/>
            </a:stretch>
          </p:blipFill>
          <p:spPr bwMode="auto">
            <a:xfrm>
              <a:off x="6907793" y="1365872"/>
              <a:ext cx="796537" cy="1407067"/>
            </a:xfrm>
            <a:prstGeom prst="rect">
              <a:avLst/>
            </a:prstGeom>
            <a:noFill/>
          </p:spPr>
        </p:pic>
      </p:grpSp>
      <p:sp>
        <p:nvSpPr>
          <p:cNvPr id="191" name="Rounded Rectangle 190"/>
          <p:cNvSpPr/>
          <p:nvPr/>
        </p:nvSpPr>
        <p:spPr>
          <a:xfrm>
            <a:off x="882502" y="1545899"/>
            <a:ext cx="10331532" cy="4539412"/>
          </a:xfrm>
          <a:prstGeom prst="round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148619" y="4750746"/>
            <a:ext cx="387054" cy="647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Lato"/>
                <a:cs typeface="Lato" panose="020F0502020204030203" pitchFamily="34" charset="0"/>
              </a:rPr>
              <a:t>+</a:t>
            </a:r>
          </a:p>
        </p:txBody>
      </p:sp>
      <p:sp>
        <p:nvSpPr>
          <p:cNvPr id="21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250033" y="4750746"/>
            <a:ext cx="387054" cy="647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Lato"/>
                <a:cs typeface="Lato" panose="020F0502020204030203" pitchFamily="34" charset="0"/>
              </a:rPr>
              <a:t>=</a:t>
            </a:r>
          </a:p>
        </p:txBody>
      </p:sp>
      <p:sp>
        <p:nvSpPr>
          <p:cNvPr id="21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043782" y="4745791"/>
            <a:ext cx="387054" cy="647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Lato"/>
                <a:cs typeface="Lato" panose="020F0502020204030203" pitchFamily="34" charset="0"/>
              </a:rPr>
              <a:t>+</a:t>
            </a:r>
          </a:p>
        </p:txBody>
      </p:sp>
      <p:grpSp>
        <p:nvGrpSpPr>
          <p:cNvPr id="27" name="Group 185"/>
          <p:cNvGrpSpPr/>
          <p:nvPr/>
        </p:nvGrpSpPr>
        <p:grpSpPr>
          <a:xfrm>
            <a:off x="7815060" y="1914796"/>
            <a:ext cx="1061681" cy="1875438"/>
            <a:chOff x="1707608" y="1365872"/>
            <a:chExt cx="796537" cy="1407067"/>
          </a:xfrm>
        </p:grpSpPr>
        <p:sp>
          <p:nvSpPr>
            <p:cNvPr id="98" name="Oval 97"/>
            <p:cNvSpPr/>
            <p:nvPr/>
          </p:nvSpPr>
          <p:spPr>
            <a:xfrm>
              <a:off x="1906859" y="1505415"/>
              <a:ext cx="189570" cy="189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99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4"/>
            <a:srcRect l="21695" r="21695"/>
            <a:stretch>
              <a:fillRect/>
            </a:stretch>
          </p:blipFill>
          <p:spPr bwMode="auto">
            <a:xfrm>
              <a:off x="170760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8" name="Group 188"/>
          <p:cNvGrpSpPr/>
          <p:nvPr/>
        </p:nvGrpSpPr>
        <p:grpSpPr>
          <a:xfrm>
            <a:off x="6110746" y="1914796"/>
            <a:ext cx="1061681" cy="1875438"/>
            <a:chOff x="6261018" y="1365872"/>
            <a:chExt cx="796537" cy="1407067"/>
          </a:xfrm>
        </p:grpSpPr>
        <p:sp>
          <p:nvSpPr>
            <p:cNvPr id="101" name="Oval 100"/>
            <p:cNvSpPr/>
            <p:nvPr/>
          </p:nvSpPr>
          <p:spPr>
            <a:xfrm>
              <a:off x="6456556" y="1483112"/>
              <a:ext cx="211873" cy="2118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02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4"/>
            <a:srcRect l="21695" r="21695"/>
            <a:stretch>
              <a:fillRect/>
            </a:stretch>
          </p:blipFill>
          <p:spPr bwMode="auto">
            <a:xfrm>
              <a:off x="626101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29" name="Group 189"/>
          <p:cNvGrpSpPr/>
          <p:nvPr/>
        </p:nvGrpSpPr>
        <p:grpSpPr>
          <a:xfrm>
            <a:off x="6972813" y="1914796"/>
            <a:ext cx="1061681" cy="1875438"/>
            <a:chOff x="6907793" y="1365872"/>
            <a:chExt cx="796537" cy="1407067"/>
          </a:xfrm>
        </p:grpSpPr>
        <p:sp>
          <p:nvSpPr>
            <p:cNvPr id="104" name="Oval 103"/>
            <p:cNvSpPr/>
            <p:nvPr/>
          </p:nvSpPr>
          <p:spPr>
            <a:xfrm>
              <a:off x="7114479" y="1483112"/>
              <a:ext cx="200722" cy="2007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05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4"/>
            <a:srcRect l="21695" r="21695"/>
            <a:stretch>
              <a:fillRect/>
            </a:stretch>
          </p:blipFill>
          <p:spPr bwMode="auto">
            <a:xfrm>
              <a:off x="6907793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31" name="Group 189"/>
          <p:cNvGrpSpPr/>
          <p:nvPr/>
        </p:nvGrpSpPr>
        <p:grpSpPr>
          <a:xfrm>
            <a:off x="8662257" y="1914796"/>
            <a:ext cx="1061681" cy="1875438"/>
            <a:chOff x="6907793" y="1365872"/>
            <a:chExt cx="796537" cy="1407067"/>
          </a:xfrm>
        </p:grpSpPr>
        <p:sp>
          <p:nvSpPr>
            <p:cNvPr id="119" name="Oval 118"/>
            <p:cNvSpPr/>
            <p:nvPr/>
          </p:nvSpPr>
          <p:spPr>
            <a:xfrm>
              <a:off x="7114479" y="1483112"/>
              <a:ext cx="200722" cy="2007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20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4"/>
            <a:srcRect l="21695" r="21695"/>
            <a:stretch>
              <a:fillRect/>
            </a:stretch>
          </p:blipFill>
          <p:spPr bwMode="auto">
            <a:xfrm>
              <a:off x="6907793" y="1365872"/>
              <a:ext cx="796537" cy="1407067"/>
            </a:xfrm>
            <a:prstGeom prst="rect">
              <a:avLst/>
            </a:prstGeom>
            <a:noFill/>
          </p:spPr>
        </p:pic>
      </p:grpSp>
      <p:sp>
        <p:nvSpPr>
          <p:cNvPr id="112" name="TextBox 111"/>
          <p:cNvSpPr txBox="1"/>
          <p:nvPr/>
        </p:nvSpPr>
        <p:spPr>
          <a:xfrm>
            <a:off x="9750242" y="2539889"/>
            <a:ext cx="622478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3199" b="1" dirty="0" err="1">
                <a:solidFill>
                  <a:srgbClr val="40505E"/>
                </a:solidFill>
                <a:latin typeface="Lato" pitchFamily="34" charset="0"/>
                <a:cs typeface="Lato" pitchFamily="34" charset="0"/>
              </a:rPr>
              <a:t>và</a:t>
            </a:r>
            <a:endParaRPr lang="en-US" sz="3199" b="1" dirty="0">
              <a:solidFill>
                <a:srgbClr val="40505E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103" name="Action Button: Home 102">
            <a:hlinkClick r:id="rId5" action="ppaction://hlinksldjump" highlightClick="1"/>
          </p:cNvPr>
          <p:cNvSpPr/>
          <p:nvPr/>
        </p:nvSpPr>
        <p:spPr>
          <a:xfrm>
            <a:off x="11790489" y="6456489"/>
            <a:ext cx="401511" cy="40151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0456671" y="2531320"/>
            <a:ext cx="420308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3199" b="1" dirty="0">
                <a:solidFill>
                  <a:srgbClr val="40505E"/>
                </a:solidFill>
                <a:latin typeface="Lato" pitchFamily="34" charset="0"/>
                <a:cs typeface="Lato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03105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1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1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6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6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6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7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6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7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2860" y="0"/>
            <a:ext cx="2230362" cy="991397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954142" y="1205982"/>
            <a:ext cx="1016751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32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4. </a:t>
            </a:r>
            <a:r>
              <a:rPr lang="en-GB" sz="32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Tìm</a:t>
            </a:r>
            <a:r>
              <a:rPr lang="en-GB" sz="32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những</a:t>
            </a:r>
            <a:r>
              <a:rPr lang="en-GB" sz="32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quả</a:t>
            </a:r>
            <a:r>
              <a:rPr lang="en-GB" sz="32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bóng</a:t>
            </a:r>
            <a:r>
              <a:rPr lang="en-GB" sz="32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ghi</a:t>
            </a:r>
            <a:r>
              <a:rPr lang="en-GB" sz="32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phép</a:t>
            </a:r>
            <a:r>
              <a:rPr lang="en-GB" sz="32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tính</a:t>
            </a:r>
            <a:r>
              <a:rPr lang="en-GB" sz="32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có</a:t>
            </a:r>
            <a:r>
              <a:rPr lang="en-GB" sz="32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kết</a:t>
            </a:r>
            <a:r>
              <a:rPr lang="en-GB" sz="32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quả</a:t>
            </a:r>
            <a:r>
              <a:rPr lang="en-GB" sz="32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bằng</a:t>
            </a:r>
            <a:r>
              <a:rPr lang="en-GB" sz="32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10.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2732478" y="2915979"/>
            <a:ext cx="1521489" cy="3225297"/>
            <a:chOff x="2010725" y="1692619"/>
            <a:chExt cx="1141513" cy="2419813"/>
          </a:xfrm>
        </p:grpSpPr>
        <p:sp>
          <p:nvSpPr>
            <p:cNvPr id="92" name="Oval 91"/>
            <p:cNvSpPr/>
            <p:nvPr/>
          </p:nvSpPr>
          <p:spPr>
            <a:xfrm>
              <a:off x="2464420" y="2263698"/>
              <a:ext cx="234175" cy="2341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97" name="Picture 12" descr="F:\AAA-LÀM ẢNH SLIDE\Bai10-LT3-4(1).png"/>
            <p:cNvPicPr>
              <a:picLocks noChangeAspect="1" noChangeArrowheads="1"/>
            </p:cNvPicPr>
            <p:nvPr/>
          </p:nvPicPr>
          <p:blipFill>
            <a:blip r:embed="rId4"/>
            <a:srcRect l="26413" r="26413"/>
            <a:stretch>
              <a:fillRect/>
            </a:stretch>
          </p:blipFill>
          <p:spPr bwMode="auto">
            <a:xfrm>
              <a:off x="2010725" y="1692619"/>
              <a:ext cx="1141513" cy="2419813"/>
            </a:xfrm>
            <a:prstGeom prst="rect">
              <a:avLst/>
            </a:prstGeom>
            <a:noFill/>
          </p:spPr>
        </p:pic>
      </p:grpSp>
      <p:grpSp>
        <p:nvGrpSpPr>
          <p:cNvPr id="103" name="Group 102"/>
          <p:cNvGrpSpPr/>
          <p:nvPr/>
        </p:nvGrpSpPr>
        <p:grpSpPr>
          <a:xfrm>
            <a:off x="3947615" y="2544403"/>
            <a:ext cx="2209506" cy="3225297"/>
            <a:chOff x="2922394" y="1413840"/>
            <a:chExt cx="1657705" cy="2419813"/>
          </a:xfrm>
        </p:grpSpPr>
        <p:sp>
          <p:nvSpPr>
            <p:cNvPr id="91" name="Oval 90"/>
            <p:cNvSpPr/>
            <p:nvPr/>
          </p:nvSpPr>
          <p:spPr>
            <a:xfrm>
              <a:off x="3668751" y="1873405"/>
              <a:ext cx="234175" cy="2341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98" name="Picture 13" descr="F:\AAA-LÀM ẢNH SLIDE\Bai10-LT3-4(2).png"/>
            <p:cNvPicPr>
              <a:picLocks noChangeAspect="1" noChangeArrowheads="1"/>
            </p:cNvPicPr>
            <p:nvPr/>
          </p:nvPicPr>
          <p:blipFill>
            <a:blip r:embed="rId5"/>
            <a:srcRect l="15238" r="16254"/>
            <a:stretch>
              <a:fillRect/>
            </a:stretch>
          </p:blipFill>
          <p:spPr bwMode="auto">
            <a:xfrm>
              <a:off x="2922394" y="1413840"/>
              <a:ext cx="1657705" cy="2419813"/>
            </a:xfrm>
            <a:prstGeom prst="rect">
              <a:avLst/>
            </a:prstGeom>
            <a:noFill/>
          </p:spPr>
        </p:pic>
      </p:grpSp>
      <p:grpSp>
        <p:nvGrpSpPr>
          <p:cNvPr id="105" name="Group 104"/>
          <p:cNvGrpSpPr/>
          <p:nvPr/>
        </p:nvGrpSpPr>
        <p:grpSpPr>
          <a:xfrm>
            <a:off x="4101933" y="4037835"/>
            <a:ext cx="2471688" cy="2176712"/>
            <a:chOff x="3038173" y="2534303"/>
            <a:chExt cx="1854410" cy="1633101"/>
          </a:xfrm>
        </p:grpSpPr>
        <p:sp>
          <p:nvSpPr>
            <p:cNvPr id="93" name="Oval 92"/>
            <p:cNvSpPr/>
            <p:nvPr/>
          </p:nvSpPr>
          <p:spPr>
            <a:xfrm>
              <a:off x="3891776" y="3010830"/>
              <a:ext cx="245326" cy="2453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99" name="Picture 14" descr="F:\AAA-LÀM ẢNH SLIDE\Bai10-LT3-4(3).png"/>
            <p:cNvPicPr>
              <a:picLocks noChangeAspect="1" noChangeArrowheads="1"/>
            </p:cNvPicPr>
            <p:nvPr/>
          </p:nvPicPr>
          <p:blipFill>
            <a:blip r:embed="rId6"/>
            <a:srcRect l="12190" t="17270" r="11175" b="15238"/>
            <a:stretch>
              <a:fillRect/>
            </a:stretch>
          </p:blipFill>
          <p:spPr bwMode="auto">
            <a:xfrm>
              <a:off x="3038173" y="2534303"/>
              <a:ext cx="1854410" cy="1633101"/>
            </a:xfrm>
            <a:prstGeom prst="rect">
              <a:avLst/>
            </a:prstGeom>
            <a:noFill/>
          </p:spPr>
        </p:pic>
      </p:grpSp>
      <p:grpSp>
        <p:nvGrpSpPr>
          <p:cNvPr id="106" name="Group 105"/>
          <p:cNvGrpSpPr/>
          <p:nvPr/>
        </p:nvGrpSpPr>
        <p:grpSpPr>
          <a:xfrm>
            <a:off x="8248742" y="2276861"/>
            <a:ext cx="2438953" cy="3225297"/>
            <a:chOff x="6327776" y="1213114"/>
            <a:chExt cx="1829850" cy="2419813"/>
          </a:xfrm>
        </p:grpSpPr>
        <p:sp>
          <p:nvSpPr>
            <p:cNvPr id="94" name="Oval 93"/>
            <p:cNvSpPr/>
            <p:nvPr/>
          </p:nvSpPr>
          <p:spPr>
            <a:xfrm>
              <a:off x="7103327" y="1505415"/>
              <a:ext cx="256478" cy="2564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00" name="Picture 15" descr="F:\AAA-LÀM ẢNH SLIDE\Bai10-LT3-4(4).png"/>
            <p:cNvPicPr>
              <a:picLocks noChangeAspect="1" noChangeArrowheads="1"/>
            </p:cNvPicPr>
            <p:nvPr/>
          </p:nvPicPr>
          <p:blipFill>
            <a:blip r:embed="rId7"/>
            <a:srcRect l="12190" r="12190"/>
            <a:stretch>
              <a:fillRect/>
            </a:stretch>
          </p:blipFill>
          <p:spPr bwMode="auto">
            <a:xfrm>
              <a:off x="6327776" y="1213114"/>
              <a:ext cx="1829850" cy="2419813"/>
            </a:xfrm>
            <a:prstGeom prst="rect">
              <a:avLst/>
            </a:prstGeom>
            <a:noFill/>
          </p:spPr>
        </p:pic>
      </p:grpSp>
      <p:grpSp>
        <p:nvGrpSpPr>
          <p:cNvPr id="108" name="Group 107"/>
          <p:cNvGrpSpPr/>
          <p:nvPr/>
        </p:nvGrpSpPr>
        <p:grpSpPr>
          <a:xfrm>
            <a:off x="9576852" y="3656402"/>
            <a:ext cx="1455941" cy="2963228"/>
            <a:chOff x="7324204" y="2248129"/>
            <a:chExt cx="1092335" cy="2223193"/>
          </a:xfrm>
        </p:grpSpPr>
        <p:sp>
          <p:nvSpPr>
            <p:cNvPr id="96" name="Oval 95"/>
            <p:cNvSpPr/>
            <p:nvPr/>
          </p:nvSpPr>
          <p:spPr>
            <a:xfrm>
              <a:off x="7683191" y="2988527"/>
              <a:ext cx="234176" cy="2341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01" name="Picture 16" descr="F:\AAA-LÀM ẢNH SLIDE\Bai10-LT3-4(5).png"/>
            <p:cNvPicPr>
              <a:picLocks noChangeAspect="1" noChangeArrowheads="1"/>
            </p:cNvPicPr>
            <p:nvPr/>
          </p:nvPicPr>
          <p:blipFill>
            <a:blip r:embed="rId8"/>
            <a:srcRect l="27429" t="4063" r="27429" b="4063"/>
            <a:stretch>
              <a:fillRect/>
            </a:stretch>
          </p:blipFill>
          <p:spPr bwMode="auto">
            <a:xfrm>
              <a:off x="7324204" y="2248129"/>
              <a:ext cx="1092335" cy="2223193"/>
            </a:xfrm>
            <a:prstGeom prst="rect">
              <a:avLst/>
            </a:prstGeom>
            <a:noFill/>
          </p:spPr>
        </p:pic>
      </p:grpSp>
      <p:grpSp>
        <p:nvGrpSpPr>
          <p:cNvPr id="107" name="Group 106"/>
          <p:cNvGrpSpPr/>
          <p:nvPr/>
        </p:nvGrpSpPr>
        <p:grpSpPr>
          <a:xfrm>
            <a:off x="7736533" y="3992852"/>
            <a:ext cx="1718049" cy="2471702"/>
            <a:chOff x="5943486" y="2500555"/>
            <a:chExt cx="1288984" cy="1854420"/>
          </a:xfrm>
        </p:grpSpPr>
        <p:sp>
          <p:nvSpPr>
            <p:cNvPr id="95" name="Oval 94"/>
            <p:cNvSpPr/>
            <p:nvPr/>
          </p:nvSpPr>
          <p:spPr>
            <a:xfrm>
              <a:off x="6467708" y="3100039"/>
              <a:ext cx="267629" cy="2676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02" name="Picture 17" descr="F:\AAA-LÀM ẢNH SLIDE\Bai10-LT3-4(6).png"/>
            <p:cNvPicPr>
              <a:picLocks noChangeAspect="1" noChangeArrowheads="1"/>
            </p:cNvPicPr>
            <p:nvPr/>
          </p:nvPicPr>
          <p:blipFill>
            <a:blip r:embed="rId9"/>
            <a:srcRect l="23365" t="12190" r="23365" b="11175"/>
            <a:stretch>
              <a:fillRect/>
            </a:stretch>
          </p:blipFill>
          <p:spPr bwMode="auto">
            <a:xfrm>
              <a:off x="5943486" y="2500555"/>
              <a:ext cx="1288984" cy="1854420"/>
            </a:xfrm>
            <a:prstGeom prst="rect">
              <a:avLst/>
            </a:prstGeom>
            <a:noFill/>
          </p:spPr>
        </p:pic>
      </p:grpSp>
      <p:pic>
        <p:nvPicPr>
          <p:cNvPr id="109" name="Picture 10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4685" y="4680084"/>
            <a:ext cx="2148462" cy="214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588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9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2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5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AAA-LÀM ẢNH SLIDE\Bai10-LT3-5.png"/>
          <p:cNvPicPr>
            <a:picLocks noChangeAspect="1" noChangeArrowheads="1"/>
          </p:cNvPicPr>
          <p:nvPr/>
        </p:nvPicPr>
        <p:blipFill>
          <a:blip r:embed="rId3"/>
          <a:srcRect t="25397" b="25397"/>
          <a:stretch>
            <a:fillRect/>
          </a:stretch>
        </p:blipFill>
        <p:spPr bwMode="auto">
          <a:xfrm>
            <a:off x="1058167" y="2714941"/>
            <a:ext cx="6222234" cy="3061601"/>
          </a:xfrm>
          <a:prstGeom prst="rect">
            <a:avLst/>
          </a:prstGeom>
          <a:noFill/>
        </p:spPr>
      </p:pic>
      <p:pic>
        <p:nvPicPr>
          <p:cNvPr id="7171" name="Picture 3" descr="F:\AAA-PDF-SGK\PNG\Untitled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90775" y="1897335"/>
            <a:ext cx="5530581" cy="3807386"/>
          </a:xfrm>
          <a:prstGeom prst="rect">
            <a:avLst/>
          </a:prstGeom>
          <a:noFill/>
        </p:spPr>
      </p:pic>
      <p:grpSp>
        <p:nvGrpSpPr>
          <p:cNvPr id="57" name="Group 56"/>
          <p:cNvGrpSpPr/>
          <p:nvPr/>
        </p:nvGrpSpPr>
        <p:grpSpPr>
          <a:xfrm>
            <a:off x="3282219" y="2992971"/>
            <a:ext cx="1322817" cy="830677"/>
            <a:chOff x="2018371" y="2053692"/>
            <a:chExt cx="992457" cy="623224"/>
          </a:xfrm>
        </p:grpSpPr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18371" y="2173016"/>
              <a:ext cx="992457" cy="430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6" name="TextBox 55"/>
            <p:cNvSpPr txBox="1"/>
            <p:nvPr/>
          </p:nvSpPr>
          <p:spPr>
            <a:xfrm>
              <a:off x="2329672" y="2053692"/>
              <a:ext cx="352622" cy="623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798" b="1" dirty="0">
                  <a:solidFill>
                    <a:prstClr val="white"/>
                  </a:solidFill>
                  <a:latin typeface="+mj-lt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960960" y="3641985"/>
            <a:ext cx="1322817" cy="830677"/>
            <a:chOff x="2018371" y="2053692"/>
            <a:chExt cx="992457" cy="623224"/>
          </a:xfrm>
        </p:grpSpPr>
        <p:pic>
          <p:nvPicPr>
            <p:cNvPr id="59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18371" y="2173016"/>
              <a:ext cx="992457" cy="430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0" name="TextBox 59"/>
            <p:cNvSpPr txBox="1"/>
            <p:nvPr/>
          </p:nvSpPr>
          <p:spPr>
            <a:xfrm>
              <a:off x="2329672" y="2053692"/>
              <a:ext cx="352622" cy="623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798" b="1" dirty="0">
                  <a:solidFill>
                    <a:prstClr val="white"/>
                  </a:solidFill>
                  <a:latin typeface="+mj-lt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714026" y="4304855"/>
            <a:ext cx="1322817" cy="830677"/>
            <a:chOff x="2018371" y="2053692"/>
            <a:chExt cx="992457" cy="623224"/>
          </a:xfrm>
        </p:grpSpPr>
        <p:pic>
          <p:nvPicPr>
            <p:cNvPr id="62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18371" y="2173016"/>
              <a:ext cx="992457" cy="430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5" name="TextBox 64"/>
            <p:cNvSpPr txBox="1"/>
            <p:nvPr/>
          </p:nvSpPr>
          <p:spPr>
            <a:xfrm>
              <a:off x="2329672" y="2053692"/>
              <a:ext cx="352622" cy="623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798" b="1" dirty="0">
                  <a:solidFill>
                    <a:prstClr val="white"/>
                  </a:solidFill>
                  <a:latin typeface="+mj-lt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292129" y="3077195"/>
            <a:ext cx="1322817" cy="666657"/>
            <a:chOff x="2018371" y="2109447"/>
            <a:chExt cx="992457" cy="500166"/>
          </a:xfrm>
        </p:grpSpPr>
        <p:pic>
          <p:nvPicPr>
            <p:cNvPr id="71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18371" y="2173016"/>
              <a:ext cx="992457" cy="430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4" name="TextBox 73"/>
            <p:cNvSpPr txBox="1"/>
            <p:nvPr/>
          </p:nvSpPr>
          <p:spPr>
            <a:xfrm>
              <a:off x="2207011" y="2109447"/>
              <a:ext cx="501754" cy="500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white"/>
                  </a:solidFill>
                  <a:latin typeface="+mj-lt"/>
                  <a:cs typeface="Lato Black" pitchFamily="34" charset="0"/>
                </a:rPr>
                <a:t>10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3970869" y="3711345"/>
            <a:ext cx="1322817" cy="673334"/>
            <a:chOff x="2018371" y="2098296"/>
            <a:chExt cx="992457" cy="505176"/>
          </a:xfrm>
        </p:grpSpPr>
        <p:pic>
          <p:nvPicPr>
            <p:cNvPr id="78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18371" y="2173016"/>
              <a:ext cx="992457" cy="430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9" name="TextBox 78"/>
            <p:cNvSpPr txBox="1"/>
            <p:nvPr/>
          </p:nvSpPr>
          <p:spPr>
            <a:xfrm>
              <a:off x="2318521" y="2098296"/>
              <a:ext cx="320151" cy="500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white"/>
                  </a:solidFill>
                  <a:latin typeface="+mj-lt"/>
                  <a:cs typeface="Lato Black" pitchFamily="34" charset="0"/>
                </a:rPr>
                <a:t>3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723936" y="4374215"/>
            <a:ext cx="1322817" cy="673334"/>
            <a:chOff x="2018371" y="2098296"/>
            <a:chExt cx="992457" cy="505176"/>
          </a:xfrm>
        </p:grpSpPr>
        <p:pic>
          <p:nvPicPr>
            <p:cNvPr id="83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18371" y="2173016"/>
              <a:ext cx="992457" cy="430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4" name="TextBox 83"/>
            <p:cNvSpPr txBox="1"/>
            <p:nvPr/>
          </p:nvSpPr>
          <p:spPr>
            <a:xfrm>
              <a:off x="2318521" y="2098296"/>
              <a:ext cx="320151" cy="500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white"/>
                  </a:solidFill>
                  <a:latin typeface="+mj-lt"/>
                  <a:cs typeface="Lato Black" pitchFamily="34" charset="0"/>
                </a:rPr>
                <a:t>1</a:t>
              </a:r>
            </a:p>
          </p:txBody>
        </p:sp>
      </p:grpSp>
      <p:pic>
        <p:nvPicPr>
          <p:cNvPr id="27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8555" y="145235"/>
            <a:ext cx="2640312" cy="1173620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920774" y="1197876"/>
            <a:ext cx="2127976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5. </a:t>
            </a:r>
            <a:r>
              <a:rPr lang="en-GB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Số</a:t>
            </a:r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083243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252" y="1830260"/>
            <a:ext cx="10515194" cy="1325512"/>
          </a:xfrm>
        </p:spPr>
        <p:txBody>
          <a:bodyPr>
            <a:normAutofit/>
          </a:bodyPr>
          <a:lstStyle/>
          <a:p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599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494" y="6580881"/>
            <a:ext cx="32492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47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599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156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rId3" action="ppaction://hlinksldjump" highlightClick="1"/>
          </p:cNvPr>
          <p:cNvSpPr/>
          <p:nvPr/>
        </p:nvSpPr>
        <p:spPr>
          <a:xfrm>
            <a:off x="2362200" y="5105400"/>
            <a:ext cx="2133600" cy="914400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prstClr val="white"/>
                </a:solidFill>
                <a:latin typeface="Calibri"/>
              </a:rPr>
              <a:t>START</a:t>
            </a:r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DV4T\Desktop\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022" y="-1046461"/>
            <a:ext cx="6019800" cy="128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2" descr="C:\Users\DV4T\Desktop\11949889902017314491saphire_ganson.svg.m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933" y="5997687"/>
            <a:ext cx="801687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3" name="Picture 2" descr="C:\Users\DV4T\Desktop\11949889902017314491saphire_ganson.svg.m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432" y="5983942"/>
            <a:ext cx="801687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2609850" y="595312"/>
            <a:ext cx="1447800" cy="762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105067" y="609600"/>
            <a:ext cx="1447800" cy="7620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611994" y="695980"/>
            <a:ext cx="1045607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Team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022194" y="695980"/>
            <a:ext cx="104560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Team </a:t>
            </a:r>
          </a:p>
        </p:txBody>
      </p:sp>
      <p:sp>
        <p:nvSpPr>
          <p:cNvPr id="40" name="Rectangle 39">
            <a:hlinkClick r:id="rId6" action="ppaction://hlinksldjump"/>
          </p:cNvPr>
          <p:cNvSpPr/>
          <p:nvPr/>
        </p:nvSpPr>
        <p:spPr>
          <a:xfrm>
            <a:off x="4038600" y="4876800"/>
            <a:ext cx="4443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1" name="Rectangle 40">
            <a:hlinkClick r:id="rId7" action="ppaction://hlinksldjump"/>
          </p:cNvPr>
          <p:cNvSpPr/>
          <p:nvPr/>
        </p:nvSpPr>
        <p:spPr>
          <a:xfrm>
            <a:off x="4038600" y="3733800"/>
            <a:ext cx="4443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2" name="Rectangle 41">
            <a:hlinkClick r:id="rId8" action="ppaction://hlinksldjump"/>
          </p:cNvPr>
          <p:cNvSpPr/>
          <p:nvPr/>
        </p:nvSpPr>
        <p:spPr>
          <a:xfrm>
            <a:off x="4038600" y="2667000"/>
            <a:ext cx="4443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3" name="Rectangle 42">
            <a:hlinkClick r:id="rId9" action="ppaction://hlinksldjump"/>
          </p:cNvPr>
          <p:cNvSpPr/>
          <p:nvPr/>
        </p:nvSpPr>
        <p:spPr>
          <a:xfrm>
            <a:off x="4038600" y="1447800"/>
            <a:ext cx="4443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5" name="Rectangle 44">
            <a:hlinkClick r:id="rId10" action="ppaction://hlinksldjump"/>
          </p:cNvPr>
          <p:cNvSpPr/>
          <p:nvPr/>
        </p:nvSpPr>
        <p:spPr>
          <a:xfrm>
            <a:off x="7480448" y="4876800"/>
            <a:ext cx="4443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6" name="Rectangle 45">
            <a:hlinkClick r:id="rId11" action="ppaction://hlinksldjump"/>
          </p:cNvPr>
          <p:cNvSpPr/>
          <p:nvPr/>
        </p:nvSpPr>
        <p:spPr>
          <a:xfrm>
            <a:off x="7480448" y="3733800"/>
            <a:ext cx="4443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7" name="Rectangle 46">
            <a:hlinkClick r:id="rId12" action="ppaction://hlinksldjump"/>
          </p:cNvPr>
          <p:cNvSpPr/>
          <p:nvPr/>
        </p:nvSpPr>
        <p:spPr>
          <a:xfrm>
            <a:off x="7480448" y="2667000"/>
            <a:ext cx="4443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Rectangle 47">
            <a:hlinkClick r:id="" action="ppaction://noaction"/>
          </p:cNvPr>
          <p:cNvSpPr/>
          <p:nvPr/>
        </p:nvSpPr>
        <p:spPr>
          <a:xfrm>
            <a:off x="7480448" y="1447800"/>
            <a:ext cx="4443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19" name="Picture 5" descr="C:\Users\DV4T\Desktop\cartoon-turtle-md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685800"/>
            <a:ext cx="4238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C:\Users\DV4T\Desktop\11705711237197503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685801"/>
            <a:ext cx="530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KC1" descr="C:\Users\DV4T\Desktop\Game dao vang\12161398651844284150karthikeyan_Ruby.svg.med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967" y="4887912"/>
            <a:ext cx="91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KC2" descr="C:\Users\DV4T\Desktop\Game dao vang\12161398651844284150karthikeyan_Ruby.svg.med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3778137"/>
            <a:ext cx="91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KC3" descr="C:\Users\DV4T\Desktop\Game dao vang\12161398651844284150karthikeyan_Ruby.svg.med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711" y="2662352"/>
            <a:ext cx="91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KC4" descr="C:\Users\DV4T\Desktop\Game dao vang\12161398651844284150karthikeyan_Ruby.svg.med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506154"/>
            <a:ext cx="91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KC5" descr="C:\Users\DV4T\Desktop\Game dao vang\12161398651844284150karthikeyan_Ruby.svg.med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778" y="4970166"/>
            <a:ext cx="91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KC6" descr="C:\Users\DV4T\Desktop\Game dao vang\12161398651844284150karthikeyan_Ruby.svg.med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031" y="4015342"/>
            <a:ext cx="91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KC7" descr="C:\Users\DV4T\Desktop\Game dao vang\12161398651844284150karthikeyan_Ruby.svg.med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658" y="2780783"/>
            <a:ext cx="91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KC8" descr="C:\Users\DV4T\Desktop\Game dao vang\12161398651844284150karthikeyan_Ruby.svg.med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350" y="1561306"/>
            <a:ext cx="91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WINNER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400" y="-57888"/>
            <a:ext cx="1067554" cy="990600"/>
          </a:xfrm>
          <a:prstGeom prst="rect">
            <a:avLst/>
          </a:prstGeom>
        </p:spPr>
      </p:pic>
      <p:pic>
        <p:nvPicPr>
          <p:cNvPr id="11" name="con rua" descr="C:\Users\DV4T\Desktop\11954219702032981752johnny_automatic_turtle.svg.med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412" y="5730306"/>
            <a:ext cx="776288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CON THO" descr="C:\Users\DV4T\Desktop\11954219702032981752johnny_automatic_turtle.svg.med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448" y="5863656"/>
            <a:ext cx="776288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0625 L -0.00747 -0.14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92 -0.15301 L -0.02361 -0.31389 " pathEditMode="relative" ptsTypes="A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32245 L -0.02049 -0.48958 " pathEditMode="relative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85 -0.47269 L 0.01285 -0.65463 " pathEditMode="relative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39 -0.68634 L 0.16371 -0.80718 " pathEditMode="relative" ptsTypes="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0625 L -0.00747 -0.141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92 -0.15301 L -0.02361 -0.31389 " pathEditMode="relative" ptsTypes="AA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32245 L -0.02049 -0.48958 " pathEditMode="relative" ptsTypes="AA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85 -0.47269 L 0.01285 -0.65463 " pathEditMode="relative" ptsTypes="AA">
                                      <p:cBhvr>
                                        <p:cTn id="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4 -0.68634 L -0.15851 -0.81574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45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95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81731" y="1981201"/>
            <a:ext cx="34291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Câu 1: 1+1=?</a:t>
            </a:r>
          </a:p>
        </p:txBody>
      </p:sp>
      <p:grpSp>
        <p:nvGrpSpPr>
          <p:cNvPr id="18" name="cau a"/>
          <p:cNvGrpSpPr/>
          <p:nvPr/>
        </p:nvGrpSpPr>
        <p:grpSpPr>
          <a:xfrm>
            <a:off x="2174212" y="3570788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315181" y="3729126"/>
              <a:ext cx="49725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6231116" y="3570787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404823" y="3729126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74212" y="4711479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317106" y="4786746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231117" y="4806540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372259" y="4860249"/>
              <a:ext cx="514885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853440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ĐUA TIẾP</a:t>
            </a:r>
          </a:p>
        </p:txBody>
      </p:sp>
    </p:spTree>
    <p:extLst>
      <p:ext uri="{BB962C8B-B14F-4D97-AF65-F5344CB8AC3E}">
        <p14:creationId xmlns:p14="http://schemas.microsoft.com/office/powerpoint/2010/main" val="733007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95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94555" y="1981201"/>
            <a:ext cx="34034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Câu 2: 2+2=?</a:t>
            </a:r>
          </a:p>
        </p:txBody>
      </p:sp>
      <p:grpSp>
        <p:nvGrpSpPr>
          <p:cNvPr id="18" name="cau a"/>
          <p:cNvGrpSpPr/>
          <p:nvPr/>
        </p:nvGrpSpPr>
        <p:grpSpPr>
          <a:xfrm>
            <a:off x="2254966" y="4786141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315181" y="3729126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6231116" y="3570787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404823" y="3729126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67917" y="3646987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317106" y="4786746"/>
              <a:ext cx="49725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231117" y="4806540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372259" y="4860249"/>
              <a:ext cx="514885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853440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ĐUA TIẾP</a:t>
            </a:r>
          </a:p>
        </p:txBody>
      </p:sp>
    </p:spTree>
    <p:extLst>
      <p:ext uri="{BB962C8B-B14F-4D97-AF65-F5344CB8AC3E}">
        <p14:creationId xmlns:p14="http://schemas.microsoft.com/office/powerpoint/2010/main" val="33356080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95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02814" y="1981201"/>
            <a:ext cx="39869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Câu 3: 8 + 1 = ?</a:t>
            </a:r>
          </a:p>
        </p:txBody>
      </p:sp>
      <p:grpSp>
        <p:nvGrpSpPr>
          <p:cNvPr id="18" name="cau a"/>
          <p:cNvGrpSpPr/>
          <p:nvPr/>
        </p:nvGrpSpPr>
        <p:grpSpPr>
          <a:xfrm>
            <a:off x="6156708" y="3565237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315183" y="3729126"/>
              <a:ext cx="49725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2181936" y="4860250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404823" y="3729126"/>
              <a:ext cx="49725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67917" y="3646987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317106" y="4786746"/>
              <a:ext cx="49725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231117" y="4806540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381076" y="4860249"/>
              <a:ext cx="49725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8</a:t>
              </a: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853440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ĐUA TIẾP</a:t>
            </a:r>
          </a:p>
        </p:txBody>
      </p:sp>
    </p:spTree>
    <p:extLst>
      <p:ext uri="{BB962C8B-B14F-4D97-AF65-F5344CB8AC3E}">
        <p14:creationId xmlns:p14="http://schemas.microsoft.com/office/powerpoint/2010/main" val="7264207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5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8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85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35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95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02814" y="1981201"/>
            <a:ext cx="39869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Câu 4: 6 + 3 = ?</a:t>
            </a:r>
          </a:p>
        </p:txBody>
      </p:sp>
      <p:grpSp>
        <p:nvGrpSpPr>
          <p:cNvPr id="18" name="cau a"/>
          <p:cNvGrpSpPr/>
          <p:nvPr/>
        </p:nvGrpSpPr>
        <p:grpSpPr>
          <a:xfrm>
            <a:off x="6192498" y="4860250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315183" y="3729126"/>
              <a:ext cx="49725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2181936" y="4860250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248531" y="3729126"/>
              <a:ext cx="80983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81936" y="3562673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317106" y="4786746"/>
              <a:ext cx="49725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192497" y="3562673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381076" y="4860249"/>
              <a:ext cx="49725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8</a:t>
              </a: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853440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ĐUA TIẾP</a:t>
            </a:r>
          </a:p>
        </p:txBody>
      </p:sp>
    </p:spTree>
    <p:extLst>
      <p:ext uri="{BB962C8B-B14F-4D97-AF65-F5344CB8AC3E}">
        <p14:creationId xmlns:p14="http://schemas.microsoft.com/office/powerpoint/2010/main" val="35667455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5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8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85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85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95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81731" y="1981201"/>
            <a:ext cx="342914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Câu 5: 1+9=?</a:t>
            </a:r>
          </a:p>
        </p:txBody>
      </p:sp>
      <p:grpSp>
        <p:nvGrpSpPr>
          <p:cNvPr id="18" name="cau a"/>
          <p:cNvGrpSpPr/>
          <p:nvPr/>
        </p:nvGrpSpPr>
        <p:grpSpPr>
          <a:xfrm>
            <a:off x="2174212" y="3570788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158889" y="3729126"/>
              <a:ext cx="80983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6231116" y="3570787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404823" y="3729126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74212" y="4711479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317106" y="4786746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231117" y="4806540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372259" y="4860249"/>
              <a:ext cx="514885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7</a:t>
              </a: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853440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ĐUA TIẾP</a:t>
            </a:r>
          </a:p>
        </p:txBody>
      </p:sp>
    </p:spTree>
    <p:extLst>
      <p:ext uri="{BB962C8B-B14F-4D97-AF65-F5344CB8AC3E}">
        <p14:creationId xmlns:p14="http://schemas.microsoft.com/office/powerpoint/2010/main" val="2198089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341</Words>
  <Application>Microsoft Office PowerPoint</Application>
  <PresentationFormat>Widescreen</PresentationFormat>
  <Paragraphs>221</Paragraphs>
  <Slides>23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等线</vt:lpstr>
      <vt:lpstr>Microsoft YaHei</vt:lpstr>
      <vt:lpstr>UTM Habano</vt:lpstr>
      <vt:lpstr>Arial</vt:lpstr>
      <vt:lpstr>Arial-Rounded</vt:lpstr>
      <vt:lpstr>Calibri</vt:lpstr>
      <vt:lpstr>Lato</vt:lpstr>
      <vt:lpstr>UTM Avo</vt:lpstr>
      <vt:lpstr>5_Office Theme</vt:lpstr>
      <vt:lpstr>自定义设计方案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Thao Tran</cp:lastModifiedBy>
  <cp:revision>30</cp:revision>
  <dcterms:created xsi:type="dcterms:W3CDTF">2021-07-24T01:07:49Z</dcterms:created>
  <dcterms:modified xsi:type="dcterms:W3CDTF">2022-09-09T08:22:14Z</dcterms:modified>
</cp:coreProperties>
</file>