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4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0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5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2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5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4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8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9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8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0AD3-65E8-4374-8569-E232E4086C9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1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15636" y="221673"/>
            <a:ext cx="10815781" cy="98828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BÀI 12: GIỮ </a:t>
            </a:r>
            <a:r>
              <a:rPr lang="en-US" sz="40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GÌN VỆ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SINH CÁ NHÂN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91" y="336052"/>
            <a:ext cx="1103469" cy="759530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98" y="1838037"/>
            <a:ext cx="10759626" cy="1117600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691" y="2686011"/>
            <a:ext cx="9347199" cy="381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3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173017" y="397163"/>
            <a:ext cx="8903855" cy="104370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836" y="1682646"/>
            <a:ext cx="8442036" cy="51317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31854" y="5948219"/>
            <a:ext cx="618836" cy="461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7920181" y="3491122"/>
            <a:ext cx="618836" cy="461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7999" y="3435480"/>
            <a:ext cx="618836" cy="461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8" name="Rectangle 7"/>
          <p:cNvSpPr/>
          <p:nvPr/>
        </p:nvSpPr>
        <p:spPr>
          <a:xfrm>
            <a:off x="5484090" y="3435257"/>
            <a:ext cx="618836" cy="461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894945" y="5948219"/>
            <a:ext cx="618836" cy="461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17382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9311" y="674254"/>
            <a:ext cx="12062689" cy="24568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61" y="785092"/>
            <a:ext cx="717556" cy="75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6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95562" y="166254"/>
            <a:ext cx="10095347" cy="11914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52" y="199900"/>
            <a:ext cx="1200727" cy="1157846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4" y="1542473"/>
            <a:ext cx="11822556" cy="1477818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382" y="2782108"/>
            <a:ext cx="6474691" cy="385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36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60219" y="618837"/>
            <a:ext cx="11175999" cy="32696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Thực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hiện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giữ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vệ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sinh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nhân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sạch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sẽ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hằng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ngày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theo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các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mức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độ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9" y="618837"/>
            <a:ext cx="2955636" cy="1052692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949" y="2423097"/>
            <a:ext cx="1719481" cy="44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7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79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(Body)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NGOC LAN</cp:lastModifiedBy>
  <cp:revision>9</cp:revision>
  <dcterms:created xsi:type="dcterms:W3CDTF">2020-08-13T03:48:19Z</dcterms:created>
  <dcterms:modified xsi:type="dcterms:W3CDTF">2020-08-13T10:15:47Z</dcterms:modified>
</cp:coreProperties>
</file>