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A0096-FF56-4EB8-8367-2E8A158C41DB}" type="datetimeFigureOut">
              <a:rPr lang="en-US" smtClean="0"/>
              <a:t>13/8/2020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9A8A-1F6E-4E72-97A2-367AD8FDB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79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A0096-FF56-4EB8-8367-2E8A158C41DB}" type="datetimeFigureOut">
              <a:rPr lang="en-US" smtClean="0"/>
              <a:t>13/8/2020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9A8A-1F6E-4E72-97A2-367AD8FDB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973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A0096-FF56-4EB8-8367-2E8A158C41DB}" type="datetimeFigureOut">
              <a:rPr lang="en-US" smtClean="0"/>
              <a:t>13/8/2020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9A8A-1F6E-4E72-97A2-367AD8FDB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849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A0096-FF56-4EB8-8367-2E8A158C41DB}" type="datetimeFigureOut">
              <a:rPr lang="en-US" smtClean="0"/>
              <a:t>13/8/2020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9A8A-1F6E-4E72-97A2-367AD8FDB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01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A0096-FF56-4EB8-8367-2E8A158C41DB}" type="datetimeFigureOut">
              <a:rPr lang="en-US" smtClean="0"/>
              <a:t>13/8/2020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9A8A-1F6E-4E72-97A2-367AD8FDB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402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A0096-FF56-4EB8-8367-2E8A158C41DB}" type="datetimeFigureOut">
              <a:rPr lang="en-US" smtClean="0"/>
              <a:t>13/8/2020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9A8A-1F6E-4E72-97A2-367AD8FDB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508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A0096-FF56-4EB8-8367-2E8A158C41DB}" type="datetimeFigureOut">
              <a:rPr lang="en-US" smtClean="0"/>
              <a:t>13/8/2020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9A8A-1F6E-4E72-97A2-367AD8FDB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916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A0096-FF56-4EB8-8367-2E8A158C41DB}" type="datetimeFigureOut">
              <a:rPr lang="en-US" smtClean="0"/>
              <a:t>13/8/2020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9A8A-1F6E-4E72-97A2-367AD8FDB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742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A0096-FF56-4EB8-8367-2E8A158C41DB}" type="datetimeFigureOut">
              <a:rPr lang="en-US" smtClean="0"/>
              <a:t>13/8/2020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9A8A-1F6E-4E72-97A2-367AD8FDB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689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A0096-FF56-4EB8-8367-2E8A158C41DB}" type="datetimeFigureOut">
              <a:rPr lang="en-US" smtClean="0"/>
              <a:t>13/8/2020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9A8A-1F6E-4E72-97A2-367AD8FDB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02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A0096-FF56-4EB8-8367-2E8A158C41DB}" type="datetimeFigureOut">
              <a:rPr lang="en-US" smtClean="0"/>
              <a:t>13/8/2020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09A8A-1F6E-4E72-97A2-367AD8FDB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606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A0096-FF56-4EB8-8367-2E8A158C41DB}" type="datetimeFigureOut">
              <a:rPr lang="en-US" smtClean="0"/>
              <a:t>13/8/2020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09A8A-1F6E-4E72-97A2-367AD8FDB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05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7" Type="http://schemas.openxmlformats.org/officeDocument/2006/relationships/image" Target="../media/image7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tmp"/><Relationship Id="rId5" Type="http://schemas.openxmlformats.org/officeDocument/2006/relationships/image" Target="../media/image5.tmp"/><Relationship Id="rId4" Type="http://schemas.openxmlformats.org/officeDocument/2006/relationships/image" Target="../media/image4.tm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tmp"/><Relationship Id="rId5" Type="http://schemas.openxmlformats.org/officeDocument/2006/relationships/image" Target="../media/image11.tmp"/><Relationship Id="rId4" Type="http://schemas.openxmlformats.org/officeDocument/2006/relationships/image" Target="../media/image10.tm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tmp"/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0" y="1302327"/>
            <a:ext cx="11961091" cy="208741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 (Body)"/>
              </a:rPr>
              <a:t>         </a:t>
            </a:r>
            <a:r>
              <a:rPr lang="en-US" sz="3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 (Body)"/>
              </a:rPr>
              <a:t>BÀI 14: SỬ DỤNG TRANG PHỤC HẰNG NGÀY</a:t>
            </a:r>
            <a:endParaRPr lang="en-US" sz="3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 (Body)"/>
            </a:endParaRPr>
          </a:p>
        </p:txBody>
      </p:sp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8142" y="1909292"/>
            <a:ext cx="1147522" cy="873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097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83126" y="138545"/>
            <a:ext cx="11545456" cy="808214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1: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endParaRPr lang="en-US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577" y="180077"/>
            <a:ext cx="734059" cy="766682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6" y="1173261"/>
            <a:ext cx="2512264" cy="3823611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799" y="2097739"/>
            <a:ext cx="2440734" cy="4704835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0562" y="1018715"/>
            <a:ext cx="2436119" cy="4132701"/>
          </a:xfrm>
          <a:prstGeom prst="rect">
            <a:avLst/>
          </a:prstGeom>
        </p:spPr>
      </p:pic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6681" y="2416643"/>
            <a:ext cx="2267551" cy="4330393"/>
          </a:xfrm>
          <a:prstGeom prst="rect">
            <a:avLst/>
          </a:prstGeom>
        </p:spPr>
      </p:pic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9731" y="1291817"/>
            <a:ext cx="2352937" cy="4166659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1126795" y="4120021"/>
            <a:ext cx="618836" cy="4618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Georgia" panose="02040502050405020303" pitchFamily="18" charset="0"/>
              </a:rPr>
              <a:t>x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826378" y="4219247"/>
            <a:ext cx="618836" cy="4618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Georgia" panose="02040502050405020303" pitchFamily="18" charset="0"/>
              </a:rPr>
              <a:t>x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892432" y="5505261"/>
            <a:ext cx="618836" cy="4618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Georgia" panose="02040502050405020303" pitchFamily="18" charset="0"/>
              </a:rPr>
              <a:t>x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41417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67853" y="101600"/>
            <a:ext cx="11637820" cy="1385455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nóng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ngủ</a:t>
            </a:r>
            <a:endParaRPr lang="en-US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871" y="175492"/>
            <a:ext cx="864189" cy="822036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27" y="1766003"/>
            <a:ext cx="4068957" cy="2186899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2065" y="1766002"/>
            <a:ext cx="2737148" cy="2186899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0651" y="1697627"/>
            <a:ext cx="3214875" cy="2405020"/>
          </a:xfrm>
          <a:prstGeom prst="rect">
            <a:avLst/>
          </a:prstGeom>
        </p:spPr>
      </p:pic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800" y="4231848"/>
            <a:ext cx="5580273" cy="2545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02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23273" y="1681018"/>
            <a:ext cx="11397672" cy="262312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phục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endParaRPr lang="en-US" sz="4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889" y="2167828"/>
            <a:ext cx="1099130" cy="930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0129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9092" y="204570"/>
            <a:ext cx="6668654" cy="6348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186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60219" y="461819"/>
            <a:ext cx="11480799" cy="340821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Biết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lựa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chọn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và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sử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dụng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trang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phục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phù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hợp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theo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các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mức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sz="40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độ</a:t>
            </a:r>
            <a:r>
              <a:rPr lang="en-US" sz="4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 </a:t>
            </a:r>
            <a:endParaRPr lang="en-US" sz="4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219" y="461819"/>
            <a:ext cx="2955636" cy="1052692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876" y="2238369"/>
            <a:ext cx="1719481" cy="449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126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89</Words>
  <Application>Microsoft Office PowerPoint</Application>
  <PresentationFormat>Widescreen</PresentationFormat>
  <Paragraphs>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(Body)</vt:lpstr>
      <vt:lpstr>Calibri Light</vt:lpstr>
      <vt:lpstr>Georgia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5</cp:revision>
  <dcterms:created xsi:type="dcterms:W3CDTF">2020-08-13T08:17:58Z</dcterms:created>
  <dcterms:modified xsi:type="dcterms:W3CDTF">2020-08-13T08:57:32Z</dcterms:modified>
</cp:coreProperties>
</file>