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64" r:id="rId6"/>
    <p:sldId id="261" r:id="rId7"/>
    <p:sldId id="265" r:id="rId8"/>
    <p:sldId id="257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91D8-096E-480A-958B-51CFBAEC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5EB87-F076-4CC3-80BF-78846C2A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DF9AE-F332-4AE8-8B81-A77F200F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F564-B911-4EFE-93E0-AAD59F94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A83E-9350-4699-8853-004001C1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5845-D72D-4556-8B28-E167D0D5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73E5-B118-411A-A7A6-F1F184ACE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CEFC-4CDA-4A19-AF0E-62244F6E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07D2-A768-45BA-8AC6-30A92CE2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4B14-6428-4185-BF87-3064593D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6EE02-7057-4C54-A973-69DC8768A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3C4F-2337-4A4B-9C56-6CC557A7D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E499F-8EF2-44C0-A8DB-92428221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94D6-22AB-4399-953E-47A6D97D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21E0-880C-47B6-B97C-A5D67403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18D8-E09F-47F9-87D8-12890CC0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6AB8-B86E-42E5-A5C5-0260B4F1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1BF0-10BD-4978-A3E3-95434A19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8509-7060-4341-95F4-E6882C7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DE90-B469-46EC-8BF1-AA67143E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E865-0505-4D8F-A2B2-41F770A4F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6DA6C-DDCE-4EE3-9092-069CA46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07DD5-9330-4153-B7F3-AD2C9EDC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0B2B-0199-4E57-B7F6-D510564E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07F1-DF5A-4630-9ADB-3D43E39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9F1-AAE6-4B34-B04C-BC4205A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8A69-7565-4113-A298-E2D6DEDE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AD05E-02AA-4BC0-A05D-8D83C5875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58741-5282-4950-BC0E-3840392D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14DE2-D435-4031-81A7-F024BBEB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419AF-F1B2-45C7-AF86-D4FFA5D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07F0-D651-4C3E-88D7-F09D07DF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DCD7B-C9EA-413C-BF26-0BC4937E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05B1F-9344-4775-94FC-F1C12D966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B81A-E932-4455-B486-03FFA3A3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920A-7FA2-4DD3-BC1C-0C1A37877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D245C-F0D5-4A89-9AF6-C2E2ED36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F5BCF-9CD1-41C5-BB04-DD93678D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D7361-15E5-4A19-879F-748F07F3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B684-836D-4E90-8210-DCFF4E71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93F92-EF7F-4502-9AB0-D664C55D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CBBB1-FEF0-486A-8BFA-C127150E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E6008-C34A-48ED-8DF6-ACA816EC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9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886F7-FFA1-4BAD-8292-AE2C0A2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14824-22F3-497D-BA98-DA80ADF3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23CF-A4DD-4F88-AFD5-4D74CBCB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8BE9-02F5-4654-B4CB-5850188E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2BF1-A8F2-48B5-BF6D-98CF9285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CB43D-9D46-49DF-8794-11B38015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F281D-EDF3-4F9F-9198-E3B6FD2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6AD85-F74B-4CA9-90EB-9A7F567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D6B81-7815-45FA-AFFD-BF78F4A9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9B51-B7F6-42EB-90E4-82552866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B198B-D85B-42B3-9807-2E731C5E5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1EC-FB81-4759-897B-1D056A36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00E9-8347-4E18-B955-2C3E322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40D93-C214-423D-80AD-04A032B0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B376-22FF-420C-886F-F6A7F8E3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450B5E-8B32-45A9-9D60-95DB842D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0A800-09E0-4443-9D87-1E77343D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3EEF-6970-4281-8BFD-290D4D9A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02B2-62AA-40A3-B961-83D53D04F83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3547-FD45-4B48-B539-6D36057E1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B93AC-50C0-40E2-B6CC-05C4F1E7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30C6-15F4-40A4-8741-3C0916CE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0C1D6-0DBA-44F5-ACCC-879E525F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6" r="19422" b="45217"/>
          <a:stretch/>
        </p:blipFill>
        <p:spPr>
          <a:xfrm>
            <a:off x="451271" y="2395329"/>
            <a:ext cx="11289458" cy="14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79840" r="9048" b="9297"/>
          <a:stretch/>
        </p:blipFill>
        <p:spPr>
          <a:xfrm>
            <a:off x="914136" y="739302"/>
            <a:ext cx="1036372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0C1D6-0DBA-44F5-ACCC-879E525F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54986" r="11406" b="8478"/>
          <a:stretch/>
        </p:blipFill>
        <p:spPr>
          <a:xfrm>
            <a:off x="451271" y="0"/>
            <a:ext cx="10716082" cy="68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4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5189" r="8425" b="64457"/>
          <a:stretch/>
        </p:blipFill>
        <p:spPr>
          <a:xfrm>
            <a:off x="1167620" y="505839"/>
            <a:ext cx="9856759" cy="54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5981" r="14120" b="19362"/>
          <a:stretch/>
        </p:blipFill>
        <p:spPr>
          <a:xfrm>
            <a:off x="1913257" y="52329"/>
            <a:ext cx="8365486" cy="67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A130B-D276-4E13-8630-706E2F31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78990" r="13938" b="7012"/>
          <a:stretch/>
        </p:blipFill>
        <p:spPr>
          <a:xfrm>
            <a:off x="2127266" y="778213"/>
            <a:ext cx="8365486" cy="21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AB575-3F12-4748-AE6A-D778E133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51512" r="14308" b="40829"/>
          <a:stretch/>
        </p:blipFill>
        <p:spPr>
          <a:xfrm>
            <a:off x="1400783" y="1303507"/>
            <a:ext cx="9943832" cy="13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5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AB575-3F12-4748-AE6A-D778E133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58504" r="11335" b="7308"/>
          <a:stretch/>
        </p:blipFill>
        <p:spPr>
          <a:xfrm>
            <a:off x="1124084" y="272375"/>
            <a:ext cx="9943832" cy="5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5024" r="6112" b="56678"/>
          <a:stretch/>
        </p:blipFill>
        <p:spPr>
          <a:xfrm>
            <a:off x="1245141" y="0"/>
            <a:ext cx="9194152" cy="5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0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E18A4-BE13-4BB6-9D60-012E64CD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43322" r="7581" b="19813"/>
          <a:stretch/>
        </p:blipFill>
        <p:spPr>
          <a:xfrm>
            <a:off x="1361872" y="136187"/>
            <a:ext cx="10363727" cy="62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2020-08-11T09:37:23Z</dcterms:created>
  <dcterms:modified xsi:type="dcterms:W3CDTF">2020-08-11T09:47:08Z</dcterms:modified>
</cp:coreProperties>
</file>