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1" r:id="rId3"/>
    <p:sldId id="257" r:id="rId4"/>
    <p:sldId id="328" r:id="rId5"/>
    <p:sldId id="330" r:id="rId6"/>
    <p:sldId id="329" r:id="rId7"/>
    <p:sldId id="258" r:id="rId8"/>
    <p:sldId id="259" r:id="rId9"/>
    <p:sldId id="263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53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=""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xmlns="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542109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506" y="954741"/>
            <a:ext cx="106904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Đọc rõ ràng trôi chảy bài tập đọc đã học ở học kì 1 (phát âm rõ ràng, biết ngừng nghỉ sau  các dấu câu, giữa các cụm từ; tốc độ đọc khoảng 40 tiếng / phút) hiểu ý chính của đoạn, nội dung của bài; trả lời được câu hỏi về ý đoạn đã học. Thuộc hai đoạn thơ đã học.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Hoàn thành các bài tập của phần ôn tập.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Hình thành các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năng lực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chung, phát triển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năng lực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ngôn ngữ,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năng lực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văn học, có tinh thần hợp tác trong làm việc nhóm.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Bỗi dưỡng cho HS phẩm chất 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êu nước, chăm chỉ, trách nhiệm, nhân ái. Bồi dưỡng tình yêu đối với bạn bè, gia đình, thầy cô và tình yêu đối với sách.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557700" y="140012"/>
            <a:ext cx="584775" cy="769441"/>
            <a:chOff x="3827736" y="1190855"/>
            <a:chExt cx="584775" cy="76944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4" y="484625"/>
            <a:ext cx="6011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252893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diều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tích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tỉ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muội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403" y="4720561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 bạn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0786" y="465401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 nhớ cậu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8874" y="4593960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 tích </a:t>
              </a:r>
            </a:p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 tỉ muội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80643" y="476150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 diều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03637" y="4757327"/>
            <a:ext cx="3217399" cy="1077218"/>
            <a:chOff x="4603637" y="4757327"/>
            <a:chExt cx="3217399" cy="1077218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 cửa nhớ bà 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98631" y="4585284"/>
            <a:ext cx="2660834" cy="107721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 nâu </a:t>
              </a:r>
            </a:p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 bạn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1333" y="4720388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A và những người bạn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 ông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1760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6484141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=""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=""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=""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1337068" y="526923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39256" y="1932353"/>
            <a:ext cx="3879267" cy="2418492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=""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33025" y="122920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705848" y="1829958"/>
            <a:ext cx="3764198" cy="2380302"/>
            <a:chOff x="658144" y="954931"/>
            <a:chExt cx="3764198" cy="238030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16536">
              <a:off x="658144" y="954931"/>
              <a:ext cx="3764198" cy="238030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=""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FB3E83A-4AF3-4C58-A92A-EAC636AAA7AF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394</Words>
  <Application>Microsoft Office PowerPoint</Application>
  <PresentationFormat>Custom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43</cp:revision>
  <dcterms:created xsi:type="dcterms:W3CDTF">2021-07-12T01:24:50Z</dcterms:created>
  <dcterms:modified xsi:type="dcterms:W3CDTF">2023-01-02T23:37:53Z</dcterms:modified>
</cp:coreProperties>
</file>