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  <p:sldMasterId id="2147483717" r:id="rId5"/>
  </p:sldMasterIdLst>
  <p:notesMasterIdLst>
    <p:notesMasterId r:id="rId14"/>
  </p:notesMasterIdLst>
  <p:handoutMasterIdLst>
    <p:handoutMasterId r:id="rId15"/>
  </p:handoutMasterIdLst>
  <p:sldIdLst>
    <p:sldId id="2007577112" r:id="rId6"/>
    <p:sldId id="2007577113" r:id="rId7"/>
    <p:sldId id="2007577114" r:id="rId8"/>
    <p:sldId id="267" r:id="rId9"/>
    <p:sldId id="282" r:id="rId10"/>
    <p:sldId id="2007577116" r:id="rId11"/>
    <p:sldId id="27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8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4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1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6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1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6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9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6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4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0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5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4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6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8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5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01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9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68160E-7025-40B9-9A82-398B3895D7CA}"/>
              </a:ext>
            </a:extLst>
          </p:cNvPr>
          <p:cNvSpPr/>
          <p:nvPr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99464" y="2607653"/>
            <a:ext cx="90639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Bài 27: Ôn tập chủ đề con người và sức khỏe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Con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người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và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sức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khỏe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-46487"/>
            <a:ext cx="12219444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D0B31-AAB9-4DEF-B400-4BC9A5FB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43" y="1063950"/>
            <a:ext cx="5169522" cy="37386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4" y="534160"/>
            <a:ext cx="1941819" cy="194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3A1D6-611D-447A-AC2E-6C546CE6B906}"/>
              </a:ext>
            </a:extLst>
          </p:cNvPr>
          <p:cNvSpPr txBox="1"/>
          <p:nvPr/>
        </p:nvSpPr>
        <p:spPr>
          <a:xfrm>
            <a:off x="7151751" y="1398896"/>
            <a:ext cx="396260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khuyên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C59BFE5-D1A1-428B-B114-F75DC8A593F3}"/>
              </a:ext>
            </a:extLst>
          </p:cNvPr>
          <p:cNvSpPr/>
          <p:nvPr/>
        </p:nvSpPr>
        <p:spPr>
          <a:xfrm>
            <a:off x="3013134" y="4641602"/>
            <a:ext cx="7526878" cy="2062103"/>
          </a:xfrm>
          <a:prstGeom prst="cloudCallout">
            <a:avLst>
              <a:gd name="adj1" fmla="val 19568"/>
              <a:gd name="adj2" fmla="val -782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ơi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hút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khỏe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hút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nhé</a:t>
            </a:r>
            <a:r>
              <a:rPr lang="en-US" sz="2800" dirty="0">
                <a:solidFill>
                  <a:schemeClr val="tx1"/>
                </a:solidFill>
              </a:rPr>
              <a:t>!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20175" y="597722"/>
            <a:ext cx="3950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Thảo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luận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cặp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8DA34-730C-426F-9551-660910EF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77" y="932827"/>
            <a:ext cx="3678645" cy="542665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125BB72-F461-4F3A-B9D1-03598BB9E7E0}"/>
              </a:ext>
            </a:extLst>
          </p:cNvPr>
          <p:cNvSpPr/>
          <p:nvPr/>
        </p:nvSpPr>
        <p:spPr>
          <a:xfrm>
            <a:off x="4256677" y="531628"/>
            <a:ext cx="2463209" cy="1084521"/>
          </a:xfrm>
          <a:prstGeom prst="wedgeRectCallout">
            <a:avLst>
              <a:gd name="adj1" fmla="val 845"/>
              <a:gd name="adj2" fmla="val 8531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bụi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51A2F4-E8DC-4CE3-A92A-0CDF6CEABB87}"/>
              </a:ext>
            </a:extLst>
          </p:cNvPr>
          <p:cNvSpPr/>
          <p:nvPr/>
        </p:nvSpPr>
        <p:spPr>
          <a:xfrm>
            <a:off x="4365983" y="754911"/>
            <a:ext cx="3487479" cy="8583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DCF0C-B19A-4AFA-94B8-2D7A010240CE}"/>
              </a:ext>
            </a:extLst>
          </p:cNvPr>
          <p:cNvSpPr/>
          <p:nvPr/>
        </p:nvSpPr>
        <p:spPr>
          <a:xfrm>
            <a:off x="2908436" y="1711841"/>
            <a:ext cx="6402572" cy="43593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giản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tiểu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198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35</cp:revision>
  <dcterms:created xsi:type="dcterms:W3CDTF">2021-07-24T01:07:49Z</dcterms:created>
  <dcterms:modified xsi:type="dcterms:W3CDTF">2021-09-19T01:27:58Z</dcterms:modified>
</cp:coreProperties>
</file>