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5"/>
  </p:notesMasterIdLst>
  <p:sldIdLst>
    <p:sldId id="357" r:id="rId2"/>
    <p:sldId id="358" r:id="rId3"/>
    <p:sldId id="360" r:id="rId4"/>
    <p:sldId id="409" r:id="rId5"/>
    <p:sldId id="400" r:id="rId6"/>
    <p:sldId id="399" r:id="rId7"/>
    <p:sldId id="363" r:id="rId8"/>
    <p:sldId id="401" r:id="rId9"/>
    <p:sldId id="402" r:id="rId10"/>
    <p:sldId id="403" r:id="rId11"/>
    <p:sldId id="366" r:id="rId12"/>
    <p:sldId id="365" r:id="rId13"/>
    <p:sldId id="404" r:id="rId14"/>
    <p:sldId id="367" r:id="rId15"/>
    <p:sldId id="368" r:id="rId16"/>
    <p:sldId id="410" r:id="rId17"/>
    <p:sldId id="369" r:id="rId18"/>
    <p:sldId id="370" r:id="rId19"/>
    <p:sldId id="371" r:id="rId20"/>
    <p:sldId id="393" r:id="rId21"/>
    <p:sldId id="405" r:id="rId22"/>
    <p:sldId id="372" r:id="rId23"/>
    <p:sldId id="411" r:id="rId24"/>
    <p:sldId id="374" r:id="rId25"/>
    <p:sldId id="396" r:id="rId26"/>
    <p:sldId id="406" r:id="rId27"/>
    <p:sldId id="379" r:id="rId28"/>
    <p:sldId id="412" r:id="rId29"/>
    <p:sldId id="380" r:id="rId30"/>
    <p:sldId id="408" r:id="rId31"/>
    <p:sldId id="413" r:id="rId32"/>
    <p:sldId id="414" r:id="rId33"/>
    <p:sldId id="381" r:id="rId34"/>
  </p:sldIdLst>
  <p:sldSz cx="6858000" cy="5143500"/>
  <p:notesSz cx="6858000" cy="9144000"/>
  <p:embeddedFontLst>
    <p:embeddedFont>
      <p:font typeface="Kalam" panose="020B0604020202020204" charset="0"/>
      <p:regular r:id="rId36"/>
      <p:bold r:id="rId37"/>
    </p:embeddedFont>
    <p:embeddedFont>
      <p:font typeface="Montserrat" panose="02000505000000020004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4" d="100"/>
          <a:sy n="94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560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35" y="890124"/>
            <a:ext cx="57858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– viết đúng chính tả bài Cỏ non cười rồi; trình bày đúng theo yêu cầu.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các bài tập chính tả phân biệt ng/ngh; tr/ch. (hoặc tiếng có vần êt hoặc êch).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Viết đúng đoạn chính tả.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các bài tập chính tả.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lực: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và viết đúng các nét chữ, trình bày đẹp bài chính tả.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Phẩm chất: chăm chỉ học tập, trách nhiệm, nhân ái.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8565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522" y="857756"/>
            <a:ext cx="59152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nhiều từ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được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chỉ, trách nhiệm…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209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15" y="833480"/>
            <a:ext cx="59742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được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chăm chỉ, trách nhiệm, nhân ái.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048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ĐỌC MỞ RỘNG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05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350" y="776835"/>
            <a:ext cx="57082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đạt</a:t>
            </a:r>
            <a:r>
              <a:rPr lang="en-US" b="1" dirty="0"/>
              <a:t>: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sạch</a:t>
            </a:r>
            <a:r>
              <a:rPr lang="en-US" dirty="0"/>
              <a:t>, </a:t>
            </a:r>
            <a:r>
              <a:rPr lang="en-US" dirty="0" err="1"/>
              <a:t>đẹp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  <a:endParaRPr lang="vi-VN" dirty="0"/>
          </a:p>
          <a:p>
            <a:r>
              <a:rPr lang="en-US" b="1" dirty="0"/>
              <a:t>+ </a:t>
            </a:r>
            <a:r>
              <a:rPr lang="vi-VN" dirty="0"/>
              <a:t>Đọc mở rộng được một bài thơ, câu chuyện về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sạch</a:t>
            </a:r>
            <a:r>
              <a:rPr lang="en-US" dirty="0"/>
              <a:t>, </a:t>
            </a:r>
            <a:r>
              <a:rPr lang="en-US" dirty="0" err="1"/>
              <a:t>đẹp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  <a:r>
              <a:rPr lang="vi-VN" dirty="0"/>
              <a:t>.</a:t>
            </a:r>
          </a:p>
          <a:p>
            <a:r>
              <a:rPr lang="vi-VN" b="1" dirty="0"/>
              <a:t>+ </a:t>
            </a:r>
            <a:r>
              <a:rPr lang="vi-VN" dirty="0"/>
              <a:t>Chia sẻ với cô giáo, các bạn, người thân về  một bài thơ câu chuyện em thích một cách rõ ràng, mạch lạc, tự tin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: c</a:t>
            </a:r>
            <a:r>
              <a:rPr lang="vi-VN" dirty="0"/>
              <a:t>hú ý nghe để học hỏi cách đọc của các bạn rồi tự điều chỉnh lời nói, cử chỉ, điệu bộ khi chia sẻ.</a:t>
            </a:r>
          </a:p>
          <a:p>
            <a:r>
              <a:rPr lang="vi-VN" dirty="0"/>
              <a:t>-</a:t>
            </a:r>
            <a:r>
              <a:rPr lang="vi-VN" b="1" dirty="0"/>
              <a:t> </a:t>
            </a:r>
            <a:r>
              <a:rPr lang="vi-VN" dirty="0"/>
              <a:t>Phẩm chất:</a:t>
            </a:r>
            <a:r>
              <a:rPr lang="vi-VN" b="1" dirty="0"/>
              <a:t> </a:t>
            </a:r>
            <a:r>
              <a:rPr lang="vi-VN" dirty="0"/>
              <a:t>Nhân ái</a:t>
            </a:r>
            <a:r>
              <a:rPr lang="vi-VN" b="1" dirty="0"/>
              <a:t> (</a:t>
            </a:r>
            <a:r>
              <a:rPr lang="vi-VN" dirty="0"/>
              <a:t>Bồi dưỡng tình cảm với môi trường thiên nhiên.); Trách nhiệm (ý thức việc tự tìm đọc về bài thơ, câu chuyện được giao, ý thức giữ gìn môi trường)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71085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338" y="825388"/>
            <a:ext cx="58475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đạt</a:t>
            </a:r>
            <a:r>
              <a:rPr lang="en-US" b="1" dirty="0"/>
              <a:t>:</a:t>
            </a:r>
            <a:endParaRPr lang="vi-VN" dirty="0"/>
          </a:p>
          <a:p>
            <a:r>
              <a:rPr lang="vi-VN" dirty="0"/>
              <a:t>- Đọc đúng các các từ khó, đọc rõ văn bản </a:t>
            </a:r>
            <a:r>
              <a:rPr lang="en-US" dirty="0"/>
              <a:t>“</a:t>
            </a:r>
            <a:r>
              <a:rPr lang="vi-VN" dirty="0"/>
              <a:t>Cỏ non cười rồi</a:t>
            </a:r>
            <a:r>
              <a:rPr lang="en-US" dirty="0"/>
              <a:t>”</a:t>
            </a:r>
            <a:r>
              <a:rPr lang="vi-VN" dirty="0"/>
              <a:t> với tốc độ đọc phù hợp; biết cách đọc lời nói, lời đối thoại của các nhân vật trong bài, biết ngắt, nghỉ hơi sau mỗi đoạn.</a:t>
            </a:r>
            <a:endParaRPr lang="vi-VN" dirty="0"/>
          </a:p>
          <a:p>
            <a:r>
              <a:rPr lang="vi-VN" dirty="0"/>
              <a:t>- Trả lời được các câu hỏi của bài.</a:t>
            </a:r>
            <a:endParaRPr lang="vi-VN" dirty="0"/>
          </a:p>
          <a:p>
            <a:r>
              <a:rPr lang="vi-VN" dirty="0"/>
              <a:t>- Hiểu nội dung bài: Hiểu và nắm được vì sao cỏ non lại khóc, chim én đã làm gì để giúp cỏ non. Thông qua đó thấy được ý thức trách nhiệm bảo vệ môi trường của chim én.</a:t>
            </a:r>
            <a:endParaRPr lang="vi-VN" dirty="0"/>
          </a:p>
          <a:p>
            <a:r>
              <a:rPr lang="vi-VN" dirty="0"/>
              <a:t>- HS vận dụng những hiểu biết về nội dung bài đọc để có giọng đọc phù hợp, đọc diễn cảm bài thơ.</a:t>
            </a:r>
            <a:endParaRPr lang="vi-VN" dirty="0"/>
          </a:p>
          <a:p>
            <a:r>
              <a:rPr lang="vi-VN" dirty="0"/>
              <a:t>- Năng lực văn học: phát triển vốn từ bảo vệ môi trường; biết sử dụng dấu phẩy trong câu. Biết viết lời xin lỗi.</a:t>
            </a:r>
            <a:endParaRPr lang="vi-VN" dirty="0"/>
          </a:p>
          <a:p>
            <a:r>
              <a:rPr lang="vi-VN" dirty="0"/>
              <a:t>- Phẩm chất: Biết tìm đọc sách, báo viết các hoạt động về giữ gìn môi trường xanh, sạch, đẹp ở nhà trường.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8492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2082</Words>
  <Application>Microsoft Office PowerPoint</Application>
  <PresentationFormat>Custom</PresentationFormat>
  <Paragraphs>196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Arial</vt:lpstr>
      <vt:lpstr>Kalam</vt:lpstr>
      <vt:lpstr>UTM Cookies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7</cp:lastModifiedBy>
  <cp:revision>122</cp:revision>
  <dcterms:modified xsi:type="dcterms:W3CDTF">2023-03-05T12:47:34Z</dcterms:modified>
</cp:coreProperties>
</file>