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83" r:id="rId2"/>
    <p:sldId id="257" r:id="rId3"/>
    <p:sldId id="285" r:id="rId4"/>
    <p:sldId id="259" r:id="rId5"/>
    <p:sldId id="274" r:id="rId6"/>
    <p:sldId id="262" r:id="rId7"/>
    <p:sldId id="276" r:id="rId8"/>
    <p:sldId id="284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33562"/>
    <a:srgbClr val="FF6600"/>
    <a:srgbClr val="F78411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299B2-EA42-4C39-915F-16066A5F85B3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7057-7579-4EDA-917B-2270C59E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2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13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76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8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0721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474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0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3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0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8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C51F5-DEA2-4DF3-8F1D-8765398098D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D732-21FA-44FB-B67D-D761ADEF1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21612" y="1145569"/>
            <a:ext cx="5319081" cy="4307251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9151" y="3611206"/>
            <a:ext cx="3305865" cy="1177199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vi-VN" sz="7200" b="1" dirty="0" smtClean="0">
                <a:solidFill>
                  <a:srgbClr val="0000FF"/>
                </a:solidFill>
                <a:latin typeface="HP001 4 hàng" panose="020B0603050302020204" pitchFamily="34" charset="-93"/>
                <a:ea typeface="Arial-Rounded" panose="020B0604020202020204" pitchFamily="34" charset="0"/>
                <a:cs typeface="Arial-Rounded" panose="020B0604020202020204" pitchFamily="34" charset="0"/>
              </a:rPr>
              <a:t>Đạo đức</a:t>
            </a:r>
            <a:endParaRPr lang="en-US" sz="7200" b="1" dirty="0">
              <a:solidFill>
                <a:srgbClr val="0000FF"/>
              </a:solidFill>
              <a:latin typeface="HP001 4 hàng" panose="020B0603050302020204" pitchFamily="34" charset="-93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80" y="2879776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10299" y="406683"/>
            <a:ext cx="10869817" cy="143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767" tIns="53883" rIns="107767" bIns="53883">
            <a:prstTxWarp prst="textTriangle">
              <a:avLst>
                <a:gd name="adj" fmla="val 27737"/>
              </a:avLst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endParaRPr lang="en-US" altLang="en-US" sz="5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F4A1CF-F475-451D-8165-DA6383E3006E}"/>
              </a:ext>
            </a:extLst>
          </p:cNvPr>
          <p:cNvSpPr txBox="1"/>
          <p:nvPr/>
        </p:nvSpPr>
        <p:spPr>
          <a:xfrm>
            <a:off x="3214255" y="789708"/>
            <a:ext cx="7955280" cy="914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KIẾM SỰ HỖ TRỢ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CA7976-4743-4009-869B-781CAA035FE4}"/>
              </a:ext>
            </a:extLst>
          </p:cNvPr>
          <p:cNvSpPr txBox="1"/>
          <p:nvPr/>
        </p:nvSpPr>
        <p:spPr>
          <a:xfrm>
            <a:off x="1773382" y="2958124"/>
            <a:ext cx="901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11.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003F924-4C68-40F3-88C6-B0CA14412A42}"/>
              </a:ext>
            </a:extLst>
          </p:cNvPr>
          <p:cNvGrpSpPr/>
          <p:nvPr/>
        </p:nvGrpSpPr>
        <p:grpSpPr>
          <a:xfrm>
            <a:off x="6506094" y="4135800"/>
            <a:ext cx="5112327" cy="2531572"/>
            <a:chOff x="6057208" y="3961303"/>
            <a:chExt cx="5112327" cy="25315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5271FFA-B7C6-4D59-B7A9-12DD575B1543}"/>
                </a:ext>
              </a:extLst>
            </p:cNvPr>
            <p:cNvGrpSpPr/>
            <p:nvPr/>
          </p:nvGrpSpPr>
          <p:grpSpPr>
            <a:xfrm>
              <a:off x="6057208" y="3961303"/>
              <a:ext cx="5112327" cy="2531572"/>
              <a:chOff x="6057208" y="3961303"/>
              <a:chExt cx="5112327" cy="25315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5A660260-2874-4BEF-9869-478F318F3D0C}"/>
                  </a:ext>
                </a:extLst>
              </p:cNvPr>
              <p:cNvGrpSpPr/>
              <p:nvPr/>
            </p:nvGrpSpPr>
            <p:grpSpPr>
              <a:xfrm>
                <a:off x="6057208" y="4483966"/>
                <a:ext cx="5112327" cy="2008909"/>
                <a:chOff x="5361709" y="4197926"/>
                <a:chExt cx="5112327" cy="200890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xmlns="" id="{0B699DAD-48A3-4D96-88C6-AF8396A3FBAD}"/>
                    </a:ext>
                  </a:extLst>
                </p:cNvPr>
                <p:cNvSpPr/>
                <p:nvPr/>
              </p:nvSpPr>
              <p:spPr>
                <a:xfrm>
                  <a:off x="5361709" y="4197926"/>
                  <a:ext cx="5112327" cy="2008909"/>
                </a:xfrm>
                <a:custGeom>
                  <a:avLst/>
                  <a:gdLst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339443 w 5112327"/>
                    <a:gd name="connsiteY6" fmla="*/ 2036618 h 2036618"/>
                    <a:gd name="connsiteX7" fmla="*/ 0 w 5112327"/>
                    <a:gd name="connsiteY7" fmla="*/ 1697175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727370 w 5112327"/>
                    <a:gd name="connsiteY6" fmla="*/ 2008909 h 2036618"/>
                    <a:gd name="connsiteX7" fmla="*/ 0 w 5112327"/>
                    <a:gd name="connsiteY7" fmla="*/ 1697175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727370 w 5112327"/>
                    <a:gd name="connsiteY6" fmla="*/ 2008909 h 2036618"/>
                    <a:gd name="connsiteX7" fmla="*/ 304800 w 5112327"/>
                    <a:gd name="connsiteY7" fmla="*/ 1627903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5112327 w 5112327"/>
                    <a:gd name="connsiteY4" fmla="*/ 1697175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304800 w 5112327"/>
                    <a:gd name="connsiteY7" fmla="*/ 1627903 h 2008909"/>
                    <a:gd name="connsiteX8" fmla="*/ 0 w 5112327"/>
                    <a:gd name="connsiteY8" fmla="*/ 339443 h 2008909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4752108 w 5112327"/>
                    <a:gd name="connsiteY4" fmla="*/ 1600193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304800 w 5112327"/>
                    <a:gd name="connsiteY7" fmla="*/ 1627903 h 2008909"/>
                    <a:gd name="connsiteX8" fmla="*/ 0 w 5112327"/>
                    <a:gd name="connsiteY8" fmla="*/ 339443 h 2008909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4752108 w 5112327"/>
                    <a:gd name="connsiteY4" fmla="*/ 1600193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138545 w 5112327"/>
                    <a:gd name="connsiteY7" fmla="*/ 1655612 h 2008909"/>
                    <a:gd name="connsiteX8" fmla="*/ 0 w 5112327"/>
                    <a:gd name="connsiteY8" fmla="*/ 339443 h 2008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2327" h="2008909">
                      <a:moveTo>
                        <a:pt x="0" y="339443"/>
                      </a:moveTo>
                      <a:cubicBezTo>
                        <a:pt x="0" y="151974"/>
                        <a:pt x="151974" y="0"/>
                        <a:pt x="339443" y="0"/>
                      </a:cubicBezTo>
                      <a:lnTo>
                        <a:pt x="4772884" y="0"/>
                      </a:lnTo>
                      <a:cubicBezTo>
                        <a:pt x="4960353" y="0"/>
                        <a:pt x="5112327" y="151974"/>
                        <a:pt x="5112327" y="339443"/>
                      </a:cubicBezTo>
                      <a:lnTo>
                        <a:pt x="4752108" y="1600193"/>
                      </a:lnTo>
                      <a:cubicBezTo>
                        <a:pt x="4752108" y="1787662"/>
                        <a:pt x="4572425" y="1995055"/>
                        <a:pt x="4384956" y="1995055"/>
                      </a:cubicBezTo>
                      <a:lnTo>
                        <a:pt x="727370" y="2008909"/>
                      </a:lnTo>
                      <a:cubicBezTo>
                        <a:pt x="539901" y="2008909"/>
                        <a:pt x="138545" y="1843081"/>
                        <a:pt x="138545" y="1655612"/>
                      </a:cubicBezTo>
                      <a:lnTo>
                        <a:pt x="0" y="339443"/>
                      </a:lnTo>
                      <a:close/>
                    </a:path>
                  </a:pathLst>
                </a:custGeom>
                <a:solidFill>
                  <a:srgbClr val="F784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: Rounded Corners 19">
                  <a:extLst>
                    <a:ext uri="{FF2B5EF4-FFF2-40B4-BE49-F238E27FC236}">
                      <a16:creationId xmlns:a16="http://schemas.microsoft.com/office/drawing/2014/main" xmlns="" id="{CA10CF26-F8D3-475E-B81D-C91692EEC917}"/>
                    </a:ext>
                  </a:extLst>
                </p:cNvPr>
                <p:cNvSpPr/>
                <p:nvPr/>
              </p:nvSpPr>
              <p:spPr>
                <a:xfrm>
                  <a:off x="5444833" y="4294906"/>
                  <a:ext cx="4937760" cy="1828800"/>
                </a:xfrm>
                <a:custGeom>
                  <a:avLst/>
                  <a:gdLst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339443 w 5112327"/>
                    <a:gd name="connsiteY6" fmla="*/ 2036618 h 2036618"/>
                    <a:gd name="connsiteX7" fmla="*/ 0 w 5112327"/>
                    <a:gd name="connsiteY7" fmla="*/ 1697175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727370 w 5112327"/>
                    <a:gd name="connsiteY6" fmla="*/ 2008909 h 2036618"/>
                    <a:gd name="connsiteX7" fmla="*/ 0 w 5112327"/>
                    <a:gd name="connsiteY7" fmla="*/ 1697175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36618"/>
                    <a:gd name="connsiteX1" fmla="*/ 339443 w 5112327"/>
                    <a:gd name="connsiteY1" fmla="*/ 0 h 2036618"/>
                    <a:gd name="connsiteX2" fmla="*/ 4772884 w 5112327"/>
                    <a:gd name="connsiteY2" fmla="*/ 0 h 2036618"/>
                    <a:gd name="connsiteX3" fmla="*/ 5112327 w 5112327"/>
                    <a:gd name="connsiteY3" fmla="*/ 339443 h 2036618"/>
                    <a:gd name="connsiteX4" fmla="*/ 5112327 w 5112327"/>
                    <a:gd name="connsiteY4" fmla="*/ 1697175 h 2036618"/>
                    <a:gd name="connsiteX5" fmla="*/ 4772884 w 5112327"/>
                    <a:gd name="connsiteY5" fmla="*/ 2036618 h 2036618"/>
                    <a:gd name="connsiteX6" fmla="*/ 727370 w 5112327"/>
                    <a:gd name="connsiteY6" fmla="*/ 2008909 h 2036618"/>
                    <a:gd name="connsiteX7" fmla="*/ 304800 w 5112327"/>
                    <a:gd name="connsiteY7" fmla="*/ 1627903 h 2036618"/>
                    <a:gd name="connsiteX8" fmla="*/ 0 w 5112327"/>
                    <a:gd name="connsiteY8" fmla="*/ 339443 h 2036618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5112327 w 5112327"/>
                    <a:gd name="connsiteY4" fmla="*/ 1697175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304800 w 5112327"/>
                    <a:gd name="connsiteY7" fmla="*/ 1627903 h 2008909"/>
                    <a:gd name="connsiteX8" fmla="*/ 0 w 5112327"/>
                    <a:gd name="connsiteY8" fmla="*/ 339443 h 2008909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4752108 w 5112327"/>
                    <a:gd name="connsiteY4" fmla="*/ 1600193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304800 w 5112327"/>
                    <a:gd name="connsiteY7" fmla="*/ 1627903 h 2008909"/>
                    <a:gd name="connsiteX8" fmla="*/ 0 w 5112327"/>
                    <a:gd name="connsiteY8" fmla="*/ 339443 h 2008909"/>
                    <a:gd name="connsiteX0" fmla="*/ 0 w 5112327"/>
                    <a:gd name="connsiteY0" fmla="*/ 339443 h 2008909"/>
                    <a:gd name="connsiteX1" fmla="*/ 339443 w 5112327"/>
                    <a:gd name="connsiteY1" fmla="*/ 0 h 2008909"/>
                    <a:gd name="connsiteX2" fmla="*/ 4772884 w 5112327"/>
                    <a:gd name="connsiteY2" fmla="*/ 0 h 2008909"/>
                    <a:gd name="connsiteX3" fmla="*/ 5112327 w 5112327"/>
                    <a:gd name="connsiteY3" fmla="*/ 339443 h 2008909"/>
                    <a:gd name="connsiteX4" fmla="*/ 4752108 w 5112327"/>
                    <a:gd name="connsiteY4" fmla="*/ 1600193 h 2008909"/>
                    <a:gd name="connsiteX5" fmla="*/ 4384956 w 5112327"/>
                    <a:gd name="connsiteY5" fmla="*/ 1995055 h 2008909"/>
                    <a:gd name="connsiteX6" fmla="*/ 727370 w 5112327"/>
                    <a:gd name="connsiteY6" fmla="*/ 2008909 h 2008909"/>
                    <a:gd name="connsiteX7" fmla="*/ 138545 w 5112327"/>
                    <a:gd name="connsiteY7" fmla="*/ 1655612 h 2008909"/>
                    <a:gd name="connsiteX8" fmla="*/ 0 w 5112327"/>
                    <a:gd name="connsiteY8" fmla="*/ 339443 h 2008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2327" h="2008909">
                      <a:moveTo>
                        <a:pt x="0" y="339443"/>
                      </a:moveTo>
                      <a:cubicBezTo>
                        <a:pt x="0" y="151974"/>
                        <a:pt x="151974" y="0"/>
                        <a:pt x="339443" y="0"/>
                      </a:cubicBezTo>
                      <a:lnTo>
                        <a:pt x="4772884" y="0"/>
                      </a:lnTo>
                      <a:cubicBezTo>
                        <a:pt x="4960353" y="0"/>
                        <a:pt x="5112327" y="151974"/>
                        <a:pt x="5112327" y="339443"/>
                      </a:cubicBezTo>
                      <a:lnTo>
                        <a:pt x="4752108" y="1600193"/>
                      </a:lnTo>
                      <a:cubicBezTo>
                        <a:pt x="4752108" y="1787662"/>
                        <a:pt x="4572425" y="1995055"/>
                        <a:pt x="4384956" y="1995055"/>
                      </a:cubicBezTo>
                      <a:lnTo>
                        <a:pt x="727370" y="2008909"/>
                      </a:lnTo>
                      <a:cubicBezTo>
                        <a:pt x="539901" y="2008909"/>
                        <a:pt x="138545" y="1843081"/>
                        <a:pt x="138545" y="1655612"/>
                      </a:cubicBezTo>
                      <a:lnTo>
                        <a:pt x="0" y="3394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2" name="Rectangle: Rounded Corners 19">
                <a:extLst>
                  <a:ext uri="{FF2B5EF4-FFF2-40B4-BE49-F238E27FC236}">
                    <a16:creationId xmlns:a16="http://schemas.microsoft.com/office/drawing/2014/main" xmlns="" id="{C070AA45-DB7D-4B20-8756-CEDDF264CD84}"/>
                  </a:ext>
                </a:extLst>
              </p:cNvPr>
              <p:cNvSpPr/>
              <p:nvPr/>
            </p:nvSpPr>
            <p:spPr>
              <a:xfrm>
                <a:off x="6337038" y="3961303"/>
                <a:ext cx="2258291" cy="581882"/>
              </a:xfrm>
              <a:custGeom>
                <a:avLst/>
                <a:gdLst>
                  <a:gd name="connsiteX0" fmla="*/ 0 w 5112327"/>
                  <a:gd name="connsiteY0" fmla="*/ 339443 h 2036618"/>
                  <a:gd name="connsiteX1" fmla="*/ 339443 w 5112327"/>
                  <a:gd name="connsiteY1" fmla="*/ 0 h 2036618"/>
                  <a:gd name="connsiteX2" fmla="*/ 4772884 w 5112327"/>
                  <a:gd name="connsiteY2" fmla="*/ 0 h 2036618"/>
                  <a:gd name="connsiteX3" fmla="*/ 5112327 w 5112327"/>
                  <a:gd name="connsiteY3" fmla="*/ 339443 h 2036618"/>
                  <a:gd name="connsiteX4" fmla="*/ 5112327 w 5112327"/>
                  <a:gd name="connsiteY4" fmla="*/ 1697175 h 2036618"/>
                  <a:gd name="connsiteX5" fmla="*/ 4772884 w 5112327"/>
                  <a:gd name="connsiteY5" fmla="*/ 2036618 h 2036618"/>
                  <a:gd name="connsiteX6" fmla="*/ 339443 w 5112327"/>
                  <a:gd name="connsiteY6" fmla="*/ 2036618 h 2036618"/>
                  <a:gd name="connsiteX7" fmla="*/ 0 w 5112327"/>
                  <a:gd name="connsiteY7" fmla="*/ 1697175 h 2036618"/>
                  <a:gd name="connsiteX8" fmla="*/ 0 w 5112327"/>
                  <a:gd name="connsiteY8" fmla="*/ 339443 h 2036618"/>
                  <a:gd name="connsiteX0" fmla="*/ 0 w 5112327"/>
                  <a:gd name="connsiteY0" fmla="*/ 339443 h 2036618"/>
                  <a:gd name="connsiteX1" fmla="*/ 339443 w 5112327"/>
                  <a:gd name="connsiteY1" fmla="*/ 0 h 2036618"/>
                  <a:gd name="connsiteX2" fmla="*/ 4772884 w 5112327"/>
                  <a:gd name="connsiteY2" fmla="*/ 0 h 2036618"/>
                  <a:gd name="connsiteX3" fmla="*/ 5112327 w 5112327"/>
                  <a:gd name="connsiteY3" fmla="*/ 339443 h 2036618"/>
                  <a:gd name="connsiteX4" fmla="*/ 5112327 w 5112327"/>
                  <a:gd name="connsiteY4" fmla="*/ 1697175 h 2036618"/>
                  <a:gd name="connsiteX5" fmla="*/ 4772884 w 5112327"/>
                  <a:gd name="connsiteY5" fmla="*/ 2036618 h 2036618"/>
                  <a:gd name="connsiteX6" fmla="*/ 727370 w 5112327"/>
                  <a:gd name="connsiteY6" fmla="*/ 2008909 h 2036618"/>
                  <a:gd name="connsiteX7" fmla="*/ 0 w 5112327"/>
                  <a:gd name="connsiteY7" fmla="*/ 1697175 h 2036618"/>
                  <a:gd name="connsiteX8" fmla="*/ 0 w 5112327"/>
                  <a:gd name="connsiteY8" fmla="*/ 339443 h 2036618"/>
                  <a:gd name="connsiteX0" fmla="*/ 0 w 5112327"/>
                  <a:gd name="connsiteY0" fmla="*/ 339443 h 2036618"/>
                  <a:gd name="connsiteX1" fmla="*/ 339443 w 5112327"/>
                  <a:gd name="connsiteY1" fmla="*/ 0 h 2036618"/>
                  <a:gd name="connsiteX2" fmla="*/ 4772884 w 5112327"/>
                  <a:gd name="connsiteY2" fmla="*/ 0 h 2036618"/>
                  <a:gd name="connsiteX3" fmla="*/ 5112327 w 5112327"/>
                  <a:gd name="connsiteY3" fmla="*/ 339443 h 2036618"/>
                  <a:gd name="connsiteX4" fmla="*/ 5112327 w 5112327"/>
                  <a:gd name="connsiteY4" fmla="*/ 1697175 h 2036618"/>
                  <a:gd name="connsiteX5" fmla="*/ 4772884 w 5112327"/>
                  <a:gd name="connsiteY5" fmla="*/ 2036618 h 2036618"/>
                  <a:gd name="connsiteX6" fmla="*/ 727370 w 5112327"/>
                  <a:gd name="connsiteY6" fmla="*/ 2008909 h 2036618"/>
                  <a:gd name="connsiteX7" fmla="*/ 304800 w 5112327"/>
                  <a:gd name="connsiteY7" fmla="*/ 1627903 h 2036618"/>
                  <a:gd name="connsiteX8" fmla="*/ 0 w 5112327"/>
                  <a:gd name="connsiteY8" fmla="*/ 339443 h 2036618"/>
                  <a:gd name="connsiteX0" fmla="*/ 0 w 5112327"/>
                  <a:gd name="connsiteY0" fmla="*/ 339443 h 2008909"/>
                  <a:gd name="connsiteX1" fmla="*/ 339443 w 5112327"/>
                  <a:gd name="connsiteY1" fmla="*/ 0 h 2008909"/>
                  <a:gd name="connsiteX2" fmla="*/ 4772884 w 5112327"/>
                  <a:gd name="connsiteY2" fmla="*/ 0 h 2008909"/>
                  <a:gd name="connsiteX3" fmla="*/ 5112327 w 5112327"/>
                  <a:gd name="connsiteY3" fmla="*/ 339443 h 2008909"/>
                  <a:gd name="connsiteX4" fmla="*/ 5112327 w 5112327"/>
                  <a:gd name="connsiteY4" fmla="*/ 1697175 h 2008909"/>
                  <a:gd name="connsiteX5" fmla="*/ 4384956 w 5112327"/>
                  <a:gd name="connsiteY5" fmla="*/ 1995055 h 2008909"/>
                  <a:gd name="connsiteX6" fmla="*/ 727370 w 5112327"/>
                  <a:gd name="connsiteY6" fmla="*/ 2008909 h 2008909"/>
                  <a:gd name="connsiteX7" fmla="*/ 304800 w 5112327"/>
                  <a:gd name="connsiteY7" fmla="*/ 1627903 h 2008909"/>
                  <a:gd name="connsiteX8" fmla="*/ 0 w 5112327"/>
                  <a:gd name="connsiteY8" fmla="*/ 339443 h 2008909"/>
                  <a:gd name="connsiteX0" fmla="*/ 0 w 5112327"/>
                  <a:gd name="connsiteY0" fmla="*/ 339443 h 2008909"/>
                  <a:gd name="connsiteX1" fmla="*/ 339443 w 5112327"/>
                  <a:gd name="connsiteY1" fmla="*/ 0 h 2008909"/>
                  <a:gd name="connsiteX2" fmla="*/ 4772884 w 5112327"/>
                  <a:gd name="connsiteY2" fmla="*/ 0 h 2008909"/>
                  <a:gd name="connsiteX3" fmla="*/ 5112327 w 5112327"/>
                  <a:gd name="connsiteY3" fmla="*/ 339443 h 2008909"/>
                  <a:gd name="connsiteX4" fmla="*/ 4752108 w 5112327"/>
                  <a:gd name="connsiteY4" fmla="*/ 1600193 h 2008909"/>
                  <a:gd name="connsiteX5" fmla="*/ 4384956 w 5112327"/>
                  <a:gd name="connsiteY5" fmla="*/ 1995055 h 2008909"/>
                  <a:gd name="connsiteX6" fmla="*/ 727370 w 5112327"/>
                  <a:gd name="connsiteY6" fmla="*/ 2008909 h 2008909"/>
                  <a:gd name="connsiteX7" fmla="*/ 304800 w 5112327"/>
                  <a:gd name="connsiteY7" fmla="*/ 1627903 h 2008909"/>
                  <a:gd name="connsiteX8" fmla="*/ 0 w 5112327"/>
                  <a:gd name="connsiteY8" fmla="*/ 339443 h 2008909"/>
                  <a:gd name="connsiteX0" fmla="*/ 0 w 5112327"/>
                  <a:gd name="connsiteY0" fmla="*/ 339443 h 2008909"/>
                  <a:gd name="connsiteX1" fmla="*/ 339443 w 5112327"/>
                  <a:gd name="connsiteY1" fmla="*/ 0 h 2008909"/>
                  <a:gd name="connsiteX2" fmla="*/ 4772884 w 5112327"/>
                  <a:gd name="connsiteY2" fmla="*/ 0 h 2008909"/>
                  <a:gd name="connsiteX3" fmla="*/ 5112327 w 5112327"/>
                  <a:gd name="connsiteY3" fmla="*/ 339443 h 2008909"/>
                  <a:gd name="connsiteX4" fmla="*/ 4752108 w 5112327"/>
                  <a:gd name="connsiteY4" fmla="*/ 1600193 h 2008909"/>
                  <a:gd name="connsiteX5" fmla="*/ 4384956 w 5112327"/>
                  <a:gd name="connsiteY5" fmla="*/ 1995055 h 2008909"/>
                  <a:gd name="connsiteX6" fmla="*/ 727370 w 5112327"/>
                  <a:gd name="connsiteY6" fmla="*/ 2008909 h 2008909"/>
                  <a:gd name="connsiteX7" fmla="*/ 138545 w 5112327"/>
                  <a:gd name="connsiteY7" fmla="*/ 1655612 h 2008909"/>
                  <a:gd name="connsiteX8" fmla="*/ 0 w 5112327"/>
                  <a:gd name="connsiteY8" fmla="*/ 339443 h 200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2327" h="2008909">
                    <a:moveTo>
                      <a:pt x="0" y="339443"/>
                    </a:moveTo>
                    <a:cubicBezTo>
                      <a:pt x="0" y="151974"/>
                      <a:pt x="151974" y="0"/>
                      <a:pt x="339443" y="0"/>
                    </a:cubicBezTo>
                    <a:lnTo>
                      <a:pt x="4772884" y="0"/>
                    </a:lnTo>
                    <a:cubicBezTo>
                      <a:pt x="4960353" y="0"/>
                      <a:pt x="5112327" y="151974"/>
                      <a:pt x="5112327" y="339443"/>
                    </a:cubicBezTo>
                    <a:lnTo>
                      <a:pt x="4752108" y="1600193"/>
                    </a:lnTo>
                    <a:cubicBezTo>
                      <a:pt x="4752108" y="1787662"/>
                      <a:pt x="4572425" y="1995055"/>
                      <a:pt x="4384956" y="1995055"/>
                    </a:cubicBezTo>
                    <a:lnTo>
                      <a:pt x="727370" y="2008909"/>
                    </a:lnTo>
                    <a:cubicBezTo>
                      <a:pt x="539901" y="2008909"/>
                      <a:pt x="138545" y="1843081"/>
                      <a:pt x="138545" y="1655612"/>
                    </a:cubicBezTo>
                    <a:lnTo>
                      <a:pt x="0" y="339443"/>
                    </a:lnTo>
                    <a:close/>
                  </a:path>
                </a:pathLst>
              </a:custGeom>
              <a:solidFill>
                <a:srgbClr val="F784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MỤC TIÊU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2895122-1CE0-4E5C-B991-D5ADB66C2DBE}"/>
                </a:ext>
              </a:extLst>
            </p:cNvPr>
            <p:cNvSpPr txBox="1"/>
            <p:nvPr/>
          </p:nvSpPr>
          <p:spPr>
            <a:xfrm>
              <a:off x="6337038" y="4693181"/>
              <a:ext cx="42893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hỗ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trợ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hỗ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trợ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hỗ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trợ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465F36F-2F1B-4710-B0AA-4C5A603FDCC7}"/>
              </a:ext>
            </a:extLst>
          </p:cNvPr>
          <p:cNvSpPr txBox="1"/>
          <p:nvPr/>
        </p:nvSpPr>
        <p:spPr>
          <a:xfrm>
            <a:off x="10418618" y="2945111"/>
            <a:ext cx="213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(S: 51)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F8C9A1E-2884-4F02-91F1-4E7FDB11C456}"/>
              </a:ext>
            </a:extLst>
          </p:cNvPr>
          <p:cNvSpPr txBox="1"/>
          <p:nvPr/>
        </p:nvSpPr>
        <p:spPr>
          <a:xfrm>
            <a:off x="887351" y="1302689"/>
            <a:ext cx="15517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7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</a:p>
          <a:p>
            <a:pPr algn="ctr"/>
            <a:r>
              <a:rPr lang="en-US" sz="4000" b="1" dirty="0">
                <a:solidFill>
                  <a:srgbClr val="F7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3F1A88-F1B9-4ADB-8028-982A316FD430}"/>
              </a:ext>
            </a:extLst>
          </p:cNvPr>
          <p:cNvSpPr txBox="1"/>
          <p:nvPr/>
        </p:nvSpPr>
        <p:spPr>
          <a:xfrm>
            <a:off x="4512406" y="3577754"/>
            <a:ext cx="213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(</a:t>
            </a:r>
            <a:r>
              <a:rPr lang="en-US" dirty="0" err="1"/>
              <a:t>Tiết</a:t>
            </a:r>
            <a:r>
              <a:rPr lang="en-US" dirty="0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832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548" y="817581"/>
            <a:ext cx="112473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Củng cố, khắc sâu kiến thức đã học để thực hành xử lý tình huống cụ thể.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năng lực điều chỉnh hành vi, phát triển bản thân, tìm hiều và tham gia các hoạt động xã hội phù hợp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kĩ năng tự bảo vệ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0583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6AFD42-E621-4AB4-80E6-A5B96A27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91" y="1557415"/>
            <a:ext cx="10956010" cy="8186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. Khi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1A8139-FA03-4EA0-AF9A-1D3F0143F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2" t="26609" r="68983" b="66336"/>
          <a:stretch/>
        </p:blipFill>
        <p:spPr>
          <a:xfrm>
            <a:off x="463636" y="184075"/>
            <a:ext cx="3006012" cy="1103554"/>
          </a:xfrm>
          <a:prstGeom prst="rect">
            <a:avLst/>
          </a:prstGeom>
        </p:spPr>
      </p:pic>
      <p:pic>
        <p:nvPicPr>
          <p:cNvPr id="5" name="Picture 2" descr="Cute little girl and boy broken a vase hoodlum Vector Image">
            <a:extLst>
              <a:ext uri="{FF2B5EF4-FFF2-40B4-BE49-F238E27FC236}">
                <a16:creationId xmlns:a16="http://schemas.microsoft.com/office/drawing/2014/main" xmlns="" id="{B9C6F046-014F-41C0-8753-894E661DF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1427544" y="2376054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xmlns="" id="{F9CE8A15-5511-4795-8796-95830764B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7339085" y="2474818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36185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2165587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309480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/>
        </p:blipFill>
        <p:spPr bwMode="auto">
          <a:xfrm>
            <a:off x="923755" y="117060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1D9DA-9576-41D1-99DD-64A18033149B}"/>
              </a:ext>
            </a:extLst>
          </p:cNvPr>
          <p:cNvSpPr txBox="1"/>
          <p:nvPr/>
        </p:nvSpPr>
        <p:spPr>
          <a:xfrm flipH="1">
            <a:off x="2061484" y="1346077"/>
            <a:ext cx="9869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3B2CD0-68B6-4D3F-8991-CA30F3D15A28}"/>
              </a:ext>
            </a:extLst>
          </p:cNvPr>
          <p:cNvSpPr txBox="1"/>
          <p:nvPr/>
        </p:nvSpPr>
        <p:spPr>
          <a:xfrm flipH="1">
            <a:off x="2061484" y="1316820"/>
            <a:ext cx="917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/>
        </p:blipFill>
        <p:spPr bwMode="auto">
          <a:xfrm>
            <a:off x="727620" y="5345308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5CF01-02CA-402B-B158-0D3FCC3A1ED0}"/>
              </a:ext>
            </a:extLst>
          </p:cNvPr>
          <p:cNvSpPr txBox="1"/>
          <p:nvPr/>
        </p:nvSpPr>
        <p:spPr>
          <a:xfrm flipH="1">
            <a:off x="1609708" y="5601578"/>
            <a:ext cx="9855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8F5A692-A0B2-4686-87C2-89D2D64DCE38}"/>
              </a:ext>
            </a:extLst>
          </p:cNvPr>
          <p:cNvSpPr txBox="1">
            <a:spLocks/>
          </p:cNvSpPr>
          <p:nvPr/>
        </p:nvSpPr>
        <p:spPr>
          <a:xfrm>
            <a:off x="3902805" y="541319"/>
            <a:ext cx="7298412" cy="8432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và trả lời câu hỏi: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xmlns="" id="{00AC642A-15A1-4779-B109-AC30E77F07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406" t="40677" r="68289" b="51131"/>
          <a:stretch/>
        </p:blipFill>
        <p:spPr>
          <a:xfrm>
            <a:off x="9625" y="0"/>
            <a:ext cx="2366547" cy="10577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4E8F54D-53AA-4179-8B70-0A07740E6E27}"/>
              </a:ext>
            </a:extLst>
          </p:cNvPr>
          <p:cNvSpPr/>
          <p:nvPr/>
        </p:nvSpPr>
        <p:spPr>
          <a:xfrm>
            <a:off x="2887217" y="374958"/>
            <a:ext cx="883403" cy="75941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3906 -0.1074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7448 -0.093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30247 -0.1402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  <p:bldP spid="16" grpId="0" build="p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CFCCA1A-1266-4A46-B43F-08375FB98D05}"/>
              </a:ext>
            </a:extLst>
          </p:cNvPr>
          <p:cNvSpPr txBox="1">
            <a:spLocks/>
          </p:cNvSpPr>
          <p:nvPr/>
        </p:nvSpPr>
        <p:spPr>
          <a:xfrm>
            <a:off x="4229346" y="335709"/>
            <a:ext cx="7002201" cy="74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3B1AF13-D9AC-403D-9F7F-A2289796BD5F}"/>
              </a:ext>
            </a:extLst>
          </p:cNvPr>
          <p:cNvSpPr/>
          <p:nvPr/>
        </p:nvSpPr>
        <p:spPr>
          <a:xfrm>
            <a:off x="3213758" y="207851"/>
            <a:ext cx="847549" cy="6678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4378D5B-5B06-411B-9A1C-A7011106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9E8B2EC-BD9D-431E-94DA-5627F04E7F5E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FCE89E5-E303-484F-B1B1-6E5105DE4E30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xmlns="" id="{A4E83693-DA1D-4CD4-9790-F79645DEC30E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31EDBDE-5D96-46FA-A942-C11A4E5D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5" y="3429000"/>
            <a:ext cx="4559483" cy="307672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6514ED8-358F-4700-8B8E-AE8A637DFCBA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7363991-6648-4AA0-80B6-929E82730E0A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Diamond 24">
              <a:extLst>
                <a:ext uri="{FF2B5EF4-FFF2-40B4-BE49-F238E27FC236}">
                  <a16:creationId xmlns:a16="http://schemas.microsoft.com/office/drawing/2014/main" xmlns="" id="{00520E0E-E6ED-4A39-AAC9-23E3006D5B20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</a:t>
              </a:r>
              <a:endParaRPr lang="vi-VN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xmlns="" id="{00AC642A-15A1-4779-B109-AC30E77F07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06" t="40677" r="68289" b="51131"/>
          <a:stretch/>
        </p:blipFill>
        <p:spPr>
          <a:xfrm>
            <a:off x="9625" y="0"/>
            <a:ext cx="2366547" cy="10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CFB195-D2E4-40E1-80F7-25F3E5DC41DD}"/>
              </a:ext>
            </a:extLst>
          </p:cNvPr>
          <p:cNvSpPr txBox="1"/>
          <p:nvPr/>
        </p:nvSpPr>
        <p:spPr>
          <a:xfrm>
            <a:off x="482711" y="5719037"/>
            <a:ext cx="1110319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bạn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tình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huống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đã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biết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tìm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kiếm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sự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hỗ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trợ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kịp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thời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giữ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thái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độ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bình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tĩnh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tìm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đúng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kể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rõ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sự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việc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xmlns="" id="{472791FD-5805-4FFE-84A2-997116A20D2C}"/>
              </a:ext>
            </a:extLst>
          </p:cNvPr>
          <p:cNvSpPr/>
          <p:nvPr/>
        </p:nvSpPr>
        <p:spPr>
          <a:xfrm>
            <a:off x="125014" y="5675690"/>
            <a:ext cx="11596914" cy="1040802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Biết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tìm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kiếm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sự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hỗ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trợ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sẽ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chúng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giải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quyết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kịp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thời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những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khó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anose="05000000000000000000" pitchFamily="2" charset="2"/>
              </a:rPr>
              <a:t>khăn</a:t>
            </a:r>
            <a:r>
              <a:rPr lang="en-US" sz="2800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0000FF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/>
        </p:blipFill>
        <p:spPr bwMode="auto">
          <a:xfrm>
            <a:off x="885600" y="99534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6DC588-01A3-4CAC-A561-ABFEA118AF37}"/>
              </a:ext>
            </a:extLst>
          </p:cNvPr>
          <p:cNvSpPr txBox="1"/>
          <p:nvPr/>
        </p:nvSpPr>
        <p:spPr>
          <a:xfrm flipH="1">
            <a:off x="1691446" y="922188"/>
            <a:ext cx="10667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5024E68-EA36-46BA-AFF3-41C55CECF506}"/>
              </a:ext>
            </a:extLst>
          </p:cNvPr>
          <p:cNvGrpSpPr/>
          <p:nvPr/>
        </p:nvGrpSpPr>
        <p:grpSpPr>
          <a:xfrm>
            <a:off x="1140997" y="2050573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BCF4C-EFE9-472E-8184-BAAB48480E4F}"/>
              </a:ext>
            </a:extLst>
          </p:cNvPr>
          <p:cNvGrpSpPr/>
          <p:nvPr/>
        </p:nvGrpSpPr>
        <p:grpSpPr>
          <a:xfrm>
            <a:off x="6834231" y="194428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115DEE-4BF4-4888-B0B4-AA95DD537D00}"/>
              </a:ext>
            </a:extLst>
          </p:cNvPr>
          <p:cNvSpPr txBox="1"/>
          <p:nvPr/>
        </p:nvSpPr>
        <p:spPr>
          <a:xfrm>
            <a:off x="1140997" y="4824304"/>
            <a:ext cx="4447003" cy="80021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/>
              <a:t>Nam </a:t>
            </a:r>
            <a:r>
              <a:rPr lang="en-US" sz="2300" i="1" dirty="0" err="1"/>
              <a:t>nhờ</a:t>
            </a:r>
            <a:r>
              <a:rPr lang="en-US" sz="2300" i="1" dirty="0"/>
              <a:t> </a:t>
            </a:r>
            <a:r>
              <a:rPr lang="en-US" sz="2300" i="1" dirty="0" err="1"/>
              <a:t>sự</a:t>
            </a:r>
            <a:r>
              <a:rPr lang="en-US" sz="2300" i="1" dirty="0"/>
              <a:t> </a:t>
            </a:r>
            <a:r>
              <a:rPr lang="en-US" sz="2300" i="1" dirty="0" err="1"/>
              <a:t>giúp</a:t>
            </a:r>
            <a:r>
              <a:rPr lang="en-US" sz="2300" i="1" dirty="0"/>
              <a:t> </a:t>
            </a:r>
            <a:r>
              <a:rPr lang="en-US" sz="2300" i="1" dirty="0" err="1"/>
              <a:t>đỡ</a:t>
            </a:r>
            <a:r>
              <a:rPr lang="en-US" sz="2300" i="1" dirty="0"/>
              <a:t> </a:t>
            </a:r>
            <a:r>
              <a:rPr lang="en-US" sz="2300" i="1" dirty="0" err="1"/>
              <a:t>của</a:t>
            </a:r>
            <a:r>
              <a:rPr lang="en-US" sz="2300" i="1" dirty="0"/>
              <a:t> </a:t>
            </a:r>
            <a:r>
              <a:rPr lang="en-US" sz="2300" i="1" dirty="0" err="1"/>
              <a:t>chú</a:t>
            </a:r>
            <a:r>
              <a:rPr lang="en-US" sz="2300" i="1" dirty="0"/>
              <a:t> An </a:t>
            </a:r>
            <a:r>
              <a:rPr lang="en-US" sz="2300" i="1" dirty="0" err="1"/>
              <a:t>hàng</a:t>
            </a:r>
            <a:r>
              <a:rPr lang="en-US" sz="2300" i="1" dirty="0"/>
              <a:t> </a:t>
            </a:r>
            <a:r>
              <a:rPr lang="en-US" sz="2300" i="1" dirty="0" err="1"/>
              <a:t>xóm</a:t>
            </a:r>
            <a:r>
              <a:rPr lang="en-US" sz="2300" i="1" dirty="0"/>
              <a:t>.</a:t>
            </a:r>
            <a:endParaRPr lang="vi-VN" sz="23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94E9F6-5689-4BBC-ACF8-E14F88D11F4D}"/>
              </a:ext>
            </a:extLst>
          </p:cNvPr>
          <p:cNvSpPr txBox="1"/>
          <p:nvPr/>
        </p:nvSpPr>
        <p:spPr>
          <a:xfrm>
            <a:off x="6945746" y="4976464"/>
            <a:ext cx="4359642" cy="44627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/>
              <a:t>Lan </a:t>
            </a:r>
            <a:r>
              <a:rPr lang="en-US" sz="2300" i="1" dirty="0" err="1"/>
              <a:t>tìm</a:t>
            </a:r>
            <a:r>
              <a:rPr lang="en-US" sz="2300" i="1" dirty="0"/>
              <a:t> </a:t>
            </a:r>
            <a:r>
              <a:rPr lang="en-US" sz="2300" i="1" dirty="0" err="1"/>
              <a:t>kiếm</a:t>
            </a:r>
            <a:r>
              <a:rPr lang="en-US" sz="2300" i="1" dirty="0"/>
              <a:t> </a:t>
            </a:r>
            <a:r>
              <a:rPr lang="en-US" sz="2300" i="1" dirty="0" err="1"/>
              <a:t>sự</a:t>
            </a:r>
            <a:r>
              <a:rPr lang="en-US" sz="2300" i="1" dirty="0"/>
              <a:t> </a:t>
            </a:r>
            <a:r>
              <a:rPr lang="en-US" sz="2300" i="1" dirty="0" err="1"/>
              <a:t>hỗ</a:t>
            </a:r>
            <a:r>
              <a:rPr lang="en-US" sz="2300" i="1" dirty="0"/>
              <a:t> </a:t>
            </a:r>
            <a:r>
              <a:rPr lang="en-US" sz="2300" i="1" dirty="0" err="1"/>
              <a:t>trợ</a:t>
            </a:r>
            <a:r>
              <a:rPr lang="en-US" sz="2300" i="1" dirty="0"/>
              <a:t> </a:t>
            </a:r>
            <a:r>
              <a:rPr lang="en-US" sz="2300" i="1" dirty="0" err="1"/>
              <a:t>từ</a:t>
            </a:r>
            <a:r>
              <a:rPr lang="en-US" sz="2300" i="1" dirty="0"/>
              <a:t> </a:t>
            </a:r>
            <a:r>
              <a:rPr lang="en-US" sz="2300" i="1" dirty="0" err="1"/>
              <a:t>mẹ</a:t>
            </a:r>
            <a:r>
              <a:rPr lang="en-US" sz="2300" i="1" dirty="0"/>
              <a:t>.</a:t>
            </a:r>
            <a:endParaRPr lang="vi-VN" sz="23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896449-8040-40F9-956D-A9B0DDD61E32}"/>
              </a:ext>
            </a:extLst>
          </p:cNvPr>
          <p:cNvSpPr txBox="1"/>
          <p:nvPr/>
        </p:nvSpPr>
        <p:spPr>
          <a:xfrm flipH="1">
            <a:off x="885600" y="1005590"/>
            <a:ext cx="940479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6CFCCA1A-1266-4A46-B43F-08375FB98D05}"/>
              </a:ext>
            </a:extLst>
          </p:cNvPr>
          <p:cNvSpPr txBox="1">
            <a:spLocks/>
          </p:cNvSpPr>
          <p:nvPr/>
        </p:nvSpPr>
        <p:spPr>
          <a:xfrm>
            <a:off x="4229346" y="306834"/>
            <a:ext cx="7002201" cy="74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3B1AF13-D9AC-403D-9F7F-A2289796BD5F}"/>
              </a:ext>
            </a:extLst>
          </p:cNvPr>
          <p:cNvSpPr/>
          <p:nvPr/>
        </p:nvSpPr>
        <p:spPr>
          <a:xfrm>
            <a:off x="3213758" y="178976"/>
            <a:ext cx="847549" cy="6678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xmlns="" id="{00AC642A-15A1-4779-B109-AC30E77F07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406" t="40677" r="68289" b="51131"/>
          <a:stretch/>
        </p:blipFill>
        <p:spPr>
          <a:xfrm>
            <a:off x="9625" y="-28875"/>
            <a:ext cx="2366547" cy="1057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" y="0"/>
            <a:ext cx="12189025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58" y="70748"/>
            <a:ext cx="6866593" cy="6214547"/>
          </a:xfrm>
          <a:prstGeom prst="rect">
            <a:avLst/>
          </a:prstGeom>
        </p:spPr>
      </p:pic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3524794" y="2531690"/>
            <a:ext cx="74271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nhà</a:t>
            </a:r>
            <a:r>
              <a:rPr lang="en-US" alt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:</a:t>
            </a:r>
            <a:endParaRPr lang="en-US" altLang="en-US" sz="4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5691" y="3178021"/>
            <a:ext cx="57889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kern="1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1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 nhắc nhở bạn bè, người thân tìm kiếm sự hỗ trợ khi cần thiết</a:t>
            </a:r>
            <a:r>
              <a:rPr lang="en-US" sz="3000" kern="1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1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57200" y="1519518"/>
            <a:ext cx="11510681" cy="210985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Tiết học kết thúc !</a:t>
            </a:r>
          </a:p>
          <a:p>
            <a:pPr algn="ctr"/>
            <a:r>
              <a:rPr lang="vi-VN" sz="7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79" y="3810361"/>
            <a:ext cx="2176461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431</Words>
  <Application>Microsoft Office PowerPoint</Application>
  <PresentationFormat>Widescreen</PresentationFormat>
  <Paragraphs>45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HP001 4 hàng</vt:lpstr>
      <vt:lpstr>Times New Roman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Windows 7</cp:lastModifiedBy>
  <cp:revision>33</cp:revision>
  <dcterms:created xsi:type="dcterms:W3CDTF">2021-07-09T02:44:02Z</dcterms:created>
  <dcterms:modified xsi:type="dcterms:W3CDTF">2023-03-05T15:01:13Z</dcterms:modified>
</cp:coreProperties>
</file>