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BC9B"/>
    <a:srgbClr val="FF8D3F"/>
    <a:srgbClr val="DE53FF"/>
    <a:srgbClr val="FFAE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9E327-1A72-4CBA-BCA4-B1026DEA2B5A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8D962-81C7-4AFB-AE17-0116C6F55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97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981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20DD-0BC1-48A9-A031-26AC502E9A26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04D-BD77-4AB4-9296-8F7B52CF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75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20DD-0BC1-48A9-A031-26AC502E9A26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04D-BD77-4AB4-9296-8F7B52CF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9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20DD-0BC1-48A9-A031-26AC502E9A26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04D-BD77-4AB4-9296-8F7B52CF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22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833416"/>
      </p:ext>
    </p:extLst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60656"/>
      </p:ext>
    </p:extLst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20DD-0BC1-48A9-A031-26AC502E9A26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04D-BD77-4AB4-9296-8F7B52CF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11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20DD-0BC1-48A9-A031-26AC502E9A26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04D-BD77-4AB4-9296-8F7B52CF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22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20DD-0BC1-48A9-A031-26AC502E9A26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04D-BD77-4AB4-9296-8F7B52CF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7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20DD-0BC1-48A9-A031-26AC502E9A26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04D-BD77-4AB4-9296-8F7B52CF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4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20DD-0BC1-48A9-A031-26AC502E9A26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04D-BD77-4AB4-9296-8F7B52CF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8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20DD-0BC1-48A9-A031-26AC502E9A26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04D-BD77-4AB4-9296-8F7B52CF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78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20DD-0BC1-48A9-A031-26AC502E9A26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04D-BD77-4AB4-9296-8F7B52CF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75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20DD-0BC1-48A9-A031-26AC502E9A26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04D-BD77-4AB4-9296-8F7B52CF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69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B20DD-0BC1-48A9-A031-26AC502E9A26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7104D-BD77-4AB4-9296-8F7B52CF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6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sp>
        <p:nvSpPr>
          <p:cNvPr id="37" name="TextBox 71"/>
          <p:cNvSpPr txBox="1"/>
          <p:nvPr/>
        </p:nvSpPr>
        <p:spPr>
          <a:xfrm>
            <a:off x="3963792" y="3157990"/>
            <a:ext cx="5108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BÀI :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có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4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chữ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 </a:t>
            </a:r>
          </a:p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	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10 000 (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Tiết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2)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3016491" y="1486495"/>
            <a:ext cx="1440160" cy="1440160"/>
          </a:xfrm>
          <a:prstGeom prst="ellipse">
            <a:avLst/>
          </a:prstGeom>
          <a:solidFill>
            <a:srgbClr val="F6D85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170411" y="1486495"/>
            <a:ext cx="1440160" cy="1440160"/>
          </a:xfrm>
          <a:prstGeom prst="ellipse">
            <a:avLst/>
          </a:prstGeom>
          <a:solidFill>
            <a:srgbClr val="A7CD6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324331" y="1486495"/>
            <a:ext cx="1440160" cy="1440160"/>
          </a:xfrm>
          <a:prstGeom prst="ellipse">
            <a:avLst/>
          </a:prstGeom>
          <a:solidFill>
            <a:srgbClr val="E9895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478251" y="1486495"/>
            <a:ext cx="1440160" cy="1440160"/>
          </a:xfrm>
          <a:prstGeom prst="ellipse">
            <a:avLst/>
          </a:prstGeom>
          <a:solidFill>
            <a:srgbClr val="2AB5E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632171" y="1486495"/>
            <a:ext cx="1440160" cy="1440160"/>
          </a:xfrm>
          <a:prstGeom prst="ellipse">
            <a:avLst/>
          </a:prstGeom>
          <a:solidFill>
            <a:srgbClr val="EA7EA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20" name="TextBox 7"/>
          <p:cNvSpPr txBox="1"/>
          <p:nvPr/>
        </p:nvSpPr>
        <p:spPr>
          <a:xfrm>
            <a:off x="3190368" y="1695445"/>
            <a:ext cx="5582997" cy="1064969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dist"/>
            <a:r>
              <a:rPr lang="en-US" altLang="zh-CN" sz="5867" dirty="0">
                <a:solidFill>
                  <a:schemeClr val="bg1"/>
                </a:solidFill>
                <a:latin typeface="inpin heiti" charset="-122"/>
                <a:ea typeface="inpin heiti" charset="-122"/>
              </a:rPr>
              <a:t>T O Á N 3</a:t>
            </a:r>
            <a:endParaRPr lang="zh-CN" altLang="en-US" sz="5867" dirty="0">
              <a:solidFill>
                <a:schemeClr val="bg1"/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2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15788" y="-2145806"/>
            <a:ext cx="1083733" cy="10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0094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7" grpId="0"/>
      <p:bldP spid="13" grpId="0" animBg="1"/>
      <p:bldP spid="16" grpId="0" animBg="1"/>
      <p:bldP spid="17" grpId="0" animBg="1"/>
      <p:bldP spid="18" grpId="0" animBg="1"/>
      <p:bldP spid="19" grpId="0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6179" y="1905017"/>
            <a:ext cx="967418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1500" b="1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860" y="4269551"/>
            <a:ext cx="5068140" cy="25884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32259" cy="20789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8425"/>
            <a:ext cx="2796057" cy="313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3315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42047" y="242047"/>
            <a:ext cx="2057400" cy="76648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731995" y="625288"/>
            <a:ext cx="1008529" cy="106231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</a:t>
            </a:r>
          </a:p>
        </p:txBody>
      </p:sp>
      <p:sp>
        <p:nvSpPr>
          <p:cNvPr id="11" name="Oval 10"/>
          <p:cNvSpPr/>
          <p:nvPr/>
        </p:nvSpPr>
        <p:spPr>
          <a:xfrm>
            <a:off x="4723280" y="94128"/>
            <a:ext cx="1008529" cy="1062319"/>
          </a:xfrm>
          <a:prstGeom prst="ellipse">
            <a:avLst/>
          </a:prstGeom>
          <a:solidFill>
            <a:srgbClr val="FF8D3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</a:t>
            </a:r>
          </a:p>
        </p:txBody>
      </p:sp>
      <p:sp>
        <p:nvSpPr>
          <p:cNvPr id="12" name="Oval 11"/>
          <p:cNvSpPr/>
          <p:nvPr/>
        </p:nvSpPr>
        <p:spPr>
          <a:xfrm>
            <a:off x="6840072" y="625287"/>
            <a:ext cx="1147481" cy="1062319"/>
          </a:xfrm>
          <a:prstGeom prst="ellipse">
            <a:avLst/>
          </a:prstGeom>
          <a:solidFill>
            <a:srgbClr val="FFAE37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242047" y="1452282"/>
            <a:ext cx="6996954" cy="3536576"/>
          </a:xfrm>
          <a:prstGeom prst="wedgeRoundRectCallout">
            <a:avLst/>
          </a:prstGeom>
          <a:solidFill>
            <a:srgbClr val="FFBC9B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450, 800, 1000. Mai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Mai,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84094" y="5526741"/>
            <a:ext cx="1707777" cy="766483"/>
          </a:xfrm>
          <a:prstGeom prst="ellipse">
            <a:avLst/>
          </a:prstGeom>
          <a:solidFill>
            <a:srgbClr val="DE5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</a:p>
        </p:txBody>
      </p:sp>
      <p:sp>
        <p:nvSpPr>
          <p:cNvPr id="21" name="Oval 20"/>
          <p:cNvSpPr/>
          <p:nvPr/>
        </p:nvSpPr>
        <p:spPr>
          <a:xfrm>
            <a:off x="4536141" y="5526740"/>
            <a:ext cx="1707777" cy="766483"/>
          </a:xfrm>
          <a:prstGeom prst="ellipse">
            <a:avLst/>
          </a:prstGeom>
          <a:solidFill>
            <a:srgbClr val="DE5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2" name="Oval 21"/>
          <p:cNvSpPr/>
          <p:nvPr/>
        </p:nvSpPr>
        <p:spPr>
          <a:xfrm>
            <a:off x="8588188" y="5526740"/>
            <a:ext cx="1707777" cy="766483"/>
          </a:xfrm>
          <a:prstGeom prst="ellipse">
            <a:avLst/>
          </a:prstGeom>
          <a:solidFill>
            <a:srgbClr val="DE5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</a:p>
        </p:txBody>
      </p:sp>
    </p:spTree>
    <p:extLst>
      <p:ext uri="{BB962C8B-B14F-4D97-AF65-F5344CB8AC3E}">
        <p14:creationId xmlns:p14="http://schemas.microsoft.com/office/powerpoint/2010/main" val="35427582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0.59714 0.6863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57" y="3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L -0.2336 0.7893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80" y="3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48148E-6 L -0.07317 0.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9" y="3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23878" y="662264"/>
            <a:ext cx="6091519" cy="29180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079372" y="924481"/>
            <a:ext cx="5580530" cy="1196789"/>
            <a:chOff x="672351" y="1465727"/>
            <a:chExt cx="5580530" cy="1196789"/>
          </a:xfrm>
        </p:grpSpPr>
        <p:sp>
          <p:nvSpPr>
            <p:cNvPr id="3" name="Rectangle 2"/>
            <p:cNvSpPr/>
            <p:nvPr/>
          </p:nvSpPr>
          <p:spPr>
            <a:xfrm>
              <a:off x="672352" y="1465729"/>
              <a:ext cx="1237129" cy="4840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2111188" y="1465728"/>
              <a:ext cx="1237129" cy="4840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3576917" y="1465727"/>
              <a:ext cx="1237129" cy="4840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5015752" y="1465727"/>
              <a:ext cx="1237129" cy="4840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72351" y="2144805"/>
              <a:ext cx="1237129" cy="4840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111188" y="2144805"/>
              <a:ext cx="1237129" cy="4840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576917" y="2161613"/>
              <a:ext cx="1237129" cy="4840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15752" y="2178421"/>
              <a:ext cx="1237129" cy="4840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079372" y="2288516"/>
            <a:ext cx="2675965" cy="484096"/>
            <a:chOff x="672351" y="2874306"/>
            <a:chExt cx="2675965" cy="484096"/>
          </a:xfrm>
        </p:grpSpPr>
        <p:sp>
          <p:nvSpPr>
            <p:cNvPr id="12" name="Rectangle 11"/>
            <p:cNvSpPr/>
            <p:nvPr/>
          </p:nvSpPr>
          <p:spPr>
            <a:xfrm>
              <a:off x="672351" y="2874307"/>
              <a:ext cx="1237129" cy="4840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11187" y="2874306"/>
              <a:ext cx="1237129" cy="4840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</p:grpSp>
      <p:sp>
        <p:nvSpPr>
          <p:cNvPr id="16" name="Oval 15"/>
          <p:cNvSpPr/>
          <p:nvPr/>
        </p:nvSpPr>
        <p:spPr>
          <a:xfrm>
            <a:off x="1482533" y="5082987"/>
            <a:ext cx="8774208" cy="1006007"/>
          </a:xfrm>
          <a:prstGeom prst="ellipse">
            <a:avLst/>
          </a:prstGeom>
          <a:solidFill>
            <a:srgbClr val="FFBC9B"/>
          </a:solidFill>
          <a:ln>
            <a:solidFill>
              <a:srgbClr val="FF8D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801906" y="4061012"/>
            <a:ext cx="8243047" cy="251012"/>
            <a:chOff x="1801906" y="4061012"/>
            <a:chExt cx="8243047" cy="251012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1801906" y="4163121"/>
              <a:ext cx="824304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420471" y="4061012"/>
              <a:ext cx="0" cy="22860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366248" y="4061012"/>
              <a:ext cx="0" cy="22860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307537" y="4072218"/>
              <a:ext cx="0" cy="22860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62283" y="4073474"/>
              <a:ext cx="0" cy="22860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190130" y="4061012"/>
              <a:ext cx="0" cy="22860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221067" y="4073474"/>
              <a:ext cx="0" cy="22860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260977" y="4083424"/>
              <a:ext cx="0" cy="22860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801906" y="4369309"/>
            <a:ext cx="8027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9994      9995       9996        9997       9998       9999         10 000</a:t>
            </a:r>
          </a:p>
        </p:txBody>
      </p:sp>
    </p:spTree>
    <p:extLst>
      <p:ext uri="{BB962C8B-B14F-4D97-AF65-F5344CB8AC3E}">
        <p14:creationId xmlns:p14="http://schemas.microsoft.com/office/powerpoint/2010/main" val="30301637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558" y="3600245"/>
            <a:ext cx="3422776" cy="305605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55493" y="174812"/>
            <a:ext cx="5271247" cy="65890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0037" y="1317812"/>
            <a:ext cx="4894728" cy="6723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2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0037" y="2277036"/>
            <a:ext cx="4894728" cy="6723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5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0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7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0037" y="3236260"/>
            <a:ext cx="4894728" cy="6723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6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0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0037" y="4217896"/>
            <a:ext cx="4894728" cy="6723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8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0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6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34802" y="1454923"/>
            <a:ext cx="7157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2945: Hai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64765" y="2422248"/>
            <a:ext cx="7502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5072: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64765" y="3320072"/>
            <a:ext cx="7502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6301: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64765" y="4292462"/>
            <a:ext cx="7097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8060: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2528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0990" y="268941"/>
            <a:ext cx="1479176" cy="67235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" name="Rectangle 2"/>
          <p:cNvSpPr/>
          <p:nvPr/>
        </p:nvSpPr>
        <p:spPr>
          <a:xfrm>
            <a:off x="2635621" y="1264023"/>
            <a:ext cx="5734656" cy="5647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10 000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2635622" y="2164976"/>
            <a:ext cx="5734655" cy="5647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8 999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2635622" y="3065929"/>
            <a:ext cx="5734655" cy="5647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9 000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35622" y="3966882"/>
            <a:ext cx="5734655" cy="5647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4 078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86237" y="1280844"/>
            <a:ext cx="15329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65912" y="2177271"/>
            <a:ext cx="15329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46919" y="3084298"/>
            <a:ext cx="15329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08647" y="4003048"/>
            <a:ext cx="15329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4077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885" y="4959184"/>
            <a:ext cx="3771572" cy="18988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235" y="4632767"/>
            <a:ext cx="2261812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03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72" y="161363"/>
            <a:ext cx="11243673" cy="610496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510990" y="268941"/>
            <a:ext cx="1479176" cy="67235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59845"/>
              </p:ext>
            </p:extLst>
          </p:nvPr>
        </p:nvGraphicFramePr>
        <p:xfrm>
          <a:off x="1872936" y="1539936"/>
          <a:ext cx="81280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81267686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5275505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5163524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22429325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a,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đây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</a:t>
                      </a:r>
                      <a:endParaRPr lang="en-US" sz="24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611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AutoNum type="alphaUcPeriod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8 275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7 285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5 782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2 587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77452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b,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đây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844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AutoNum type="alphaUcPeriod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8 275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7 285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5 782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2 587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140315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c,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đây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024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AutoNum type="alphaUcPeriod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8 275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7 285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5 782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2 587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3141267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5894871" y="2224927"/>
            <a:ext cx="484095" cy="5916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833861" y="3451970"/>
            <a:ext cx="484095" cy="5916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31954" y="4782148"/>
            <a:ext cx="484095" cy="5916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250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312" y="1138862"/>
            <a:ext cx="8069883" cy="297593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10990" y="268941"/>
            <a:ext cx="1479176" cy="67235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47112" y="4585445"/>
            <a:ext cx="8918866" cy="2017061"/>
          </a:xfrm>
          <a:prstGeom prst="roundRect">
            <a:avLst/>
          </a:prstGeom>
          <a:solidFill>
            <a:srgbClr val="FFBC9B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91800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924" y="614427"/>
            <a:ext cx="8448217" cy="3352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1663971" y="4222377"/>
            <a:ext cx="2007076" cy="605118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250289" y="4222377"/>
            <a:ext cx="2007076" cy="605118"/>
          </a:xfrm>
          <a:prstGeom prst="roundRect">
            <a:avLst/>
          </a:prstGeom>
          <a:solidFill>
            <a:srgbClr val="FFBC9B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154854" y="4222377"/>
            <a:ext cx="2007076" cy="605118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8746823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96035" y="2460812"/>
            <a:ext cx="7826188" cy="14657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e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919" y="0"/>
            <a:ext cx="12411334" cy="5700163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840100"/>
              </p:ext>
            </p:extLst>
          </p:nvPr>
        </p:nvGraphicFramePr>
        <p:xfrm>
          <a:off x="2079812" y="2209940"/>
          <a:ext cx="8709212" cy="2194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09212">
                  <a:extLst>
                    <a:ext uri="{9D8B030D-6E8A-4147-A177-3AD203B41FA5}">
                      <a16:colId xmlns:a16="http://schemas.microsoft.com/office/drawing/2014/main" val="2497203653"/>
                    </a:ext>
                  </a:extLst>
                </a:gridCol>
              </a:tblGrid>
              <a:tr h="854753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thạo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10 000,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thập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3980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4386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494</Words>
  <Application>Microsoft Office PowerPoint</Application>
  <PresentationFormat>Widescreen</PresentationFormat>
  <Paragraphs>72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等线</vt:lpstr>
      <vt:lpstr>inpin heiti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21</cp:revision>
  <dcterms:created xsi:type="dcterms:W3CDTF">2022-07-27T09:50:45Z</dcterms:created>
  <dcterms:modified xsi:type="dcterms:W3CDTF">2022-12-26T09:50:11Z</dcterms:modified>
</cp:coreProperties>
</file>