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372" r:id="rId9"/>
    <p:sldId id="373" r:id="rId10"/>
    <p:sldId id="374" r:id="rId11"/>
    <p:sldId id="403" r:id="rId12"/>
    <p:sldId id="404" r:id="rId13"/>
    <p:sldId id="375" r:id="rId14"/>
    <p:sldId id="3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89252-A23E-4053-AB2C-29A5D4EC7B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101144" y="78471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55F1D-CA64-4BFD-A36F-592049D1FB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C0070-AD70-4A0B-B2D8-65738C8A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A4EC-AFE5-4534-AE96-2AAB67A53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4C0DA-DBCB-424B-865A-570EF8C4D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D2AE0-3C1E-49A3-8C79-44C97E21A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97DE-8189-46CD-9475-D42A54F13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987B0-03E4-4FA1-AF49-F5DFBA1E25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D2F4B-E9D7-4321-ADB6-3ED846EC94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363893-B4E9-4EA1-9757-94B498D4B7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0F4A5-1359-4CED-8483-B8F989E1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E7E73-E2B9-4798-89B7-79EEC0DB64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DB7D5-47CA-4F1A-BCB3-651C01BF3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2E4-8433-4041-B224-9558675E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216</Words>
  <Application>Microsoft Office PowerPoint</Application>
  <PresentationFormat>Widescreen</PresentationFormat>
  <Paragraphs>67</Paragraphs>
  <Slides>14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2022-06-24T08:00:03Z</dcterms:created>
  <dcterms:modified xsi:type="dcterms:W3CDTF">2022-08-22T12:21:06Z</dcterms:modified>
</cp:coreProperties>
</file>