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64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220" y="725214"/>
            <a:ext cx="9995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Bài</a:t>
            </a:r>
            <a:r>
              <a:rPr lang="en-US" sz="3500" dirty="0" smtClean="0"/>
              <a:t> 1</a:t>
            </a:r>
          </a:p>
          <a:p>
            <a:r>
              <a:rPr lang="en-US" sz="3500" dirty="0" err="1" smtClean="0"/>
              <a:t>Diện</a:t>
            </a:r>
            <a:r>
              <a:rPr lang="en-US" sz="3500" dirty="0" smtClean="0"/>
              <a:t> </a:t>
            </a:r>
            <a:r>
              <a:rPr lang="en-US" sz="3500" dirty="0" err="1" smtClean="0"/>
              <a:t>tích</a:t>
            </a:r>
            <a:r>
              <a:rPr lang="en-US" sz="3500" dirty="0" smtClean="0"/>
              <a:t> tam </a:t>
            </a:r>
            <a:r>
              <a:rPr lang="en-US" sz="3500" dirty="0" err="1" smtClean="0"/>
              <a:t>giác</a:t>
            </a:r>
            <a:r>
              <a:rPr lang="en-US" sz="3500" dirty="0" smtClean="0"/>
              <a:t> ABC </a:t>
            </a:r>
            <a:r>
              <a:rPr lang="en-US" sz="3500" dirty="0" err="1" smtClean="0"/>
              <a:t>bé</a:t>
            </a:r>
            <a:r>
              <a:rPr lang="en-US" sz="3500" dirty="0" smtClean="0"/>
              <a:t> </a:t>
            </a:r>
            <a:r>
              <a:rPr lang="en-US" sz="3500" dirty="0" err="1" smtClean="0"/>
              <a:t>hơn</a:t>
            </a:r>
            <a:r>
              <a:rPr lang="en-US" sz="3500" dirty="0" smtClean="0"/>
              <a:t> </a:t>
            </a:r>
            <a:r>
              <a:rPr lang="en-US" sz="3500" dirty="0" err="1" smtClean="0"/>
              <a:t>diện</a:t>
            </a:r>
            <a:r>
              <a:rPr lang="en-US" sz="3500" dirty="0" smtClean="0"/>
              <a:t> </a:t>
            </a:r>
            <a:r>
              <a:rPr lang="en-US" sz="3500" dirty="0" err="1" smtClean="0"/>
              <a:t>tích</a:t>
            </a:r>
            <a:r>
              <a:rPr lang="en-US" sz="3500" dirty="0" smtClean="0"/>
              <a:t> tam </a:t>
            </a:r>
            <a:r>
              <a:rPr lang="en-US" sz="3500" dirty="0" err="1" smtClean="0"/>
              <a:t>giác</a:t>
            </a:r>
            <a:r>
              <a:rPr lang="en-US" sz="3500" dirty="0" smtClean="0"/>
              <a:t> ADC.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1240220" y="2425234"/>
            <a:ext cx="9995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Bài</a:t>
            </a:r>
            <a:r>
              <a:rPr lang="en-US" sz="3500" dirty="0" smtClean="0"/>
              <a:t> 2</a:t>
            </a:r>
          </a:p>
          <a:p>
            <a:r>
              <a:rPr lang="en-US" sz="3500" dirty="0" err="1" smtClean="0"/>
              <a:t>Diện</a:t>
            </a:r>
            <a:r>
              <a:rPr lang="en-US" sz="3500" dirty="0" smtClean="0"/>
              <a:t> </a:t>
            </a:r>
            <a:r>
              <a:rPr lang="en-US" sz="3500" dirty="0" err="1" smtClean="0"/>
              <a:t>tích</a:t>
            </a:r>
            <a:r>
              <a:rPr lang="en-US" sz="3500" dirty="0" smtClean="0"/>
              <a:t> con </a:t>
            </a:r>
            <a:r>
              <a:rPr lang="en-US" sz="3500" dirty="0" err="1" smtClean="0"/>
              <a:t>voi</a:t>
            </a:r>
            <a:r>
              <a:rPr lang="en-US" sz="3500" dirty="0" smtClean="0"/>
              <a:t> </a:t>
            </a:r>
            <a:r>
              <a:rPr lang="en-US" sz="3500" dirty="0" err="1" smtClean="0"/>
              <a:t>lớn</a:t>
            </a:r>
            <a:r>
              <a:rPr lang="en-US" sz="3500" dirty="0" smtClean="0"/>
              <a:t> </a:t>
            </a:r>
            <a:r>
              <a:rPr lang="en-US" sz="3500" dirty="0" err="1" smtClean="0"/>
              <a:t>hơn</a:t>
            </a:r>
            <a:r>
              <a:rPr lang="en-US" sz="3500" dirty="0" smtClean="0"/>
              <a:t> </a:t>
            </a:r>
            <a:r>
              <a:rPr lang="en-US" sz="3500" dirty="0" err="1" smtClean="0"/>
              <a:t>diện</a:t>
            </a:r>
            <a:r>
              <a:rPr lang="en-US" sz="3500" dirty="0" smtClean="0"/>
              <a:t> </a:t>
            </a:r>
            <a:r>
              <a:rPr lang="en-US" sz="3500" dirty="0" err="1" smtClean="0"/>
              <a:t>tích</a:t>
            </a:r>
            <a:r>
              <a:rPr lang="en-US" sz="3500" dirty="0" smtClean="0"/>
              <a:t> </a:t>
            </a:r>
            <a:r>
              <a:rPr lang="en-US" sz="3500" dirty="0" err="1" smtClean="0"/>
              <a:t>cá</a:t>
            </a:r>
            <a:r>
              <a:rPr lang="en-US" sz="3500" dirty="0" smtClean="0"/>
              <a:t> </a:t>
            </a:r>
            <a:r>
              <a:rPr lang="en-US" sz="3500" dirty="0" err="1" smtClean="0"/>
              <a:t>voi</a:t>
            </a:r>
            <a:r>
              <a:rPr lang="en-US" sz="3500" dirty="0" smtClean="0"/>
              <a:t> </a:t>
            </a:r>
            <a:r>
              <a:rPr lang="en-US" sz="3500" dirty="0" err="1" smtClean="0"/>
              <a:t>xanh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1240220" y="4125255"/>
            <a:ext cx="7283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Bài</a:t>
            </a:r>
            <a:r>
              <a:rPr lang="en-US" sz="3500" dirty="0" smtClean="0"/>
              <a:t> 3</a:t>
            </a:r>
          </a:p>
          <a:p>
            <a:r>
              <a:rPr lang="en-US" sz="3500" dirty="0" err="1" smtClean="0"/>
              <a:t>Diện</a:t>
            </a:r>
            <a:r>
              <a:rPr lang="en-US" sz="3500" dirty="0" smtClean="0"/>
              <a:t> </a:t>
            </a:r>
            <a:r>
              <a:rPr lang="en-US" sz="3500" dirty="0" err="1" smtClean="0"/>
              <a:t>tích</a:t>
            </a:r>
            <a:r>
              <a:rPr lang="en-US" sz="3500" dirty="0" smtClean="0"/>
              <a:t> </a:t>
            </a:r>
            <a:r>
              <a:rPr lang="en-US" sz="3500" dirty="0" err="1" smtClean="0"/>
              <a:t>hình</a:t>
            </a:r>
            <a:r>
              <a:rPr lang="en-US" sz="3500" dirty="0" smtClean="0"/>
              <a:t> A </a:t>
            </a:r>
            <a:r>
              <a:rPr lang="en-US" sz="3500" dirty="0" err="1" smtClean="0"/>
              <a:t>bằng</a:t>
            </a:r>
            <a:r>
              <a:rPr lang="en-US" sz="3500" dirty="0" smtClean="0"/>
              <a:t> </a:t>
            </a:r>
            <a:r>
              <a:rPr lang="en-US" sz="3500" dirty="0" err="1" smtClean="0"/>
              <a:t>diện</a:t>
            </a:r>
            <a:r>
              <a:rPr lang="en-US" sz="3500" dirty="0" smtClean="0"/>
              <a:t> </a:t>
            </a:r>
            <a:r>
              <a:rPr lang="en-US" sz="3500" dirty="0" err="1" smtClean="0"/>
              <a:t>tích</a:t>
            </a:r>
            <a:r>
              <a:rPr lang="en-US" sz="3500" dirty="0" smtClean="0"/>
              <a:t> </a:t>
            </a:r>
            <a:r>
              <a:rPr lang="en-US" sz="3500" dirty="0" err="1" smtClean="0"/>
              <a:t>hình</a:t>
            </a:r>
            <a:r>
              <a:rPr lang="en-US" sz="3500" dirty="0" smtClean="0"/>
              <a:t> B.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788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Mai đang cầm gì trên tay?</a:t>
            </a:r>
          </a:p>
          <a:p>
            <a:r>
              <a:rPr lang="vi-VN" sz="2800" dirty="0">
                <a:latin typeface="+mj-lt"/>
              </a:rPr>
              <a:t>- Mai nói điều gì? </a:t>
            </a:r>
          </a:p>
          <a:p>
            <a:r>
              <a:rPr lang="vi-VN" sz="2800" dirty="0">
                <a:latin typeface="+mj-lt"/>
              </a:rPr>
              <a:t>- Theo em, bạn Mai nói đúng hay sai?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40337" y="449861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1128706" y="4162973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7182014" y="4245661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9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319</Words>
  <Application>Microsoft Office PowerPoint</Application>
  <PresentationFormat>Widescreen</PresentationFormat>
  <Paragraphs>42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Coiny</vt:lpstr>
      <vt:lpstr>等线</vt:lpstr>
      <vt:lpstr>FZHei-B01S</vt:lpstr>
      <vt:lpstr>Tie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57</cp:revision>
  <dcterms:created xsi:type="dcterms:W3CDTF">2022-07-14T04:05:20Z</dcterms:created>
  <dcterms:modified xsi:type="dcterms:W3CDTF">2023-02-10T03:18:25Z</dcterms:modified>
</cp:coreProperties>
</file>