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524" r:id="rId4"/>
    <p:sldId id="352"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2022/8/26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2022/8/26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2" name="Picture 1">
            <a:extLst>
              <a:ext uri="{FF2B5EF4-FFF2-40B4-BE49-F238E27FC236}">
                <a16:creationId xmlns:a16="http://schemas.microsoft.com/office/drawing/2014/main" id="{AD0FA3B8-6F22-C1EB-ADB7-F19E1E559611}"/>
              </a:ext>
            </a:extLst>
          </p:cNvPr>
          <p:cNvPicPr>
            <a:picLocks noChangeAspect="1"/>
          </p:cNvPicPr>
          <p:nvPr/>
        </p:nvPicPr>
        <p:blipFill rotWithShape="1">
          <a:blip r:embed="rId5"/>
          <a:srcRect r="5375" b="20249"/>
          <a:stretch/>
        </p:blipFill>
        <p:spPr>
          <a:xfrm>
            <a:off x="6024534" y="3628103"/>
            <a:ext cx="5804823" cy="2399071"/>
          </a:xfrm>
          <a:prstGeom prst="rect">
            <a:avLst/>
          </a:prstGeom>
        </p:spPr>
      </p:pic>
    </p:spTree>
    <p:extLst>
      <p:ext uri="{BB962C8B-B14F-4D97-AF65-F5344CB8AC3E}">
        <p14:creationId xmlns:p14="http://schemas.microsoft.com/office/powerpoint/2010/main" val="18889657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5445837" y="1740046"/>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21763" y="1471027"/>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về quê từ đầu hè, giờ gặp lại, hai bạn có bao nhiêu chuyện.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3310801" y="173771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10441719" y="1830573"/>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5633744" y="358283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118228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47839"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2313</Words>
  <Application>Microsoft Office PowerPoint</Application>
  <PresentationFormat>Widescreen</PresentationFormat>
  <Paragraphs>182</Paragraphs>
  <Slides>26</Slides>
  <Notes>25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Arial</vt:lpstr>
      <vt:lpstr>Arial-Rounded</vt:lpstr>
      <vt:lpstr>Calibri</vt:lpstr>
      <vt:lpstr>Coiny</vt:lpstr>
      <vt:lpstr>iCiel Cadena</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67</cp:revision>
  <dcterms:created xsi:type="dcterms:W3CDTF">2022-04-20T14:22:21Z</dcterms:created>
  <dcterms:modified xsi:type="dcterms:W3CDTF">2022-08-26T07:53:20Z</dcterms:modified>
</cp:coreProperties>
</file>