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302" r:id="rId3"/>
    <p:sldId id="303" r:id="rId4"/>
    <p:sldId id="295" r:id="rId5"/>
    <p:sldId id="296" r:id="rId6"/>
    <p:sldId id="299" r:id="rId7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76EB7"/>
    <a:srgbClr val="8CC63F"/>
    <a:srgbClr val="ED008C"/>
    <a:srgbClr val="D34CD6"/>
    <a:srgbClr val="FFF0D1"/>
    <a:srgbClr val="E4EAD1"/>
    <a:srgbClr val="BFF88C"/>
    <a:srgbClr val="FFFAC2"/>
    <a:srgbClr val="F7941E"/>
    <a:srgbClr val="FDDE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82" autoAdjust="0"/>
    <p:restoredTop sz="94249" autoAdjust="0"/>
  </p:normalViewPr>
  <p:slideViewPr>
    <p:cSldViewPr snapToGrid="0">
      <p:cViewPr varScale="1">
        <p:scale>
          <a:sx n="68" d="100"/>
          <a:sy n="68" d="100"/>
        </p:scale>
        <p:origin x="57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E69A61A-466B-44F6-B44B-AA5EB5419573}" type="datetimeFigureOut">
              <a:rPr lang="vi-VN" smtClean="0"/>
              <a:t>11/08/2022</a:t>
            </a:fld>
            <a:endParaRPr lang="vi-V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vi-V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vi-V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2EFB06-5F17-49C2-91DA-F48D8E806B19}" type="slidenum">
              <a:rPr lang="vi-VN" smtClean="0"/>
              <a:t>‹#›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32725799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vi-V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A82EFB06-5F17-49C2-91DA-F48D8E806B19}" type="slidenum">
              <a:rPr lang="vi-VN" smtClean="0"/>
              <a:t>6</a:t>
            </a:fld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35100481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0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TRÒ CHƠI</a:t>
            </a:r>
          </a:p>
        </p:txBody>
      </p: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DD75D50-C8A9-46A9-A6B8-FF16B2FC7E80}"/>
              </a:ext>
            </a:extLst>
          </p:cNvPr>
          <p:cNvGrpSpPr/>
          <p:nvPr userDrawn="1"/>
        </p:nvGrpSpPr>
        <p:grpSpPr>
          <a:xfrm>
            <a:off x="2204474" y="3886315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296E8662-8EA3-4C8B-820E-4BF6DFD80CD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6C1A066B-AB0B-4489-8545-9A6C22C6D5CE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04FCC8BC-CDB6-4AD2-B06D-F0687FB90ABD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5383075D-EADF-4C11-840F-91164E34321C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A53E41FA-10BF-4870-BF2C-1C3E32928AA0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58800010-9A82-4E81-8E5B-0DFD2052E66C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B158E422-1902-4E29-A4CE-7AE300619172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6F9DE660-430D-4DC0-BDE0-D53AAF560A94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28443C46-AE51-4F8F-8DD4-1A2441132300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BDEE59E5-3E6B-47A6-A192-9E1CA173F702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1FCBE1A0-9104-49DF-86CE-4788FB463DF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50BEE43F-134E-41CE-9B7E-A5A812180F42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D21F54E6-8881-45B0-97D8-002CB72A1A90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AF7CA650-6488-4917-A81F-8B0E6245BDD8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3B4FFC92-6173-4A77-89EA-8DC117444B3A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77194712-7B2E-4F2D-AEF8-32FE8CB2AE33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EDB48CD4-455C-4B48-8CE7-66878C257A28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120BF107-E018-4DF4-B743-36924AEDAF6F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E47F8288-E77F-4C1B-A081-C85AF58E6D17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A7522094-7202-437A-928E-3DBD12EA380E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E646C7AF-5DFF-4D0A-BFCF-2B1953187AEF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1E341F08-FEC4-4E8C-93EA-134416B65ABD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37049977-2AF7-45DB-BE8D-26185630A595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5968E01A-D720-42F5-BACC-1CE94E670FAC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EFFB5181-4B7C-4DBC-9557-5604624D9814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BCDC0EFE-0ED6-48B1-9443-EF43A18AE1CD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0E0E28D6-59A1-4969-9133-5864882D79E2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17954B1A-55A0-4A56-8890-C6AE57C0687D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6C9624CB-AD7F-4119-BE35-31158A1249F3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C8C675A8-440C-4C62-9652-0D5635B1FE27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C9753C64-8E01-49C3-8CD9-17060FBE5618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F6CFEFFE-DF0E-47EE-9824-FAFD0FE7F6CD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C9A24EF2-0346-433C-A241-CA68F005651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FE9E4DA9-41B4-4901-8393-0F903CDE5936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20F273AC-86B8-4F5B-B6EB-14BCD9CBF2E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864D3505-7993-4AB0-947A-79419454B1D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230F51EA-E5B6-446E-AD13-D4101D564099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05F86326-3805-4FE4-95B0-258EC64E9E02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4A0FF057-5F69-498A-A2D3-04106984B60F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48556D-DDA5-40A1-A560-4ECD6C995026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0BA7DF30-D72A-4FC8-A0ED-E1F3FE8BA66C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04899CAB-A0A6-4D8E-BC98-224D47303F87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2494363C-74F9-459A-9222-63CD703C82A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7A17EA9B-D19F-4B6F-A468-C6A1A3F301B7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F48BA30-5499-4B2F-AFF4-79B992FF4822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5BB2DB8F-F279-43E3-98F8-309FC92782AE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046558E1-5AFE-4C58-98E0-7A8C467E3738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F24D903E-495C-4D31-942F-2F426BEB355E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9567D77-1C1D-4D16-A64F-119FE4762BE4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B5B4C8A3-4C37-457B-9DC3-881006E8E4CD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AE95CD98-7F86-40E0-BE34-64B6BB9D144E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04C370B4-7E44-4790-B2A9-7FF96DD0180C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0F8BA807-E34B-400B-8B0F-B5A0A6BEB92C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6D74C190-2720-4FB3-989A-DE5914D97966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AC826749-7293-498A-9378-07BD103E8C84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57F940B0-74CF-4BEF-A8E7-C17BA1101B9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84DFCA67-3788-430C-B58B-FFC0F634FC4D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397D4BF7-76F0-4E99-BFCD-43C81B8B138A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C9C3A80C-9B2E-460F-9C36-A0CFA83E050D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19A60A5-7DFE-4AE5-BE9A-BBE66161FFE8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C622E568-4F65-414A-98A7-5690D52ECFB5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D70CB92B-15DA-49CA-BCEE-D5FA7A4AD008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66F74D55-7445-4C90-B936-BA5BB634E999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631;p30">
            <a:extLst>
              <a:ext uri="{FF2B5EF4-FFF2-40B4-BE49-F238E27FC236}">
                <a16:creationId xmlns:a16="http://schemas.microsoft.com/office/drawing/2014/main" id="{68384AAF-B7B5-447C-A808-82D0AFB6AC77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03" name="Google Shape;632;p30">
              <a:extLst>
                <a:ext uri="{FF2B5EF4-FFF2-40B4-BE49-F238E27FC236}">
                  <a16:creationId xmlns:a16="http://schemas.microsoft.com/office/drawing/2014/main" id="{C8119E67-0B6B-4353-9F10-DB0F7D2FFDC2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633;p30">
              <a:extLst>
                <a:ext uri="{FF2B5EF4-FFF2-40B4-BE49-F238E27FC236}">
                  <a16:creationId xmlns:a16="http://schemas.microsoft.com/office/drawing/2014/main" id="{91702C4B-81BE-4D3A-B731-611758AFD442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634;p30">
              <a:extLst>
                <a:ext uri="{FF2B5EF4-FFF2-40B4-BE49-F238E27FC236}">
                  <a16:creationId xmlns:a16="http://schemas.microsoft.com/office/drawing/2014/main" id="{37C6E89E-E0C2-4EDE-B21C-928CA6FBF21B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635;p30">
              <a:extLst>
                <a:ext uri="{FF2B5EF4-FFF2-40B4-BE49-F238E27FC236}">
                  <a16:creationId xmlns:a16="http://schemas.microsoft.com/office/drawing/2014/main" id="{16E95490-5F86-43A3-BEDD-2967D5036D48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636;p30">
              <a:extLst>
                <a:ext uri="{FF2B5EF4-FFF2-40B4-BE49-F238E27FC236}">
                  <a16:creationId xmlns:a16="http://schemas.microsoft.com/office/drawing/2014/main" id="{F5861418-6D4E-4F3C-9ABD-4DCF91D0220A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637;p30">
              <a:extLst>
                <a:ext uri="{FF2B5EF4-FFF2-40B4-BE49-F238E27FC236}">
                  <a16:creationId xmlns:a16="http://schemas.microsoft.com/office/drawing/2014/main" id="{E852FCE3-C2C0-4D04-B168-357F8275842F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638;p30">
              <a:extLst>
                <a:ext uri="{FF2B5EF4-FFF2-40B4-BE49-F238E27FC236}">
                  <a16:creationId xmlns:a16="http://schemas.microsoft.com/office/drawing/2014/main" id="{5AE9FE46-679C-4FEA-8DCE-BE2F7FAF1946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639;p30">
              <a:extLst>
                <a:ext uri="{FF2B5EF4-FFF2-40B4-BE49-F238E27FC236}">
                  <a16:creationId xmlns:a16="http://schemas.microsoft.com/office/drawing/2014/main" id="{3D3D3ACC-4C06-42BE-9E79-FC88ADB68340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640;p30">
              <a:extLst>
                <a:ext uri="{FF2B5EF4-FFF2-40B4-BE49-F238E27FC236}">
                  <a16:creationId xmlns:a16="http://schemas.microsoft.com/office/drawing/2014/main" id="{C957BCC4-29D1-47EC-B1F7-73AEACDA49E0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641;p30">
              <a:extLst>
                <a:ext uri="{FF2B5EF4-FFF2-40B4-BE49-F238E27FC236}">
                  <a16:creationId xmlns:a16="http://schemas.microsoft.com/office/drawing/2014/main" id="{8C71BB02-EA7E-4A8A-A3C6-98D02317F5D9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642;p30">
              <a:extLst>
                <a:ext uri="{FF2B5EF4-FFF2-40B4-BE49-F238E27FC236}">
                  <a16:creationId xmlns:a16="http://schemas.microsoft.com/office/drawing/2014/main" id="{00AB493D-AF54-4CD3-B14C-B3F00B4FB2FF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643;p30">
              <a:extLst>
                <a:ext uri="{FF2B5EF4-FFF2-40B4-BE49-F238E27FC236}">
                  <a16:creationId xmlns:a16="http://schemas.microsoft.com/office/drawing/2014/main" id="{2DF8DF2D-C3A5-49F3-B510-02A1898F2777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644;p30">
              <a:extLst>
                <a:ext uri="{FF2B5EF4-FFF2-40B4-BE49-F238E27FC236}">
                  <a16:creationId xmlns:a16="http://schemas.microsoft.com/office/drawing/2014/main" id="{BC833655-5634-4240-9899-FD9224B9CC10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645;p30">
              <a:extLst>
                <a:ext uri="{FF2B5EF4-FFF2-40B4-BE49-F238E27FC236}">
                  <a16:creationId xmlns:a16="http://schemas.microsoft.com/office/drawing/2014/main" id="{FC412254-AB1A-4B56-9D34-43CDD9A006F5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646;p30">
              <a:extLst>
                <a:ext uri="{FF2B5EF4-FFF2-40B4-BE49-F238E27FC236}">
                  <a16:creationId xmlns:a16="http://schemas.microsoft.com/office/drawing/2014/main" id="{418836FC-F298-4B7A-83CA-FB6D988BE6CE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647;p30">
              <a:extLst>
                <a:ext uri="{FF2B5EF4-FFF2-40B4-BE49-F238E27FC236}">
                  <a16:creationId xmlns:a16="http://schemas.microsoft.com/office/drawing/2014/main" id="{52B85772-2E22-435E-9B8E-11AEBE3D05EC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648;p30">
              <a:extLst>
                <a:ext uri="{FF2B5EF4-FFF2-40B4-BE49-F238E27FC236}">
                  <a16:creationId xmlns:a16="http://schemas.microsoft.com/office/drawing/2014/main" id="{073E355F-591A-4F8F-ADE2-CD68B69DAFB9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649;p30">
              <a:extLst>
                <a:ext uri="{FF2B5EF4-FFF2-40B4-BE49-F238E27FC236}">
                  <a16:creationId xmlns:a16="http://schemas.microsoft.com/office/drawing/2014/main" id="{1592EFBB-BD34-4DC6-A753-9DF710D68B62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650;p30">
              <a:extLst>
                <a:ext uri="{FF2B5EF4-FFF2-40B4-BE49-F238E27FC236}">
                  <a16:creationId xmlns:a16="http://schemas.microsoft.com/office/drawing/2014/main" id="{D1763DA2-E91A-4647-9F88-CBAC0C1FF7C8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651;p30">
              <a:extLst>
                <a:ext uri="{FF2B5EF4-FFF2-40B4-BE49-F238E27FC236}">
                  <a16:creationId xmlns:a16="http://schemas.microsoft.com/office/drawing/2014/main" id="{A37B7A95-0D42-462E-ACB6-DF5E68B47F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652;p30">
              <a:extLst>
                <a:ext uri="{FF2B5EF4-FFF2-40B4-BE49-F238E27FC236}">
                  <a16:creationId xmlns:a16="http://schemas.microsoft.com/office/drawing/2014/main" id="{035B4059-F804-4F0A-A687-0578164FC201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653;p30">
              <a:extLst>
                <a:ext uri="{FF2B5EF4-FFF2-40B4-BE49-F238E27FC236}">
                  <a16:creationId xmlns:a16="http://schemas.microsoft.com/office/drawing/2014/main" id="{AC3F8667-F8EB-44D5-8E7C-F146BC3114FB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654;p30">
              <a:extLst>
                <a:ext uri="{FF2B5EF4-FFF2-40B4-BE49-F238E27FC236}">
                  <a16:creationId xmlns:a16="http://schemas.microsoft.com/office/drawing/2014/main" id="{5FAC0A30-3BED-4B9D-AAE7-EF7C7E0EE1E7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655;p30">
              <a:extLst>
                <a:ext uri="{FF2B5EF4-FFF2-40B4-BE49-F238E27FC236}">
                  <a16:creationId xmlns:a16="http://schemas.microsoft.com/office/drawing/2014/main" id="{3FD2F0B1-4C74-428D-B499-F24C02C809CA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656;p30">
              <a:extLst>
                <a:ext uri="{FF2B5EF4-FFF2-40B4-BE49-F238E27FC236}">
                  <a16:creationId xmlns:a16="http://schemas.microsoft.com/office/drawing/2014/main" id="{2A16750A-BA6E-4B19-8A8F-841516B81B55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657;p30">
              <a:extLst>
                <a:ext uri="{FF2B5EF4-FFF2-40B4-BE49-F238E27FC236}">
                  <a16:creationId xmlns:a16="http://schemas.microsoft.com/office/drawing/2014/main" id="{0ACCDDEA-6700-4981-96FD-F69C08E17911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658;p30">
              <a:extLst>
                <a:ext uri="{FF2B5EF4-FFF2-40B4-BE49-F238E27FC236}">
                  <a16:creationId xmlns:a16="http://schemas.microsoft.com/office/drawing/2014/main" id="{A186D19B-D827-45D7-8241-51DAE20706AF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659;p30">
              <a:extLst>
                <a:ext uri="{FF2B5EF4-FFF2-40B4-BE49-F238E27FC236}">
                  <a16:creationId xmlns:a16="http://schemas.microsoft.com/office/drawing/2014/main" id="{0F9E9CC8-7BF5-4B07-82B6-65F2EDB31903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660;p30">
              <a:extLst>
                <a:ext uri="{FF2B5EF4-FFF2-40B4-BE49-F238E27FC236}">
                  <a16:creationId xmlns:a16="http://schemas.microsoft.com/office/drawing/2014/main" id="{E89840E0-2312-4109-9B8E-27042911B01E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661;p30">
              <a:extLst>
                <a:ext uri="{FF2B5EF4-FFF2-40B4-BE49-F238E27FC236}">
                  <a16:creationId xmlns:a16="http://schemas.microsoft.com/office/drawing/2014/main" id="{ABDDA8C6-86B1-4D13-8477-26BFF49FE82A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662;p30">
              <a:extLst>
                <a:ext uri="{FF2B5EF4-FFF2-40B4-BE49-F238E27FC236}">
                  <a16:creationId xmlns:a16="http://schemas.microsoft.com/office/drawing/2014/main" id="{F4320CEA-EED6-4E76-A829-D7C121CC54BD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663;p30">
              <a:extLst>
                <a:ext uri="{FF2B5EF4-FFF2-40B4-BE49-F238E27FC236}">
                  <a16:creationId xmlns:a16="http://schemas.microsoft.com/office/drawing/2014/main" id="{EAB61CDD-5EC4-4093-8C2F-8464B40B6242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0" name="Google Shape;664;p30">
              <a:extLst>
                <a:ext uri="{FF2B5EF4-FFF2-40B4-BE49-F238E27FC236}">
                  <a16:creationId xmlns:a16="http://schemas.microsoft.com/office/drawing/2014/main" id="{EF0AE066-94D1-4496-B873-6D37A4E8134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1" name="Google Shape;665;p30">
              <a:extLst>
                <a:ext uri="{FF2B5EF4-FFF2-40B4-BE49-F238E27FC236}">
                  <a16:creationId xmlns:a16="http://schemas.microsoft.com/office/drawing/2014/main" id="{42E21A7A-649B-451B-84CD-5B5E5210975A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2" name="Google Shape;666;p30">
              <a:extLst>
                <a:ext uri="{FF2B5EF4-FFF2-40B4-BE49-F238E27FC236}">
                  <a16:creationId xmlns:a16="http://schemas.microsoft.com/office/drawing/2014/main" id="{EFC63EFC-4985-4181-B268-BBE86AFEB9C5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3" name="Google Shape;667;p30">
              <a:extLst>
                <a:ext uri="{FF2B5EF4-FFF2-40B4-BE49-F238E27FC236}">
                  <a16:creationId xmlns:a16="http://schemas.microsoft.com/office/drawing/2014/main" id="{300F47C0-B7A0-440B-89C5-D425A98B829E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4" name="Google Shape;668;p30">
              <a:extLst>
                <a:ext uri="{FF2B5EF4-FFF2-40B4-BE49-F238E27FC236}">
                  <a16:creationId xmlns:a16="http://schemas.microsoft.com/office/drawing/2014/main" id="{C85A5A99-D403-4672-BF93-AAE1C98744FA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5" name="Google Shape;669;p30">
              <a:extLst>
                <a:ext uri="{FF2B5EF4-FFF2-40B4-BE49-F238E27FC236}">
                  <a16:creationId xmlns:a16="http://schemas.microsoft.com/office/drawing/2014/main" id="{CCDC3E1D-A4C6-480F-9648-58AF27DBC5F0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6" name="Google Shape;670;p30">
              <a:extLst>
                <a:ext uri="{FF2B5EF4-FFF2-40B4-BE49-F238E27FC236}">
                  <a16:creationId xmlns:a16="http://schemas.microsoft.com/office/drawing/2014/main" id="{4A6FFDD3-23DB-4E57-B21E-BB3086F18452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7" name="Google Shape;671;p30">
              <a:extLst>
                <a:ext uri="{FF2B5EF4-FFF2-40B4-BE49-F238E27FC236}">
                  <a16:creationId xmlns:a16="http://schemas.microsoft.com/office/drawing/2014/main" id="{0A863DF9-6C68-4CD3-A6D3-B635474FD1C1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08" name="Google Shape;672;p30">
              <a:extLst>
                <a:ext uri="{FF2B5EF4-FFF2-40B4-BE49-F238E27FC236}">
                  <a16:creationId xmlns:a16="http://schemas.microsoft.com/office/drawing/2014/main" id="{071D6E0A-9424-4050-8F03-C9F0079004E9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2516635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0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20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2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chemeClr val="bg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91" r:id="rId5"/>
    <p:sldLayoutId id="2147483674" r:id="rId6"/>
    <p:sldLayoutId id="2147483662" r:id="rId7"/>
    <p:sldLayoutId id="2147483663" r:id="rId8"/>
    <p:sldLayoutId id="2147483664" r:id="rId9"/>
    <p:sldLayoutId id="2147483665" r:id="rId10"/>
    <p:sldLayoutId id="2147483675" r:id="rId11"/>
    <p:sldLayoutId id="2147483676" r:id="rId12"/>
    <p:sldLayoutId id="2147483677" r:id="rId13"/>
    <p:sldLayoutId id="2147483678" r:id="rId14"/>
    <p:sldLayoutId id="2147483679" r:id="rId15"/>
    <p:sldLayoutId id="2147483680" r:id="rId16"/>
    <p:sldLayoutId id="2147483681" r:id="rId17"/>
    <p:sldLayoutId id="2147483682" r:id="rId18"/>
    <p:sldLayoutId id="2147483683" r:id="rId19"/>
    <p:sldLayoutId id="2147483684" r:id="rId20"/>
    <p:sldLayoutId id="2147483685" r:id="rId21"/>
    <p:sldLayoutId id="2147483686" r:id="rId22"/>
    <p:sldLayoutId id="2147483687" r:id="rId23"/>
    <p:sldLayoutId id="2147483688" r:id="rId24"/>
    <p:sldLayoutId id="2147483689" r:id="rId25"/>
    <p:sldLayoutId id="2147483690" r:id="rId2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1.wdp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2.wdp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6.xml"/><Relationship Id="rId4" Type="http://schemas.microsoft.com/office/2007/relationships/hdphoto" Target="../media/hdphoto3.wdp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image" Target="../media/image1.png"/><Relationship Id="rId7" Type="http://schemas.microsoft.com/office/2007/relationships/hdphoto" Target="../media/hdphoto5.wdp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6.png"/><Relationship Id="rId5" Type="http://schemas.microsoft.com/office/2007/relationships/hdphoto" Target="../media/hdphoto4.wdp"/><Relationship Id="rId4" Type="http://schemas.openxmlformats.org/officeDocument/2006/relationships/image" Target="../media/image5.png"/><Relationship Id="rId9" Type="http://schemas.microsoft.com/office/2007/relationships/hdphoto" Target="../media/hdphoto6.wdp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oup 5">
            <a:extLst>
              <a:ext uri="{FF2B5EF4-FFF2-40B4-BE49-F238E27FC236}">
                <a16:creationId xmlns:a16="http://schemas.microsoft.com/office/drawing/2014/main" id="{B5044254-DE52-4029-B43E-ACD26C567FBA}"/>
              </a:ext>
            </a:extLst>
          </p:cNvPr>
          <p:cNvGrpSpPr/>
          <p:nvPr/>
        </p:nvGrpSpPr>
        <p:grpSpPr>
          <a:xfrm>
            <a:off x="993911" y="106016"/>
            <a:ext cx="2190751" cy="980661"/>
            <a:chOff x="1523998" y="0"/>
            <a:chExt cx="2190751" cy="980661"/>
          </a:xfrm>
        </p:grpSpPr>
        <p:grpSp>
          <p:nvGrpSpPr>
            <p:cNvPr id="5" name="Group 4">
              <a:extLst>
                <a:ext uri="{FF2B5EF4-FFF2-40B4-BE49-F238E27FC236}">
                  <a16:creationId xmlns:a16="http://schemas.microsoft.com/office/drawing/2014/main" id="{B2407F96-D165-408B-8186-033E4D2C4D5C}"/>
                </a:ext>
              </a:extLst>
            </p:cNvPr>
            <p:cNvGrpSpPr/>
            <p:nvPr/>
          </p:nvGrpSpPr>
          <p:grpSpPr>
            <a:xfrm>
              <a:off x="1523998" y="0"/>
              <a:ext cx="2190751" cy="980661"/>
              <a:chOff x="1523999" y="0"/>
              <a:chExt cx="1285462" cy="1828800"/>
            </a:xfrm>
          </p:grpSpPr>
          <p:sp>
            <p:nvSpPr>
              <p:cNvPr id="2" name="Rectangle: Top Corners Rounded 1">
                <a:extLst>
                  <a:ext uri="{FF2B5EF4-FFF2-40B4-BE49-F238E27FC236}">
                    <a16:creationId xmlns:a16="http://schemas.microsoft.com/office/drawing/2014/main" id="{2974D671-0870-4777-BE31-5FD1BBBF9AD7}"/>
                  </a:ext>
                </a:extLst>
              </p:cNvPr>
              <p:cNvSpPr/>
              <p:nvPr/>
            </p:nvSpPr>
            <p:spPr>
              <a:xfrm rot="10800000">
                <a:off x="1523999" y="0"/>
                <a:ext cx="1285462" cy="1828800"/>
              </a:xfrm>
              <a:prstGeom prst="round2SameRect">
                <a:avLst/>
              </a:prstGeom>
              <a:solidFill>
                <a:schemeClr val="accent6">
                  <a:lumMod val="75000"/>
                </a:schemeClr>
              </a:solidFill>
              <a:ln>
                <a:solidFill>
                  <a:schemeClr val="accent6">
                    <a:lumMod val="75000"/>
                  </a:schemeClr>
                </a:solidFill>
              </a:ln>
              <a:effectLst>
                <a:outerShdw blurRad="635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  <p:sp>
            <p:nvSpPr>
              <p:cNvPr id="3" name="Rectangle: Top Corners Rounded 2">
                <a:extLst>
                  <a:ext uri="{FF2B5EF4-FFF2-40B4-BE49-F238E27FC236}">
                    <a16:creationId xmlns:a16="http://schemas.microsoft.com/office/drawing/2014/main" id="{219332FA-4BE4-4F03-A894-08EEC78551F0}"/>
                  </a:ext>
                </a:extLst>
              </p:cNvPr>
              <p:cNvSpPr/>
              <p:nvPr/>
            </p:nvSpPr>
            <p:spPr>
              <a:xfrm rot="10800000">
                <a:off x="1566862" y="76199"/>
                <a:ext cx="1204497" cy="1709738"/>
              </a:xfrm>
              <a:prstGeom prst="round2SameRect">
                <a:avLst/>
              </a:prstGeom>
              <a:solidFill>
                <a:schemeClr val="bg1"/>
              </a:solidFill>
              <a:ln>
                <a:solidFill>
                  <a:schemeClr val="accent6">
                    <a:lumMod val="75000"/>
                  </a:schemeClr>
                </a:solidFill>
                <a:prstDash val="lgDash"/>
              </a:ln>
              <a:effectLst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sp>
          <p:nvSpPr>
            <p:cNvPr id="4" name="TextBox 3">
              <a:extLst>
                <a:ext uri="{FF2B5EF4-FFF2-40B4-BE49-F238E27FC236}">
                  <a16:creationId xmlns:a16="http://schemas.microsoft.com/office/drawing/2014/main" id="{46C80A5A-72BA-45B9-A254-2A8D09624ECF}"/>
                </a:ext>
              </a:extLst>
            </p:cNvPr>
            <p:cNvSpPr txBox="1"/>
            <p:nvPr/>
          </p:nvSpPr>
          <p:spPr>
            <a:xfrm>
              <a:off x="1677724" y="206880"/>
              <a:ext cx="1972089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vi-VN" sz="3200" dirty="0">
                  <a:solidFill>
                    <a:schemeClr val="accent6">
                      <a:lumMod val="75000"/>
                    </a:schemeClr>
                  </a:solidFill>
                  <a:latin typeface="+mj-lt"/>
                </a:rPr>
                <a:t>CHỦ ĐỀ 8</a:t>
              </a:r>
            </a:p>
          </p:txBody>
        </p:sp>
      </p:grpSp>
      <p:sp>
        <p:nvSpPr>
          <p:cNvPr id="7" name="TextBox 6">
            <a:extLst>
              <a:ext uri="{FF2B5EF4-FFF2-40B4-BE49-F238E27FC236}">
                <a16:creationId xmlns:a16="http://schemas.microsoft.com/office/drawing/2014/main" id="{D049F577-F92A-4405-A19E-48EB947980F5}"/>
              </a:ext>
            </a:extLst>
          </p:cNvPr>
          <p:cNvSpPr txBox="1"/>
          <p:nvPr/>
        </p:nvSpPr>
        <p:spPr>
          <a:xfrm>
            <a:off x="2651702" y="417360"/>
            <a:ext cx="688859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4000">
                <a:solidFill>
                  <a:schemeClr val="accent6">
                    <a:lumMod val="75000"/>
                  </a:schemeClr>
                </a:solidFill>
                <a:latin typeface="+mj-lt"/>
              </a:rPr>
              <a:t>PHÉP NHÂN, PHÉP CHIA</a:t>
            </a:r>
            <a:endParaRPr lang="vi-VN" sz="4000" dirty="0">
              <a:solidFill>
                <a:schemeClr val="accent6">
                  <a:lumMod val="75000"/>
                </a:schemeClr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05E2FA4-701D-4C92-898E-7EE4AF07FEBA}"/>
              </a:ext>
            </a:extLst>
          </p:cNvPr>
          <p:cNvSpPr txBox="1"/>
          <p:nvPr/>
        </p:nvSpPr>
        <p:spPr>
          <a:xfrm>
            <a:off x="1619338" y="2191642"/>
            <a:ext cx="8464177" cy="2347309"/>
          </a:xfrm>
          <a:prstGeom prst="rect">
            <a:avLst/>
          </a:prstGeom>
          <a:noFill/>
          <a:ln>
            <a:noFill/>
          </a:ln>
        </p:spPr>
        <p:txBody>
          <a:bodyPr wrap="non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vi-VN" sz="60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BÀI 46</a:t>
            </a:r>
          </a:p>
          <a:p>
            <a:pPr algn="ctr">
              <a:lnSpc>
                <a:spcPct val="120000"/>
              </a:lnSpc>
            </a:pPr>
            <a:r>
              <a:rPr lang="vi-VN" sz="7200" dirty="0">
                <a:ln>
                  <a:solidFill>
                    <a:schemeClr val="accent6">
                      <a:lumMod val="50000"/>
                    </a:schemeClr>
                  </a:solidFill>
                </a:ln>
                <a:solidFill>
                  <a:schemeClr val="bg1"/>
                </a:solidFill>
                <a:latin typeface="+mj-lt"/>
              </a:rPr>
              <a:t>KHỐI TRỤ, KHỐI CẦU</a:t>
            </a:r>
          </a:p>
        </p:txBody>
      </p:sp>
    </p:spTree>
    <p:extLst>
      <p:ext uri="{BB962C8B-B14F-4D97-AF65-F5344CB8AC3E}">
        <p14:creationId xmlns:p14="http://schemas.microsoft.com/office/powerpoint/2010/main" val="10749248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26581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:\Users\TUAN\Downloads\Luyện tập 1.png">
            <a:extLst>
              <a:ext uri="{FF2B5EF4-FFF2-40B4-BE49-F238E27FC236}">
                <a16:creationId xmlns:a16="http://schemas.microsoft.com/office/drawing/2014/main" id="{6D871E24-9C15-4919-8A20-3CD1565FD7C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E1C097A8-192F-43C0-8DF3-5EA4E874E91B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148421" y="131864"/>
            <a:ext cx="8053058" cy="5156361"/>
          </a:xfrm>
          <a:prstGeom prst="rect">
            <a:avLst/>
          </a:prstGeom>
        </p:spPr>
      </p:pic>
      <p:sp>
        <p:nvSpPr>
          <p:cNvPr id="38" name="Oval 37">
            <a:extLst>
              <a:ext uri="{FF2B5EF4-FFF2-40B4-BE49-F238E27FC236}">
                <a16:creationId xmlns:a16="http://schemas.microsoft.com/office/drawing/2014/main" id="{D816A908-AAC7-471D-BBC0-E84881139DFF}"/>
              </a:ext>
            </a:extLst>
          </p:cNvPr>
          <p:cNvSpPr/>
          <p:nvPr/>
        </p:nvSpPr>
        <p:spPr>
          <a:xfrm>
            <a:off x="1171006" y="1385887"/>
            <a:ext cx="437322" cy="447159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grpSp>
        <p:nvGrpSpPr>
          <p:cNvPr id="39" name="Group 38">
            <a:extLst>
              <a:ext uri="{FF2B5EF4-FFF2-40B4-BE49-F238E27FC236}">
                <a16:creationId xmlns:a16="http://schemas.microsoft.com/office/drawing/2014/main" id="{BD90AD28-100D-4D49-B556-678D001BF1D8}"/>
              </a:ext>
            </a:extLst>
          </p:cNvPr>
          <p:cNvGrpSpPr/>
          <p:nvPr/>
        </p:nvGrpSpPr>
        <p:grpSpPr>
          <a:xfrm>
            <a:off x="1788813" y="1405851"/>
            <a:ext cx="1116312" cy="472051"/>
            <a:chOff x="1870518" y="1440653"/>
            <a:chExt cx="1116312" cy="461666"/>
          </a:xfrm>
        </p:grpSpPr>
        <p:grpSp>
          <p:nvGrpSpPr>
            <p:cNvPr id="47" name="Group 46">
              <a:extLst>
                <a:ext uri="{FF2B5EF4-FFF2-40B4-BE49-F238E27FC236}">
                  <a16:creationId xmlns:a16="http://schemas.microsoft.com/office/drawing/2014/main" id="{E63D3AB4-CD01-4C8C-BA47-D7328977B7B8}"/>
                </a:ext>
              </a:extLst>
            </p:cNvPr>
            <p:cNvGrpSpPr/>
            <p:nvPr/>
          </p:nvGrpSpPr>
          <p:grpSpPr>
            <a:xfrm>
              <a:off x="1870518" y="1440654"/>
              <a:ext cx="758382" cy="461665"/>
              <a:chOff x="1870518" y="1440654"/>
              <a:chExt cx="758382" cy="461665"/>
            </a:xfrm>
          </p:grpSpPr>
          <p:sp>
            <p:nvSpPr>
              <p:cNvPr id="52" name="Rectangle: Rounded Corners 51">
                <a:extLst>
                  <a:ext uri="{FF2B5EF4-FFF2-40B4-BE49-F238E27FC236}">
                    <a16:creationId xmlns:a16="http://schemas.microsoft.com/office/drawing/2014/main" id="{512D191E-E6BC-4499-8B8D-50E7B8A5572D}"/>
                  </a:ext>
                </a:extLst>
              </p:cNvPr>
              <p:cNvSpPr/>
              <p:nvPr/>
            </p:nvSpPr>
            <p:spPr>
              <a:xfrm>
                <a:off x="1870518" y="1440654"/>
                <a:ext cx="758382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id="{291C7D10-42F1-443F-A720-471627A90DC1}"/>
                  </a:ext>
                </a:extLst>
              </p:cNvPr>
              <p:cNvSpPr txBox="1"/>
              <p:nvPr/>
            </p:nvSpPr>
            <p:spPr>
              <a:xfrm>
                <a:off x="1969023" y="1440654"/>
                <a:ext cx="56137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Số</a:t>
                </a:r>
              </a:p>
            </p:txBody>
          </p:sp>
        </p:grpSp>
        <p:sp>
          <p:nvSpPr>
            <p:cNvPr id="48" name="TextBox 47">
              <a:extLst>
                <a:ext uri="{FF2B5EF4-FFF2-40B4-BE49-F238E27FC236}">
                  <a16:creationId xmlns:a16="http://schemas.microsoft.com/office/drawing/2014/main" id="{3DD8B8AF-CCB9-4B42-A678-FD12F231B684}"/>
                </a:ext>
              </a:extLst>
            </p:cNvPr>
            <p:cNvSpPr txBox="1"/>
            <p:nvPr/>
          </p:nvSpPr>
          <p:spPr>
            <a:xfrm>
              <a:off x="2630642" y="1440653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sp>
        <p:nvSpPr>
          <p:cNvPr id="54" name="TextBox 53">
            <a:extLst>
              <a:ext uri="{FF2B5EF4-FFF2-40B4-BE49-F238E27FC236}">
                <a16:creationId xmlns:a16="http://schemas.microsoft.com/office/drawing/2014/main" id="{AD4B0DB1-34F6-4AB7-9542-57D9977EBE0D}"/>
              </a:ext>
            </a:extLst>
          </p:cNvPr>
          <p:cNvSpPr txBox="1"/>
          <p:nvPr/>
        </p:nvSpPr>
        <p:spPr>
          <a:xfrm>
            <a:off x="731064" y="4923351"/>
            <a:ext cx="287751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Trong bức tranh có:</a:t>
            </a:r>
          </a:p>
        </p:txBody>
      </p:sp>
      <p:grpSp>
        <p:nvGrpSpPr>
          <p:cNvPr id="7" name="Group 6">
            <a:extLst>
              <a:ext uri="{FF2B5EF4-FFF2-40B4-BE49-F238E27FC236}">
                <a16:creationId xmlns:a16="http://schemas.microsoft.com/office/drawing/2014/main" id="{DC5458A5-2B0F-40C6-9B74-0EF5CDBA8530}"/>
              </a:ext>
            </a:extLst>
          </p:cNvPr>
          <p:cNvGrpSpPr/>
          <p:nvPr/>
        </p:nvGrpSpPr>
        <p:grpSpPr>
          <a:xfrm>
            <a:off x="785700" y="5486181"/>
            <a:ext cx="4442242" cy="545510"/>
            <a:chOff x="785700" y="5486181"/>
            <a:chExt cx="4442242" cy="545510"/>
          </a:xfrm>
        </p:grpSpPr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0BAEE228-FB66-458A-96A1-469479B6A845}"/>
                </a:ext>
              </a:extLst>
            </p:cNvPr>
            <p:cNvSpPr txBox="1"/>
            <p:nvPr/>
          </p:nvSpPr>
          <p:spPr>
            <a:xfrm>
              <a:off x="785700" y="5549069"/>
              <a:ext cx="4442242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a)          đèn lồng dạng khối trụ.</a:t>
              </a:r>
            </a:p>
          </p:txBody>
        </p:sp>
        <p:sp>
          <p:nvSpPr>
            <p:cNvPr id="56" name="Rectangle: Rounded Corners 55">
              <a:extLst>
                <a:ext uri="{FF2B5EF4-FFF2-40B4-BE49-F238E27FC236}">
                  <a16:creationId xmlns:a16="http://schemas.microsoft.com/office/drawing/2014/main" id="{C2DEA564-6FF8-4854-99EE-796253B47028}"/>
                </a:ext>
              </a:extLst>
            </p:cNvPr>
            <p:cNvSpPr/>
            <p:nvPr/>
          </p:nvSpPr>
          <p:spPr>
            <a:xfrm>
              <a:off x="1281327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EBF355CD-AB2A-4947-8DA4-9A23C1937425}"/>
              </a:ext>
            </a:extLst>
          </p:cNvPr>
          <p:cNvGrpSpPr/>
          <p:nvPr/>
        </p:nvGrpSpPr>
        <p:grpSpPr>
          <a:xfrm>
            <a:off x="5988402" y="5486181"/>
            <a:ext cx="4665060" cy="545510"/>
            <a:chOff x="785700" y="5486181"/>
            <a:chExt cx="4665060" cy="545510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BE99BF5A-3BDB-4154-A592-C2019A22493D}"/>
                </a:ext>
              </a:extLst>
            </p:cNvPr>
            <p:cNvSpPr txBox="1"/>
            <p:nvPr/>
          </p:nvSpPr>
          <p:spPr>
            <a:xfrm>
              <a:off x="785700" y="5549069"/>
              <a:ext cx="4665060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b)           đèn lồng dạng khối cầu.</a:t>
              </a:r>
            </a:p>
          </p:txBody>
        </p:sp>
        <p:sp>
          <p:nvSpPr>
            <p:cNvPr id="59" name="Rectangle: Rounded Corners 58">
              <a:extLst>
                <a:ext uri="{FF2B5EF4-FFF2-40B4-BE49-F238E27FC236}">
                  <a16:creationId xmlns:a16="http://schemas.microsoft.com/office/drawing/2014/main" id="{EF127B58-CAAD-43B7-A93A-564E1DF16002}"/>
                </a:ext>
              </a:extLst>
            </p:cNvPr>
            <p:cNvSpPr/>
            <p:nvPr/>
          </p:nvSpPr>
          <p:spPr>
            <a:xfrm>
              <a:off x="1360809" y="5486181"/>
              <a:ext cx="567717" cy="545510"/>
            </a:xfrm>
            <a:prstGeom prst="roundRect">
              <a:avLst/>
            </a:prstGeom>
            <a:solidFill>
              <a:schemeClr val="bg1"/>
            </a:solidFill>
            <a:ln w="38100">
              <a:solidFill>
                <a:srgbClr val="FFBA75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vi-VN" sz="3600" dirty="0">
                  <a:solidFill>
                    <a:schemeClr val="tx1"/>
                  </a:solidFill>
                </a:rPr>
                <a:t>?</a:t>
              </a:r>
            </a:p>
          </p:txBody>
        </p:sp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8828CF52-AB80-444B-BC4C-3BF458C8CE76}"/>
              </a:ext>
            </a:extLst>
          </p:cNvPr>
          <p:cNvSpPr txBox="1"/>
          <p:nvPr/>
        </p:nvSpPr>
        <p:spPr>
          <a:xfrm>
            <a:off x="6804918" y="1335511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1</a:t>
            </a:r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62C5327-D7CC-4C24-BA16-8CC0955EDAD9}"/>
              </a:ext>
            </a:extLst>
          </p:cNvPr>
          <p:cNvSpPr txBox="1"/>
          <p:nvPr/>
        </p:nvSpPr>
        <p:spPr>
          <a:xfrm>
            <a:off x="7254360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2</a:t>
            </a: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DD9376BF-7883-4C35-8A97-9174FAB93BAF}"/>
              </a:ext>
            </a:extLst>
          </p:cNvPr>
          <p:cNvSpPr txBox="1"/>
          <p:nvPr/>
        </p:nvSpPr>
        <p:spPr>
          <a:xfrm>
            <a:off x="7710795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3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6D849363-1B77-4028-A0F2-4CDD302A802A}"/>
              </a:ext>
            </a:extLst>
          </p:cNvPr>
          <p:cNvSpPr txBox="1"/>
          <p:nvPr/>
        </p:nvSpPr>
        <p:spPr>
          <a:xfrm>
            <a:off x="8137968" y="131707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4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ECC54BF2-2E0D-4349-BF17-4F16FACA95BF}"/>
              </a:ext>
            </a:extLst>
          </p:cNvPr>
          <p:cNvSpPr txBox="1"/>
          <p:nvPr/>
        </p:nvSpPr>
        <p:spPr>
          <a:xfrm>
            <a:off x="8587410" y="1293126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5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C781F48B-CFD6-45A3-A856-A8D2CD0C2829}"/>
              </a:ext>
            </a:extLst>
          </p:cNvPr>
          <p:cNvSpPr txBox="1"/>
          <p:nvPr/>
        </p:nvSpPr>
        <p:spPr>
          <a:xfrm>
            <a:off x="9134740" y="121182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00B050"/>
                </a:solidFill>
              </a:rPr>
              <a:t>6</a:t>
            </a:r>
          </a:p>
        </p:txBody>
      </p:sp>
      <p:sp>
        <p:nvSpPr>
          <p:cNvPr id="65" name="TextBox 64">
            <a:extLst>
              <a:ext uri="{FF2B5EF4-FFF2-40B4-BE49-F238E27FC236}">
                <a16:creationId xmlns:a16="http://schemas.microsoft.com/office/drawing/2014/main" id="{1B1D6399-5BBE-4CA9-B4C2-C8A676579B52}"/>
              </a:ext>
            </a:extLst>
          </p:cNvPr>
          <p:cNvSpPr txBox="1"/>
          <p:nvPr/>
        </p:nvSpPr>
        <p:spPr>
          <a:xfrm>
            <a:off x="9682070" y="1113463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00B050"/>
                </a:solidFill>
              </a:rPr>
              <a:t>7</a:t>
            </a:r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966464D2-3F11-40A9-8EB8-F94092BAD661}"/>
              </a:ext>
            </a:extLst>
          </p:cNvPr>
          <p:cNvSpPr txBox="1"/>
          <p:nvPr/>
        </p:nvSpPr>
        <p:spPr>
          <a:xfrm>
            <a:off x="4504976" y="198239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</a:t>
            </a: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28415058-C036-46BB-B683-7491C08D4151}"/>
              </a:ext>
            </a:extLst>
          </p:cNvPr>
          <p:cNvSpPr txBox="1"/>
          <p:nvPr/>
        </p:nvSpPr>
        <p:spPr>
          <a:xfrm>
            <a:off x="4885009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</a:t>
            </a:r>
          </a:p>
        </p:txBody>
      </p:sp>
      <p:sp>
        <p:nvSpPr>
          <p:cNvPr id="68" name="Rectangle: Rounded Corners 67">
            <a:extLst>
              <a:ext uri="{FF2B5EF4-FFF2-40B4-BE49-F238E27FC236}">
                <a16:creationId xmlns:a16="http://schemas.microsoft.com/office/drawing/2014/main" id="{90C24FA1-E79B-44EB-AB3E-35E3B1247973}"/>
              </a:ext>
            </a:extLst>
          </p:cNvPr>
          <p:cNvSpPr/>
          <p:nvPr/>
        </p:nvSpPr>
        <p:spPr>
          <a:xfrm>
            <a:off x="1280687" y="5480583"/>
            <a:ext cx="582425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 dirty="0">
                <a:solidFill>
                  <a:srgbClr val="FF0000"/>
                </a:solidFill>
              </a:rPr>
              <a:t>7</a:t>
            </a:r>
          </a:p>
        </p:txBody>
      </p:sp>
      <p:sp>
        <p:nvSpPr>
          <p:cNvPr id="69" name="TextBox 68">
            <a:extLst>
              <a:ext uri="{FF2B5EF4-FFF2-40B4-BE49-F238E27FC236}">
                <a16:creationId xmlns:a16="http://schemas.microsoft.com/office/drawing/2014/main" id="{C25ADF54-A676-4BF9-8369-9C544A1C34AA}"/>
              </a:ext>
            </a:extLst>
          </p:cNvPr>
          <p:cNvSpPr txBox="1"/>
          <p:nvPr/>
        </p:nvSpPr>
        <p:spPr>
          <a:xfrm>
            <a:off x="5226193" y="1593219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4BC853DD-35AC-4D64-9E3E-631BA21D25E8}"/>
              </a:ext>
            </a:extLst>
          </p:cNvPr>
          <p:cNvSpPr txBox="1"/>
          <p:nvPr/>
        </p:nvSpPr>
        <p:spPr>
          <a:xfrm>
            <a:off x="563406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4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1" name="TextBox 70">
            <a:extLst>
              <a:ext uri="{FF2B5EF4-FFF2-40B4-BE49-F238E27FC236}">
                <a16:creationId xmlns:a16="http://schemas.microsoft.com/office/drawing/2014/main" id="{9AD1F73E-DED8-43FC-BA59-EB4F2336020A}"/>
              </a:ext>
            </a:extLst>
          </p:cNvPr>
          <p:cNvSpPr txBox="1"/>
          <p:nvPr/>
        </p:nvSpPr>
        <p:spPr>
          <a:xfrm>
            <a:off x="5955348" y="1698238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7DF00728-6AF4-4225-8BF1-00005C6F98F1}"/>
              </a:ext>
            </a:extLst>
          </p:cNvPr>
          <p:cNvSpPr txBox="1"/>
          <p:nvPr/>
        </p:nvSpPr>
        <p:spPr>
          <a:xfrm>
            <a:off x="6272211" y="21779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6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BBDEA7D8-B0BD-442C-953D-6271AAA1F37C}"/>
              </a:ext>
            </a:extLst>
          </p:cNvPr>
          <p:cNvSpPr txBox="1"/>
          <p:nvPr/>
        </p:nvSpPr>
        <p:spPr>
          <a:xfrm>
            <a:off x="7460506" y="2613094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7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2A7D1E7E-D354-4563-AE49-4B6C42ACC3FC}"/>
              </a:ext>
            </a:extLst>
          </p:cNvPr>
          <p:cNvSpPr txBox="1"/>
          <p:nvPr/>
        </p:nvSpPr>
        <p:spPr>
          <a:xfrm>
            <a:off x="7833300" y="2592137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8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1EC5504B-8939-4581-8FAB-AF810847B827}"/>
              </a:ext>
            </a:extLst>
          </p:cNvPr>
          <p:cNvSpPr txBox="1"/>
          <p:nvPr/>
        </p:nvSpPr>
        <p:spPr>
          <a:xfrm>
            <a:off x="8267878" y="2572632"/>
            <a:ext cx="412292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9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5C1FCBBB-715B-4E1C-BBAE-F86D1B23E852}"/>
              </a:ext>
            </a:extLst>
          </p:cNvPr>
          <p:cNvSpPr txBox="1"/>
          <p:nvPr/>
        </p:nvSpPr>
        <p:spPr>
          <a:xfrm>
            <a:off x="8603506" y="258311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10</a:t>
            </a:r>
          </a:p>
        </p:txBody>
      </p:sp>
      <p:sp>
        <p:nvSpPr>
          <p:cNvPr id="77" name="TextBox 76">
            <a:extLst>
              <a:ext uri="{FF2B5EF4-FFF2-40B4-BE49-F238E27FC236}">
                <a16:creationId xmlns:a16="http://schemas.microsoft.com/office/drawing/2014/main" id="{1F68D0E3-8022-4277-9AE4-12C68CDEE80B}"/>
              </a:ext>
            </a:extLst>
          </p:cNvPr>
          <p:cNvSpPr txBox="1"/>
          <p:nvPr/>
        </p:nvSpPr>
        <p:spPr>
          <a:xfrm>
            <a:off x="9166761" y="2583110"/>
            <a:ext cx="617285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11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2F61F5B7-ABC3-4C96-9AE5-729B78876F85}"/>
              </a:ext>
            </a:extLst>
          </p:cNvPr>
          <p:cNvSpPr txBox="1"/>
          <p:nvPr/>
        </p:nvSpPr>
        <p:spPr>
          <a:xfrm>
            <a:off x="9700116" y="2500460"/>
            <a:ext cx="639919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accent6">
                    <a:lumMod val="75000"/>
                  </a:schemeClr>
                </a:solidFill>
              </a:rPr>
              <a:t>12</a:t>
            </a:r>
          </a:p>
        </p:txBody>
      </p:sp>
      <p:sp>
        <p:nvSpPr>
          <p:cNvPr id="79" name="Rectangle: Rounded Corners 78">
            <a:extLst>
              <a:ext uri="{FF2B5EF4-FFF2-40B4-BE49-F238E27FC236}">
                <a16:creationId xmlns:a16="http://schemas.microsoft.com/office/drawing/2014/main" id="{E1944B63-1A94-4C77-9216-00684CAFF10E}"/>
              </a:ext>
            </a:extLst>
          </p:cNvPr>
          <p:cNvSpPr/>
          <p:nvPr/>
        </p:nvSpPr>
        <p:spPr>
          <a:xfrm>
            <a:off x="6438462" y="5480583"/>
            <a:ext cx="774979" cy="551860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600" b="1">
                <a:solidFill>
                  <a:srgbClr val="FF0000"/>
                </a:solidFill>
              </a:rPr>
              <a:t>12</a:t>
            </a:r>
            <a:endParaRPr lang="vi-VN" sz="3600" b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814244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"/>
                            </p:stCondLst>
                            <p:childTnLst>
                              <p:par>
                                <p:cTn id="26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5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"/>
                            </p:stCondLst>
                            <p:childTnLst>
                              <p:par>
                                <p:cTn id="3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250"/>
                                        <p:tgtEl>
                                          <p:spTgt spid="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25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750"/>
                            </p:stCondLst>
                            <p:childTnLst>
                              <p:par>
                                <p:cTn id="4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5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1000"/>
                            </p:stCondLst>
                            <p:childTnLst>
                              <p:par>
                                <p:cTn id="4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5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250"/>
                            </p:stCondLst>
                            <p:childTnLst>
                              <p:par>
                                <p:cTn id="5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25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1500"/>
                            </p:stCondLst>
                            <p:childTnLst>
                              <p:par>
                                <p:cTn id="5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25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5" fill="hold">
                      <p:stCondLst>
                        <p:cond delay="indefinite"/>
                      </p:stCondLst>
                      <p:childTnLst>
                        <p:par>
                          <p:cTn id="66" fill="hold">
                            <p:stCondLst>
                              <p:cond delay="0"/>
                            </p:stCondLst>
                            <p:childTnLst>
                              <p:par>
                                <p:cTn id="6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5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250"/>
                            </p:stCondLst>
                            <p:childTnLst>
                              <p:par>
                                <p:cTn id="7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3" dur="25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5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25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750"/>
                            </p:stCondLst>
                            <p:childTnLst>
                              <p:par>
                                <p:cTn id="7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1" dur="25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1000"/>
                            </p:stCondLst>
                            <p:childTnLst>
                              <p:par>
                                <p:cTn id="8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5" dur="25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6" fill="hold">
                            <p:stCondLst>
                              <p:cond delay="1250"/>
                            </p:stCondLst>
                            <p:childTnLst>
                              <p:par>
                                <p:cTn id="8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25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1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25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750"/>
                            </p:stCondLst>
                            <p:childTnLst>
                              <p:par>
                                <p:cTn id="9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25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2000"/>
                            </p:stCondLst>
                            <p:childTnLst>
                              <p:par>
                                <p:cTn id="9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1" dur="25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25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25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9" dur="25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0" fill="hold">
                            <p:stCondLst>
                              <p:cond delay="2750"/>
                            </p:stCondLst>
                            <p:childTnLst>
                              <p:par>
                                <p:cTn id="11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3" dur="25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4" fill="hold">
                      <p:stCondLst>
                        <p:cond delay="indefinite"/>
                      </p:stCondLst>
                      <p:childTnLst>
                        <p:par>
                          <p:cTn id="115" fill="hold">
                            <p:stCondLst>
                              <p:cond delay="0"/>
                            </p:stCondLst>
                            <p:childTnLst>
                              <p:par>
                                <p:cTn id="11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9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0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8" grpId="0" animBg="1"/>
      <p:bldP spid="54" grpId="0"/>
      <p:bldP spid="8" grpId="0" animBg="1"/>
      <p:bldP spid="60" grpId="0" animBg="1"/>
      <p:bldP spid="61" grpId="0" animBg="1"/>
      <p:bldP spid="62" grpId="0" animBg="1"/>
      <p:bldP spid="63" grpId="0" animBg="1"/>
      <p:bldP spid="64" grpId="0" animBg="1"/>
      <p:bldP spid="65" grpId="0" animBg="1"/>
      <p:bldP spid="66" grpId="0" animBg="1"/>
      <p:bldP spid="67" grpId="0" animBg="1"/>
      <p:bldP spid="68" grpId="0" animBg="1"/>
      <p:bldP spid="69" grpId="0" animBg="1"/>
      <p:bldP spid="70" grpId="0" animBg="1"/>
      <p:bldP spid="71" grpId="0" animBg="1"/>
      <p:bldP spid="72" grpId="0" animBg="1"/>
      <p:bldP spid="73" grpId="0" animBg="1"/>
      <p:bldP spid="74" grpId="0" animBg="1"/>
      <p:bldP spid="75" grpId="0" animBg="1"/>
      <p:bldP spid="76" grpId="0" animBg="1"/>
      <p:bldP spid="77" grpId="0" animBg="1"/>
      <p:bldP spid="78" grpId="0" animBg="1"/>
      <p:bldP spid="79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val 15">
            <a:extLst>
              <a:ext uri="{FF2B5EF4-FFF2-40B4-BE49-F238E27FC236}">
                <a16:creationId xmlns:a16="http://schemas.microsoft.com/office/drawing/2014/main" id="{763D36D8-9B87-4523-8F0C-D7362E3F9013}"/>
              </a:ext>
            </a:extLst>
          </p:cNvPr>
          <p:cNvSpPr/>
          <p:nvPr/>
        </p:nvSpPr>
        <p:spPr>
          <a:xfrm>
            <a:off x="995872" y="1348370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A88241F6-79CB-4CE8-BFBB-93370766738A}"/>
              </a:ext>
            </a:extLst>
          </p:cNvPr>
          <p:cNvSpPr txBox="1"/>
          <p:nvPr/>
        </p:nvSpPr>
        <p:spPr>
          <a:xfrm>
            <a:off x="1433194" y="1348370"/>
            <a:ext cx="522931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Chọn hình thích hợp đặt vào dấu “?”.</a:t>
            </a:r>
          </a:p>
        </p:txBody>
      </p:sp>
      <p:pic>
        <p:nvPicPr>
          <p:cNvPr id="60" name="Picture 59" descr="C:\Users\TUAN\Downloads\Luyện tập 1.png">
            <a:extLst>
              <a:ext uri="{FF2B5EF4-FFF2-40B4-BE49-F238E27FC236}">
                <a16:creationId xmlns:a16="http://schemas.microsoft.com/office/drawing/2014/main" id="{96141D6E-5F5C-4AF5-BB68-EE5E70A1DD5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2" name="Picture 1">
            <a:extLst>
              <a:ext uri="{FF2B5EF4-FFF2-40B4-BE49-F238E27FC236}">
                <a16:creationId xmlns:a16="http://schemas.microsoft.com/office/drawing/2014/main" id="{951BF50B-9BD2-475D-84C0-ED29E4F5C50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50000"/>
          <a:stretch/>
        </p:blipFill>
        <p:spPr>
          <a:xfrm>
            <a:off x="786424" y="2076725"/>
            <a:ext cx="10285650" cy="1352276"/>
          </a:xfrm>
          <a:prstGeom prst="rect">
            <a:avLst/>
          </a:prstGeom>
        </p:spPr>
      </p:pic>
      <p:pic>
        <p:nvPicPr>
          <p:cNvPr id="30" name="Picture 29">
            <a:extLst>
              <a:ext uri="{FF2B5EF4-FFF2-40B4-BE49-F238E27FC236}">
                <a16:creationId xmlns:a16="http://schemas.microsoft.com/office/drawing/2014/main" id="{AD95FF01-7137-420D-9A29-DF3960A7FAA4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t="50000"/>
          <a:stretch/>
        </p:blipFill>
        <p:spPr>
          <a:xfrm>
            <a:off x="875519" y="4105137"/>
            <a:ext cx="10285650" cy="1352276"/>
          </a:xfrm>
          <a:prstGeom prst="rect">
            <a:avLst/>
          </a:prstGeom>
        </p:spPr>
      </p:pic>
      <p:sp>
        <p:nvSpPr>
          <p:cNvPr id="3" name="Rectangle 2">
            <a:extLst>
              <a:ext uri="{FF2B5EF4-FFF2-40B4-BE49-F238E27FC236}">
                <a16:creationId xmlns:a16="http://schemas.microsoft.com/office/drawing/2014/main" id="{2E7E1DA3-0234-481D-9FF8-7DBED2D13EE7}"/>
              </a:ext>
            </a:extLst>
          </p:cNvPr>
          <p:cNvSpPr/>
          <p:nvPr/>
        </p:nvSpPr>
        <p:spPr>
          <a:xfrm>
            <a:off x="959927" y="2076725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2" name="Rectangle 31">
            <a:extLst>
              <a:ext uri="{FF2B5EF4-FFF2-40B4-BE49-F238E27FC236}">
                <a16:creationId xmlns:a16="http://schemas.microsoft.com/office/drawing/2014/main" id="{3DA3FF90-5444-46E0-AD6A-723340E32AE9}"/>
              </a:ext>
            </a:extLst>
          </p:cNvPr>
          <p:cNvSpPr/>
          <p:nvPr/>
        </p:nvSpPr>
        <p:spPr>
          <a:xfrm>
            <a:off x="4313125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74049A78-44A5-4E94-B8BC-13D37AD298AA}"/>
              </a:ext>
            </a:extLst>
          </p:cNvPr>
          <p:cNvSpPr/>
          <p:nvPr/>
        </p:nvSpPr>
        <p:spPr>
          <a:xfrm>
            <a:off x="7666323" y="2076724"/>
            <a:ext cx="3260383" cy="1352275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" name="Oval 3">
            <a:extLst>
              <a:ext uri="{FF2B5EF4-FFF2-40B4-BE49-F238E27FC236}">
                <a16:creationId xmlns:a16="http://schemas.microsoft.com/office/drawing/2014/main" id="{719FBE1F-CB49-419B-A1B0-96EFDCD2D818}"/>
              </a:ext>
            </a:extLst>
          </p:cNvPr>
          <p:cNvSpPr/>
          <p:nvPr/>
        </p:nvSpPr>
        <p:spPr>
          <a:xfrm>
            <a:off x="1936652" y="1813828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8" name="Oval 37">
            <a:extLst>
              <a:ext uri="{FF2B5EF4-FFF2-40B4-BE49-F238E27FC236}">
                <a16:creationId xmlns:a16="http://schemas.microsoft.com/office/drawing/2014/main" id="{6E6DFF3B-9F20-48D8-AC10-5E76647BE7C8}"/>
              </a:ext>
            </a:extLst>
          </p:cNvPr>
          <p:cNvSpPr/>
          <p:nvPr/>
        </p:nvSpPr>
        <p:spPr>
          <a:xfrm>
            <a:off x="5295637" y="1810035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39" name="Oval 38">
            <a:extLst>
              <a:ext uri="{FF2B5EF4-FFF2-40B4-BE49-F238E27FC236}">
                <a16:creationId xmlns:a16="http://schemas.microsoft.com/office/drawing/2014/main" id="{82E49D4E-5A65-4653-AD92-6AD5627D970D}"/>
              </a:ext>
            </a:extLst>
          </p:cNvPr>
          <p:cNvSpPr/>
          <p:nvPr/>
        </p:nvSpPr>
        <p:spPr>
          <a:xfrm>
            <a:off x="8654622" y="1806242"/>
            <a:ext cx="942188" cy="1861633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 dirty="0"/>
          </a:p>
        </p:txBody>
      </p:sp>
      <p:sp>
        <p:nvSpPr>
          <p:cNvPr id="62" name="Oval 61">
            <a:extLst>
              <a:ext uri="{FF2B5EF4-FFF2-40B4-BE49-F238E27FC236}">
                <a16:creationId xmlns:a16="http://schemas.microsoft.com/office/drawing/2014/main" id="{7897CB9D-8912-40C5-A195-06208789C927}"/>
              </a:ext>
            </a:extLst>
          </p:cNvPr>
          <p:cNvSpPr/>
          <p:nvPr/>
        </p:nvSpPr>
        <p:spPr>
          <a:xfrm>
            <a:off x="4815744" y="4663261"/>
            <a:ext cx="627421" cy="609118"/>
          </a:xfrm>
          <a:prstGeom prst="ellipse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18906519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8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3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1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57" dur="10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 animBg="1"/>
      <p:bldP spid="17" grpId="0"/>
      <p:bldP spid="3" grpId="0" animBg="1"/>
      <p:bldP spid="32" grpId="0" animBg="1"/>
      <p:bldP spid="34" grpId="0" animBg="1"/>
      <p:bldP spid="4" grpId="0" animBg="1"/>
      <p:bldP spid="38" grpId="0" animBg="1"/>
      <p:bldP spid="39" grpId="0" animBg="1"/>
      <p:bldP spid="62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:\Users\TUAN\Downloads\Luyện tập 1.png">
            <a:extLst>
              <a:ext uri="{FF2B5EF4-FFF2-40B4-BE49-F238E27FC236}">
                <a16:creationId xmlns:a16="http://schemas.microsoft.com/office/drawing/2014/main" id="{4CD40033-5B5A-43BF-BF5F-D57AE234936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57456992-8066-401D-88FF-F5179C64DA89}"/>
              </a:ext>
            </a:extLst>
          </p:cNvPr>
          <p:cNvSpPr/>
          <p:nvPr/>
        </p:nvSpPr>
        <p:spPr>
          <a:xfrm>
            <a:off x="953669" y="1432776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5A86E496-7A7E-452C-9CAE-202DBE8D8011}"/>
              </a:ext>
            </a:extLst>
          </p:cNvPr>
          <p:cNvSpPr txBox="1"/>
          <p:nvPr/>
        </p:nvSpPr>
        <p:spPr>
          <a:xfrm>
            <a:off x="1390991" y="1432776"/>
            <a:ext cx="305440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/>
              <a:t>Bạn khối cầu sẽ rơi vào khoang khi phép tính có kết quả lớn nhất. Khoang đó có dạng khối trụ hay khối cầu?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D9E84F3C-2462-43BB-B3BA-86AFF2C64C9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4572000" y="244406"/>
            <a:ext cx="6666331" cy="6171095"/>
          </a:xfrm>
          <a:prstGeom prst="rect">
            <a:avLst/>
          </a:prstGeom>
        </p:spPr>
      </p:pic>
      <p:grpSp>
        <p:nvGrpSpPr>
          <p:cNvPr id="31" name="Group 30">
            <a:extLst>
              <a:ext uri="{FF2B5EF4-FFF2-40B4-BE49-F238E27FC236}">
                <a16:creationId xmlns:a16="http://schemas.microsoft.com/office/drawing/2014/main" id="{4D2F2558-6979-4F12-AB2A-4806E75DAC02}"/>
              </a:ext>
            </a:extLst>
          </p:cNvPr>
          <p:cNvGrpSpPr/>
          <p:nvPr/>
        </p:nvGrpSpPr>
        <p:grpSpPr>
          <a:xfrm>
            <a:off x="5578691" y="3878491"/>
            <a:ext cx="662828" cy="662828"/>
            <a:chOff x="1750173" y="2926500"/>
            <a:chExt cx="662828" cy="662828"/>
          </a:xfrm>
        </p:grpSpPr>
        <p:sp>
          <p:nvSpPr>
            <p:cNvPr id="32" name="Oval 31">
              <a:extLst>
                <a:ext uri="{FF2B5EF4-FFF2-40B4-BE49-F238E27FC236}">
                  <a16:creationId xmlns:a16="http://schemas.microsoft.com/office/drawing/2014/main" id="{7807C4C6-34D7-43BB-B808-86DF5CA99392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3" name="TextBox 32">
              <a:extLst>
                <a:ext uri="{FF2B5EF4-FFF2-40B4-BE49-F238E27FC236}">
                  <a16:creationId xmlns:a16="http://schemas.microsoft.com/office/drawing/2014/main" id="{48B48A0F-3ACD-4F04-8BEF-765BA8367046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2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D346E286-EA23-46F0-86B2-5F567BB94690}"/>
              </a:ext>
            </a:extLst>
          </p:cNvPr>
          <p:cNvGrpSpPr/>
          <p:nvPr/>
        </p:nvGrpSpPr>
        <p:grpSpPr>
          <a:xfrm>
            <a:off x="9011208" y="2766172"/>
            <a:ext cx="662828" cy="662828"/>
            <a:chOff x="1750173" y="2926500"/>
            <a:chExt cx="662828" cy="662828"/>
          </a:xfrm>
        </p:grpSpPr>
        <p:sp>
          <p:nvSpPr>
            <p:cNvPr id="35" name="Oval 34">
              <a:extLst>
                <a:ext uri="{FF2B5EF4-FFF2-40B4-BE49-F238E27FC236}">
                  <a16:creationId xmlns:a16="http://schemas.microsoft.com/office/drawing/2014/main" id="{5F242EE6-1327-4CE3-86AB-F6DF8FD1304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05D0E6EE-314C-4BF9-8E0D-66D12821ED1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A73107F1-AB3E-4926-99ED-C899A9EB6CE8}"/>
              </a:ext>
            </a:extLst>
          </p:cNvPr>
          <p:cNvGrpSpPr/>
          <p:nvPr/>
        </p:nvGrpSpPr>
        <p:grpSpPr>
          <a:xfrm>
            <a:off x="5764586" y="5407820"/>
            <a:ext cx="662828" cy="662828"/>
            <a:chOff x="1750173" y="2926500"/>
            <a:chExt cx="662828" cy="662828"/>
          </a:xfrm>
        </p:grpSpPr>
        <p:sp>
          <p:nvSpPr>
            <p:cNvPr id="38" name="Oval 37">
              <a:extLst>
                <a:ext uri="{FF2B5EF4-FFF2-40B4-BE49-F238E27FC236}">
                  <a16:creationId xmlns:a16="http://schemas.microsoft.com/office/drawing/2014/main" id="{58830ABB-AF1D-413B-87EC-16D75E7D0A09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39" name="TextBox 38">
              <a:extLst>
                <a:ext uri="{FF2B5EF4-FFF2-40B4-BE49-F238E27FC236}">
                  <a16:creationId xmlns:a16="http://schemas.microsoft.com/office/drawing/2014/main" id="{EDA6D842-E1D0-4460-91D1-8157DE83032B}"/>
                </a:ext>
              </a:extLst>
            </p:cNvPr>
            <p:cNvSpPr txBox="1"/>
            <p:nvPr/>
          </p:nvSpPr>
          <p:spPr>
            <a:xfrm>
              <a:off x="1762608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10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40" name="Group 39">
            <a:extLst>
              <a:ext uri="{FF2B5EF4-FFF2-40B4-BE49-F238E27FC236}">
                <a16:creationId xmlns:a16="http://schemas.microsoft.com/office/drawing/2014/main" id="{CA46B023-8F28-4892-B4D7-B2A58E68B08A}"/>
              </a:ext>
            </a:extLst>
          </p:cNvPr>
          <p:cNvGrpSpPr/>
          <p:nvPr/>
        </p:nvGrpSpPr>
        <p:grpSpPr>
          <a:xfrm>
            <a:off x="8992604" y="4389783"/>
            <a:ext cx="662828" cy="662828"/>
            <a:chOff x="1750173" y="2926500"/>
            <a:chExt cx="662828" cy="662828"/>
          </a:xfrm>
        </p:grpSpPr>
        <p:sp>
          <p:nvSpPr>
            <p:cNvPr id="41" name="Oval 40">
              <a:extLst>
                <a:ext uri="{FF2B5EF4-FFF2-40B4-BE49-F238E27FC236}">
                  <a16:creationId xmlns:a16="http://schemas.microsoft.com/office/drawing/2014/main" id="{60092F05-289C-47B7-B0DA-1A09E6C4186C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42" name="TextBox 41">
              <a:extLst>
                <a:ext uri="{FF2B5EF4-FFF2-40B4-BE49-F238E27FC236}">
                  <a16:creationId xmlns:a16="http://schemas.microsoft.com/office/drawing/2014/main" id="{E8442385-D1C4-470D-86ED-63A0653D396D}"/>
                </a:ext>
              </a:extLst>
            </p:cNvPr>
            <p:cNvSpPr txBox="1"/>
            <p:nvPr/>
          </p:nvSpPr>
          <p:spPr>
            <a:xfrm>
              <a:off x="1776676" y="2967336"/>
              <a:ext cx="636325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3200" b="1" dirty="0">
                  <a:solidFill>
                    <a:srgbClr val="FF0000"/>
                  </a:solidFill>
                </a:rPr>
                <a:t>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sp>
        <p:nvSpPr>
          <p:cNvPr id="8" name="Freeform: Shape 7">
            <a:extLst>
              <a:ext uri="{FF2B5EF4-FFF2-40B4-BE49-F238E27FC236}">
                <a16:creationId xmlns:a16="http://schemas.microsoft.com/office/drawing/2014/main" id="{F4F39BDA-4E1D-4910-841D-A4D34C9BF46E}"/>
              </a:ext>
            </a:extLst>
          </p:cNvPr>
          <p:cNvSpPr/>
          <p:nvPr/>
        </p:nvSpPr>
        <p:spPr>
          <a:xfrm>
            <a:off x="6850380" y="1805940"/>
            <a:ext cx="1371600" cy="3436620"/>
          </a:xfrm>
          <a:custGeom>
            <a:avLst/>
            <a:gdLst>
              <a:gd name="connsiteX0" fmla="*/ 1402360 w 1402360"/>
              <a:gd name="connsiteY0" fmla="*/ 0 h 3436620"/>
              <a:gd name="connsiteX1" fmla="*/ 1128040 w 1402360"/>
              <a:gd name="connsiteY1" fmla="*/ 22860 h 3436620"/>
              <a:gd name="connsiteX2" fmla="*/ 1105180 w 1402360"/>
              <a:gd name="connsiteY2" fmla="*/ 30480 h 3436620"/>
              <a:gd name="connsiteX3" fmla="*/ 1074700 w 1402360"/>
              <a:gd name="connsiteY3" fmla="*/ 38100 h 3436620"/>
              <a:gd name="connsiteX4" fmla="*/ 1044220 w 1402360"/>
              <a:gd name="connsiteY4" fmla="*/ 53340 h 3436620"/>
              <a:gd name="connsiteX5" fmla="*/ 990880 w 1402360"/>
              <a:gd name="connsiteY5" fmla="*/ 68580 h 3436620"/>
              <a:gd name="connsiteX6" fmla="*/ 945160 w 1402360"/>
              <a:gd name="connsiteY6" fmla="*/ 91440 h 3436620"/>
              <a:gd name="connsiteX7" fmla="*/ 922300 w 1402360"/>
              <a:gd name="connsiteY7" fmla="*/ 99060 h 3436620"/>
              <a:gd name="connsiteX8" fmla="*/ 876580 w 1402360"/>
              <a:gd name="connsiteY8" fmla="*/ 129540 h 3436620"/>
              <a:gd name="connsiteX9" fmla="*/ 823240 w 1402360"/>
              <a:gd name="connsiteY9" fmla="*/ 190500 h 3436620"/>
              <a:gd name="connsiteX10" fmla="*/ 792760 w 1402360"/>
              <a:gd name="connsiteY10" fmla="*/ 228600 h 3436620"/>
              <a:gd name="connsiteX11" fmla="*/ 754660 w 1402360"/>
              <a:gd name="connsiteY11" fmla="*/ 259080 h 3436620"/>
              <a:gd name="connsiteX12" fmla="*/ 724180 w 1402360"/>
              <a:gd name="connsiteY12" fmla="*/ 304800 h 3436620"/>
              <a:gd name="connsiteX13" fmla="*/ 701320 w 1402360"/>
              <a:gd name="connsiteY13" fmla="*/ 327660 h 3436620"/>
              <a:gd name="connsiteX14" fmla="*/ 647980 w 1402360"/>
              <a:gd name="connsiteY14" fmla="*/ 396240 h 3436620"/>
              <a:gd name="connsiteX15" fmla="*/ 617500 w 1402360"/>
              <a:gd name="connsiteY15" fmla="*/ 434340 h 3436620"/>
              <a:gd name="connsiteX16" fmla="*/ 609880 w 1402360"/>
              <a:gd name="connsiteY16" fmla="*/ 457200 h 3436620"/>
              <a:gd name="connsiteX17" fmla="*/ 594640 w 1402360"/>
              <a:gd name="connsiteY17" fmla="*/ 487680 h 3436620"/>
              <a:gd name="connsiteX18" fmla="*/ 579400 w 1402360"/>
              <a:gd name="connsiteY18" fmla="*/ 510540 h 3436620"/>
              <a:gd name="connsiteX19" fmla="*/ 564160 w 1402360"/>
              <a:gd name="connsiteY19" fmla="*/ 556260 h 3436620"/>
              <a:gd name="connsiteX20" fmla="*/ 556540 w 1402360"/>
              <a:gd name="connsiteY20" fmla="*/ 579120 h 3436620"/>
              <a:gd name="connsiteX21" fmla="*/ 541300 w 1402360"/>
              <a:gd name="connsiteY21" fmla="*/ 609600 h 3436620"/>
              <a:gd name="connsiteX22" fmla="*/ 526060 w 1402360"/>
              <a:gd name="connsiteY22" fmla="*/ 678180 h 3436620"/>
              <a:gd name="connsiteX23" fmla="*/ 518440 w 1402360"/>
              <a:gd name="connsiteY23" fmla="*/ 701040 h 3436620"/>
              <a:gd name="connsiteX24" fmla="*/ 510820 w 1402360"/>
              <a:gd name="connsiteY24" fmla="*/ 731520 h 3436620"/>
              <a:gd name="connsiteX25" fmla="*/ 495580 w 1402360"/>
              <a:gd name="connsiteY25" fmla="*/ 777240 h 3436620"/>
              <a:gd name="connsiteX26" fmla="*/ 480340 w 1402360"/>
              <a:gd name="connsiteY26" fmla="*/ 845820 h 3436620"/>
              <a:gd name="connsiteX27" fmla="*/ 472720 w 1402360"/>
              <a:gd name="connsiteY27" fmla="*/ 868680 h 3436620"/>
              <a:gd name="connsiteX28" fmla="*/ 465100 w 1402360"/>
              <a:gd name="connsiteY28" fmla="*/ 906780 h 3436620"/>
              <a:gd name="connsiteX29" fmla="*/ 442240 w 1402360"/>
              <a:gd name="connsiteY29" fmla="*/ 998220 h 3436620"/>
              <a:gd name="connsiteX30" fmla="*/ 434620 w 1402360"/>
              <a:gd name="connsiteY30" fmla="*/ 1028700 h 3436620"/>
              <a:gd name="connsiteX31" fmla="*/ 419380 w 1402360"/>
              <a:gd name="connsiteY31" fmla="*/ 1074420 h 3436620"/>
              <a:gd name="connsiteX32" fmla="*/ 411760 w 1402360"/>
              <a:gd name="connsiteY32" fmla="*/ 1135380 h 3436620"/>
              <a:gd name="connsiteX33" fmla="*/ 396520 w 1402360"/>
              <a:gd name="connsiteY33" fmla="*/ 1219200 h 3436620"/>
              <a:gd name="connsiteX34" fmla="*/ 381280 w 1402360"/>
              <a:gd name="connsiteY34" fmla="*/ 1379220 h 3436620"/>
              <a:gd name="connsiteX35" fmla="*/ 366040 w 1402360"/>
              <a:gd name="connsiteY35" fmla="*/ 1455420 h 3436620"/>
              <a:gd name="connsiteX36" fmla="*/ 358420 w 1402360"/>
              <a:gd name="connsiteY36" fmla="*/ 1661160 h 3436620"/>
              <a:gd name="connsiteX37" fmla="*/ 350800 w 1402360"/>
              <a:gd name="connsiteY37" fmla="*/ 1684020 h 3436620"/>
              <a:gd name="connsiteX38" fmla="*/ 343180 w 1402360"/>
              <a:gd name="connsiteY38" fmla="*/ 1744980 h 3436620"/>
              <a:gd name="connsiteX39" fmla="*/ 327940 w 1402360"/>
              <a:gd name="connsiteY39" fmla="*/ 1790700 h 3436620"/>
              <a:gd name="connsiteX40" fmla="*/ 320320 w 1402360"/>
              <a:gd name="connsiteY40" fmla="*/ 1859280 h 3436620"/>
              <a:gd name="connsiteX41" fmla="*/ 312700 w 1402360"/>
              <a:gd name="connsiteY41" fmla="*/ 1943100 h 3436620"/>
              <a:gd name="connsiteX42" fmla="*/ 297460 w 1402360"/>
              <a:gd name="connsiteY42" fmla="*/ 2042160 h 3436620"/>
              <a:gd name="connsiteX43" fmla="*/ 282220 w 1402360"/>
              <a:gd name="connsiteY43" fmla="*/ 2263140 h 3436620"/>
              <a:gd name="connsiteX44" fmla="*/ 266980 w 1402360"/>
              <a:gd name="connsiteY44" fmla="*/ 2339340 h 3436620"/>
              <a:gd name="connsiteX45" fmla="*/ 259360 w 1402360"/>
              <a:gd name="connsiteY45" fmla="*/ 2385060 h 3436620"/>
              <a:gd name="connsiteX46" fmla="*/ 244120 w 1402360"/>
              <a:gd name="connsiteY46" fmla="*/ 2430780 h 3436620"/>
              <a:gd name="connsiteX47" fmla="*/ 228880 w 1402360"/>
              <a:gd name="connsiteY47" fmla="*/ 2499360 h 3436620"/>
              <a:gd name="connsiteX48" fmla="*/ 213640 w 1402360"/>
              <a:gd name="connsiteY48" fmla="*/ 2522220 h 3436620"/>
              <a:gd name="connsiteX49" fmla="*/ 198400 w 1402360"/>
              <a:gd name="connsiteY49" fmla="*/ 2575560 h 3436620"/>
              <a:gd name="connsiteX50" fmla="*/ 190780 w 1402360"/>
              <a:gd name="connsiteY50" fmla="*/ 2606040 h 3436620"/>
              <a:gd name="connsiteX51" fmla="*/ 167920 w 1402360"/>
              <a:gd name="connsiteY51" fmla="*/ 2674620 h 3436620"/>
              <a:gd name="connsiteX52" fmla="*/ 160300 w 1402360"/>
              <a:gd name="connsiteY52" fmla="*/ 2697480 h 3436620"/>
              <a:gd name="connsiteX53" fmla="*/ 152680 w 1402360"/>
              <a:gd name="connsiteY53" fmla="*/ 2727960 h 3436620"/>
              <a:gd name="connsiteX54" fmla="*/ 137440 w 1402360"/>
              <a:gd name="connsiteY54" fmla="*/ 2750820 h 3436620"/>
              <a:gd name="connsiteX55" fmla="*/ 122200 w 1402360"/>
              <a:gd name="connsiteY55" fmla="*/ 2804160 h 3436620"/>
              <a:gd name="connsiteX56" fmla="*/ 106960 w 1402360"/>
              <a:gd name="connsiteY56" fmla="*/ 2849880 h 3436620"/>
              <a:gd name="connsiteX57" fmla="*/ 99340 w 1402360"/>
              <a:gd name="connsiteY57" fmla="*/ 2872740 h 3436620"/>
              <a:gd name="connsiteX58" fmla="*/ 84100 w 1402360"/>
              <a:gd name="connsiteY58" fmla="*/ 2933700 h 3436620"/>
              <a:gd name="connsiteX59" fmla="*/ 76480 w 1402360"/>
              <a:gd name="connsiteY59" fmla="*/ 2956560 h 3436620"/>
              <a:gd name="connsiteX60" fmla="*/ 68860 w 1402360"/>
              <a:gd name="connsiteY60" fmla="*/ 2994660 h 3436620"/>
              <a:gd name="connsiteX61" fmla="*/ 53620 w 1402360"/>
              <a:gd name="connsiteY61" fmla="*/ 3040380 h 3436620"/>
              <a:gd name="connsiteX62" fmla="*/ 46000 w 1402360"/>
              <a:gd name="connsiteY62" fmla="*/ 3070860 h 3436620"/>
              <a:gd name="connsiteX63" fmla="*/ 38380 w 1402360"/>
              <a:gd name="connsiteY63" fmla="*/ 3108960 h 3436620"/>
              <a:gd name="connsiteX64" fmla="*/ 30760 w 1402360"/>
              <a:gd name="connsiteY64" fmla="*/ 3131820 h 3436620"/>
              <a:gd name="connsiteX65" fmla="*/ 15520 w 1402360"/>
              <a:gd name="connsiteY65" fmla="*/ 3230880 h 3436620"/>
              <a:gd name="connsiteX66" fmla="*/ 7900 w 1402360"/>
              <a:gd name="connsiteY66" fmla="*/ 3268980 h 3436620"/>
              <a:gd name="connsiteX67" fmla="*/ 280 w 1402360"/>
              <a:gd name="connsiteY67" fmla="*/ 3436620 h 34366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  <a:cxn ang="0">
                <a:pos x="connsiteX47" y="connsiteY47"/>
              </a:cxn>
              <a:cxn ang="0">
                <a:pos x="connsiteX48" y="connsiteY48"/>
              </a:cxn>
              <a:cxn ang="0">
                <a:pos x="connsiteX49" y="connsiteY49"/>
              </a:cxn>
              <a:cxn ang="0">
                <a:pos x="connsiteX50" y="connsiteY50"/>
              </a:cxn>
              <a:cxn ang="0">
                <a:pos x="connsiteX51" y="connsiteY51"/>
              </a:cxn>
              <a:cxn ang="0">
                <a:pos x="connsiteX52" y="connsiteY52"/>
              </a:cxn>
              <a:cxn ang="0">
                <a:pos x="connsiteX53" y="connsiteY53"/>
              </a:cxn>
              <a:cxn ang="0">
                <a:pos x="connsiteX54" y="connsiteY54"/>
              </a:cxn>
              <a:cxn ang="0">
                <a:pos x="connsiteX55" y="connsiteY55"/>
              </a:cxn>
              <a:cxn ang="0">
                <a:pos x="connsiteX56" y="connsiteY56"/>
              </a:cxn>
              <a:cxn ang="0">
                <a:pos x="connsiteX57" y="connsiteY57"/>
              </a:cxn>
              <a:cxn ang="0">
                <a:pos x="connsiteX58" y="connsiteY58"/>
              </a:cxn>
              <a:cxn ang="0">
                <a:pos x="connsiteX59" y="connsiteY59"/>
              </a:cxn>
              <a:cxn ang="0">
                <a:pos x="connsiteX60" y="connsiteY60"/>
              </a:cxn>
              <a:cxn ang="0">
                <a:pos x="connsiteX61" y="connsiteY61"/>
              </a:cxn>
              <a:cxn ang="0">
                <a:pos x="connsiteX62" y="connsiteY62"/>
              </a:cxn>
              <a:cxn ang="0">
                <a:pos x="connsiteX63" y="connsiteY63"/>
              </a:cxn>
              <a:cxn ang="0">
                <a:pos x="connsiteX64" y="connsiteY64"/>
              </a:cxn>
              <a:cxn ang="0">
                <a:pos x="connsiteX65" y="connsiteY65"/>
              </a:cxn>
              <a:cxn ang="0">
                <a:pos x="connsiteX66" y="connsiteY66"/>
              </a:cxn>
              <a:cxn ang="0">
                <a:pos x="connsiteX67" y="connsiteY67"/>
              </a:cxn>
            </a:cxnLst>
            <a:rect l="l" t="t" r="r" b="b"/>
            <a:pathLst>
              <a:path w="1402360" h="3436620">
                <a:moveTo>
                  <a:pt x="1402360" y="0"/>
                </a:moveTo>
                <a:cubicBezTo>
                  <a:pt x="1359680" y="1778"/>
                  <a:pt x="1193021" y="1200"/>
                  <a:pt x="1128040" y="22860"/>
                </a:cubicBezTo>
                <a:cubicBezTo>
                  <a:pt x="1120420" y="25400"/>
                  <a:pt x="1112903" y="28273"/>
                  <a:pt x="1105180" y="30480"/>
                </a:cubicBezTo>
                <a:cubicBezTo>
                  <a:pt x="1095110" y="33357"/>
                  <a:pt x="1084506" y="34423"/>
                  <a:pt x="1074700" y="38100"/>
                </a:cubicBezTo>
                <a:cubicBezTo>
                  <a:pt x="1064064" y="42088"/>
                  <a:pt x="1054661" y="48865"/>
                  <a:pt x="1044220" y="53340"/>
                </a:cubicBezTo>
                <a:cubicBezTo>
                  <a:pt x="1025950" y="61170"/>
                  <a:pt x="1010214" y="63056"/>
                  <a:pt x="990880" y="68580"/>
                </a:cubicBezTo>
                <a:cubicBezTo>
                  <a:pt x="946189" y="81349"/>
                  <a:pt x="989688" y="69176"/>
                  <a:pt x="945160" y="91440"/>
                </a:cubicBezTo>
                <a:cubicBezTo>
                  <a:pt x="937976" y="95032"/>
                  <a:pt x="929321" y="95159"/>
                  <a:pt x="922300" y="99060"/>
                </a:cubicBezTo>
                <a:cubicBezTo>
                  <a:pt x="906289" y="107955"/>
                  <a:pt x="876580" y="129540"/>
                  <a:pt x="876580" y="129540"/>
                </a:cubicBezTo>
                <a:cubicBezTo>
                  <a:pt x="841020" y="182880"/>
                  <a:pt x="861340" y="165100"/>
                  <a:pt x="823240" y="190500"/>
                </a:cubicBezTo>
                <a:cubicBezTo>
                  <a:pt x="808405" y="235004"/>
                  <a:pt x="827227" y="194133"/>
                  <a:pt x="792760" y="228600"/>
                </a:cubicBezTo>
                <a:cubicBezTo>
                  <a:pt x="758293" y="263067"/>
                  <a:pt x="799164" y="244245"/>
                  <a:pt x="754660" y="259080"/>
                </a:cubicBezTo>
                <a:cubicBezTo>
                  <a:pt x="744500" y="274320"/>
                  <a:pt x="737132" y="291848"/>
                  <a:pt x="724180" y="304800"/>
                </a:cubicBezTo>
                <a:cubicBezTo>
                  <a:pt x="716560" y="312420"/>
                  <a:pt x="707936" y="319154"/>
                  <a:pt x="701320" y="327660"/>
                </a:cubicBezTo>
                <a:cubicBezTo>
                  <a:pt x="637519" y="409690"/>
                  <a:pt x="699879" y="344341"/>
                  <a:pt x="647980" y="396240"/>
                </a:cubicBezTo>
                <a:cubicBezTo>
                  <a:pt x="628827" y="453699"/>
                  <a:pt x="656891" y="385101"/>
                  <a:pt x="617500" y="434340"/>
                </a:cubicBezTo>
                <a:cubicBezTo>
                  <a:pt x="612482" y="440612"/>
                  <a:pt x="613044" y="449817"/>
                  <a:pt x="609880" y="457200"/>
                </a:cubicBezTo>
                <a:cubicBezTo>
                  <a:pt x="605405" y="467641"/>
                  <a:pt x="600276" y="477817"/>
                  <a:pt x="594640" y="487680"/>
                </a:cubicBezTo>
                <a:cubicBezTo>
                  <a:pt x="590096" y="495631"/>
                  <a:pt x="583119" y="502171"/>
                  <a:pt x="579400" y="510540"/>
                </a:cubicBezTo>
                <a:cubicBezTo>
                  <a:pt x="572876" y="525220"/>
                  <a:pt x="569240" y="541020"/>
                  <a:pt x="564160" y="556260"/>
                </a:cubicBezTo>
                <a:cubicBezTo>
                  <a:pt x="561620" y="563880"/>
                  <a:pt x="560132" y="571936"/>
                  <a:pt x="556540" y="579120"/>
                </a:cubicBezTo>
                <a:lnTo>
                  <a:pt x="541300" y="609600"/>
                </a:lnTo>
                <a:cubicBezTo>
                  <a:pt x="536062" y="635789"/>
                  <a:pt x="533234" y="653071"/>
                  <a:pt x="526060" y="678180"/>
                </a:cubicBezTo>
                <a:cubicBezTo>
                  <a:pt x="523853" y="685903"/>
                  <a:pt x="520647" y="693317"/>
                  <a:pt x="518440" y="701040"/>
                </a:cubicBezTo>
                <a:cubicBezTo>
                  <a:pt x="515563" y="711110"/>
                  <a:pt x="513829" y="721489"/>
                  <a:pt x="510820" y="731520"/>
                </a:cubicBezTo>
                <a:cubicBezTo>
                  <a:pt x="506204" y="746907"/>
                  <a:pt x="498730" y="761488"/>
                  <a:pt x="495580" y="777240"/>
                </a:cubicBezTo>
                <a:cubicBezTo>
                  <a:pt x="490342" y="803429"/>
                  <a:pt x="487514" y="820711"/>
                  <a:pt x="480340" y="845820"/>
                </a:cubicBezTo>
                <a:cubicBezTo>
                  <a:pt x="478133" y="853543"/>
                  <a:pt x="474668" y="860888"/>
                  <a:pt x="472720" y="868680"/>
                </a:cubicBezTo>
                <a:cubicBezTo>
                  <a:pt x="469579" y="881245"/>
                  <a:pt x="468012" y="894160"/>
                  <a:pt x="465100" y="906780"/>
                </a:cubicBezTo>
                <a:lnTo>
                  <a:pt x="442240" y="998220"/>
                </a:lnTo>
                <a:cubicBezTo>
                  <a:pt x="439700" y="1008380"/>
                  <a:pt x="437932" y="1018765"/>
                  <a:pt x="434620" y="1028700"/>
                </a:cubicBezTo>
                <a:lnTo>
                  <a:pt x="419380" y="1074420"/>
                </a:lnTo>
                <a:cubicBezTo>
                  <a:pt x="416840" y="1094740"/>
                  <a:pt x="414656" y="1115108"/>
                  <a:pt x="411760" y="1135380"/>
                </a:cubicBezTo>
                <a:cubicBezTo>
                  <a:pt x="406885" y="1169502"/>
                  <a:pt x="403084" y="1186381"/>
                  <a:pt x="396520" y="1219200"/>
                </a:cubicBezTo>
                <a:cubicBezTo>
                  <a:pt x="391440" y="1272540"/>
                  <a:pt x="394275" y="1327238"/>
                  <a:pt x="381280" y="1379220"/>
                </a:cubicBezTo>
                <a:cubicBezTo>
                  <a:pt x="369913" y="1424689"/>
                  <a:pt x="375382" y="1399370"/>
                  <a:pt x="366040" y="1455420"/>
                </a:cubicBezTo>
                <a:cubicBezTo>
                  <a:pt x="363500" y="1524000"/>
                  <a:pt x="362985" y="1592685"/>
                  <a:pt x="358420" y="1661160"/>
                </a:cubicBezTo>
                <a:cubicBezTo>
                  <a:pt x="357886" y="1669174"/>
                  <a:pt x="352237" y="1676117"/>
                  <a:pt x="350800" y="1684020"/>
                </a:cubicBezTo>
                <a:cubicBezTo>
                  <a:pt x="347137" y="1704168"/>
                  <a:pt x="347471" y="1724956"/>
                  <a:pt x="343180" y="1744980"/>
                </a:cubicBezTo>
                <a:cubicBezTo>
                  <a:pt x="339814" y="1760688"/>
                  <a:pt x="327940" y="1790700"/>
                  <a:pt x="327940" y="1790700"/>
                </a:cubicBezTo>
                <a:cubicBezTo>
                  <a:pt x="325400" y="1813560"/>
                  <a:pt x="322609" y="1836393"/>
                  <a:pt x="320320" y="1859280"/>
                </a:cubicBezTo>
                <a:cubicBezTo>
                  <a:pt x="317528" y="1887196"/>
                  <a:pt x="316180" y="1915261"/>
                  <a:pt x="312700" y="1943100"/>
                </a:cubicBezTo>
                <a:cubicBezTo>
                  <a:pt x="308556" y="1976250"/>
                  <a:pt x="302540" y="2009140"/>
                  <a:pt x="297460" y="2042160"/>
                </a:cubicBezTo>
                <a:cubicBezTo>
                  <a:pt x="293337" y="2116368"/>
                  <a:pt x="290889" y="2189450"/>
                  <a:pt x="282220" y="2263140"/>
                </a:cubicBezTo>
                <a:cubicBezTo>
                  <a:pt x="274760" y="2326554"/>
                  <a:pt x="277072" y="2288880"/>
                  <a:pt x="266980" y="2339340"/>
                </a:cubicBezTo>
                <a:cubicBezTo>
                  <a:pt x="263950" y="2354490"/>
                  <a:pt x="263107" y="2370071"/>
                  <a:pt x="259360" y="2385060"/>
                </a:cubicBezTo>
                <a:cubicBezTo>
                  <a:pt x="255464" y="2400645"/>
                  <a:pt x="247270" y="2415028"/>
                  <a:pt x="244120" y="2430780"/>
                </a:cubicBezTo>
                <a:cubicBezTo>
                  <a:pt x="242764" y="2437561"/>
                  <a:pt x="232915" y="2489944"/>
                  <a:pt x="228880" y="2499360"/>
                </a:cubicBezTo>
                <a:cubicBezTo>
                  <a:pt x="225272" y="2507778"/>
                  <a:pt x="218720" y="2514600"/>
                  <a:pt x="213640" y="2522220"/>
                </a:cubicBezTo>
                <a:cubicBezTo>
                  <a:pt x="189819" y="2617505"/>
                  <a:pt x="220264" y="2499038"/>
                  <a:pt x="198400" y="2575560"/>
                </a:cubicBezTo>
                <a:cubicBezTo>
                  <a:pt x="195523" y="2585630"/>
                  <a:pt x="193789" y="2596009"/>
                  <a:pt x="190780" y="2606040"/>
                </a:cubicBezTo>
                <a:cubicBezTo>
                  <a:pt x="183856" y="2629120"/>
                  <a:pt x="175540" y="2651760"/>
                  <a:pt x="167920" y="2674620"/>
                </a:cubicBezTo>
                <a:cubicBezTo>
                  <a:pt x="165380" y="2682240"/>
                  <a:pt x="162248" y="2689688"/>
                  <a:pt x="160300" y="2697480"/>
                </a:cubicBezTo>
                <a:cubicBezTo>
                  <a:pt x="157760" y="2707640"/>
                  <a:pt x="156805" y="2718334"/>
                  <a:pt x="152680" y="2727960"/>
                </a:cubicBezTo>
                <a:cubicBezTo>
                  <a:pt x="149072" y="2736378"/>
                  <a:pt x="141536" y="2742629"/>
                  <a:pt x="137440" y="2750820"/>
                </a:cubicBezTo>
                <a:cubicBezTo>
                  <a:pt x="131038" y="2763624"/>
                  <a:pt x="125862" y="2791953"/>
                  <a:pt x="122200" y="2804160"/>
                </a:cubicBezTo>
                <a:cubicBezTo>
                  <a:pt x="117584" y="2819547"/>
                  <a:pt x="112040" y="2834640"/>
                  <a:pt x="106960" y="2849880"/>
                </a:cubicBezTo>
                <a:cubicBezTo>
                  <a:pt x="104420" y="2857500"/>
                  <a:pt x="101288" y="2864948"/>
                  <a:pt x="99340" y="2872740"/>
                </a:cubicBezTo>
                <a:cubicBezTo>
                  <a:pt x="94260" y="2893060"/>
                  <a:pt x="90724" y="2913829"/>
                  <a:pt x="84100" y="2933700"/>
                </a:cubicBezTo>
                <a:cubicBezTo>
                  <a:pt x="81560" y="2941320"/>
                  <a:pt x="78428" y="2948768"/>
                  <a:pt x="76480" y="2956560"/>
                </a:cubicBezTo>
                <a:cubicBezTo>
                  <a:pt x="73339" y="2969125"/>
                  <a:pt x="72268" y="2982165"/>
                  <a:pt x="68860" y="2994660"/>
                </a:cubicBezTo>
                <a:cubicBezTo>
                  <a:pt x="64633" y="3010158"/>
                  <a:pt x="57516" y="3024795"/>
                  <a:pt x="53620" y="3040380"/>
                </a:cubicBezTo>
                <a:cubicBezTo>
                  <a:pt x="51080" y="3050540"/>
                  <a:pt x="48272" y="3060637"/>
                  <a:pt x="46000" y="3070860"/>
                </a:cubicBezTo>
                <a:cubicBezTo>
                  <a:pt x="43190" y="3083503"/>
                  <a:pt x="41521" y="3096395"/>
                  <a:pt x="38380" y="3108960"/>
                </a:cubicBezTo>
                <a:cubicBezTo>
                  <a:pt x="36432" y="3116752"/>
                  <a:pt x="33300" y="3124200"/>
                  <a:pt x="30760" y="3131820"/>
                </a:cubicBezTo>
                <a:cubicBezTo>
                  <a:pt x="25052" y="3171777"/>
                  <a:pt x="22568" y="3192113"/>
                  <a:pt x="15520" y="3230880"/>
                </a:cubicBezTo>
                <a:cubicBezTo>
                  <a:pt x="13203" y="3243623"/>
                  <a:pt x="10440" y="3256280"/>
                  <a:pt x="7900" y="3268980"/>
                </a:cubicBezTo>
                <a:cubicBezTo>
                  <a:pt x="-2250" y="3380625"/>
                  <a:pt x="280" y="3324745"/>
                  <a:pt x="280" y="3436620"/>
                </a:cubicBezTo>
              </a:path>
            </a:pathLst>
          </a:custGeom>
          <a:noFill/>
          <a:ln w="2857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8AA3C34E-316C-434C-A416-46780009D440}"/>
              </a:ext>
            </a:extLst>
          </p:cNvPr>
          <p:cNvSpPr txBox="1"/>
          <p:nvPr/>
        </p:nvSpPr>
        <p:spPr>
          <a:xfrm>
            <a:off x="676923" y="4721197"/>
            <a:ext cx="397310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Khoang đó có dạng khối trụ.</a:t>
            </a:r>
            <a:endParaRPr lang="vi-VN" sz="28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976185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0" dur="5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21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6" dur="500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left)">
                                      <p:cBhvr>
                                        <p:cTn id="33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8" dur="500"/>
                                        <p:tgtEl>
                                          <p:spTgt spid="4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39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" grpId="0" animBg="1"/>
      <p:bldP spid="30" grpId="0"/>
      <p:bldP spid="8" grpId="0" animBg="1"/>
      <p:bldP spid="43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val 1">
            <a:extLst>
              <a:ext uri="{FF2B5EF4-FFF2-40B4-BE49-F238E27FC236}">
                <a16:creationId xmlns:a16="http://schemas.microsoft.com/office/drawing/2014/main" id="{A599B812-4801-4BE4-911B-CA757092FF9B}"/>
              </a:ext>
            </a:extLst>
          </p:cNvPr>
          <p:cNvSpPr/>
          <p:nvPr/>
        </p:nvSpPr>
        <p:spPr>
          <a:xfrm>
            <a:off x="2967936" y="618543"/>
            <a:ext cx="437322" cy="437322"/>
          </a:xfrm>
          <a:prstGeom prst="ellipse">
            <a:avLst/>
          </a:prstGeom>
          <a:solidFill>
            <a:srgbClr val="7030A0"/>
          </a:solidFill>
          <a:ln>
            <a:solidFill>
              <a:srgbClr val="7030A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AC7BE8C2-B457-4A5C-8458-AB56C969DF68}"/>
              </a:ext>
            </a:extLst>
          </p:cNvPr>
          <p:cNvSpPr txBox="1"/>
          <p:nvPr/>
        </p:nvSpPr>
        <p:spPr>
          <a:xfrm>
            <a:off x="3405258" y="618543"/>
            <a:ext cx="7748517" cy="83099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vi-VN" sz="2400" dirty="0"/>
              <a:t>Nếu xếp các hộp có dạng khối trụ theo cách dưới đây thì hình </a:t>
            </a:r>
            <a:r>
              <a:rPr lang="vi-VN" sz="2400" dirty="0">
                <a:solidFill>
                  <a:srgbClr val="ED008C"/>
                </a:solidFill>
              </a:rPr>
              <a:t>D</a:t>
            </a:r>
            <a:r>
              <a:rPr lang="vi-VN" sz="2400" dirty="0"/>
              <a:t> sẽ cần bao nhiêu hộp?</a:t>
            </a:r>
          </a:p>
        </p:txBody>
      </p:sp>
      <p:pic>
        <p:nvPicPr>
          <p:cNvPr id="4" name="Picture 3" descr="C:\Users\TUAN\Downloads\Luyện tập 1.png">
            <a:extLst>
              <a:ext uri="{FF2B5EF4-FFF2-40B4-BE49-F238E27FC236}">
                <a16:creationId xmlns:a16="http://schemas.microsoft.com/office/drawing/2014/main" id="{CFDA6AC3-EA7E-41AD-8570-326376CD306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A778416E-57E5-4EA3-B3C7-DA23AC63C494}"/>
              </a:ext>
            </a:extLst>
          </p:cNvPr>
          <p:cNvGrpSpPr/>
          <p:nvPr/>
        </p:nvGrpSpPr>
        <p:grpSpPr>
          <a:xfrm>
            <a:off x="1339242" y="1116923"/>
            <a:ext cx="10565941" cy="3691384"/>
            <a:chOff x="1339242" y="1116923"/>
            <a:chExt cx="10565941" cy="3691384"/>
          </a:xfrm>
        </p:grpSpPr>
        <p:grpSp>
          <p:nvGrpSpPr>
            <p:cNvPr id="14" name="Group 13">
              <a:extLst>
                <a:ext uri="{FF2B5EF4-FFF2-40B4-BE49-F238E27FC236}">
                  <a16:creationId xmlns:a16="http://schemas.microsoft.com/office/drawing/2014/main" id="{F32D8098-7C6E-4921-8EAC-23715FCAB4C3}"/>
                </a:ext>
              </a:extLst>
            </p:cNvPr>
            <p:cNvGrpSpPr/>
            <p:nvPr/>
          </p:nvGrpSpPr>
          <p:grpSpPr>
            <a:xfrm>
              <a:off x="9183983" y="1116923"/>
              <a:ext cx="2721200" cy="3691384"/>
              <a:chOff x="8245135" y="3241917"/>
              <a:chExt cx="2246576" cy="3085652"/>
            </a:xfrm>
          </p:grpSpPr>
          <p:pic>
            <p:nvPicPr>
              <p:cNvPr id="73" name="Picture 72">
                <a:extLst>
                  <a:ext uri="{FF2B5EF4-FFF2-40B4-BE49-F238E27FC236}">
                    <a16:creationId xmlns:a16="http://schemas.microsoft.com/office/drawing/2014/main" id="{6A9B8AB1-6741-4DD1-AE08-FAFBDF1DAAB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l="76971" t="-138" r="-415" b="138"/>
              <a:stretch/>
            </p:blipFill>
            <p:spPr>
              <a:xfrm>
                <a:off x="8345700" y="3241917"/>
                <a:ext cx="2146011" cy="3085652"/>
              </a:xfrm>
              <a:prstGeom prst="rect">
                <a:avLst/>
              </a:prstGeom>
            </p:spPr>
          </p:pic>
          <p:sp>
            <p:nvSpPr>
              <p:cNvPr id="13" name="Rectangle 12">
                <a:extLst>
                  <a:ext uri="{FF2B5EF4-FFF2-40B4-BE49-F238E27FC236}">
                    <a16:creationId xmlns:a16="http://schemas.microsoft.com/office/drawing/2014/main" id="{6E568A27-27B9-425C-9CF9-0E7E18BE5A9E}"/>
                  </a:ext>
                </a:extLst>
              </p:cNvPr>
              <p:cNvSpPr/>
              <p:nvPr/>
            </p:nvSpPr>
            <p:spPr>
              <a:xfrm>
                <a:off x="8245135" y="5449518"/>
                <a:ext cx="447137" cy="409673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  <p:grpSp>
          <p:nvGrpSpPr>
            <p:cNvPr id="12" name="Group 11">
              <a:extLst>
                <a:ext uri="{FF2B5EF4-FFF2-40B4-BE49-F238E27FC236}">
                  <a16:creationId xmlns:a16="http://schemas.microsoft.com/office/drawing/2014/main" id="{93E597B8-093A-41C0-A2AC-8ECD7FFD13A7}"/>
                </a:ext>
              </a:extLst>
            </p:cNvPr>
            <p:cNvGrpSpPr/>
            <p:nvPr/>
          </p:nvGrpSpPr>
          <p:grpSpPr>
            <a:xfrm>
              <a:off x="1339242" y="1589618"/>
              <a:ext cx="7453066" cy="3085652"/>
              <a:chOff x="1339242" y="1589618"/>
              <a:chExt cx="7453066" cy="3085652"/>
            </a:xfrm>
          </p:grpSpPr>
          <p:pic>
            <p:nvPicPr>
              <p:cNvPr id="5" name="Picture 4">
                <a:extLst>
                  <a:ext uri="{FF2B5EF4-FFF2-40B4-BE49-F238E27FC236}">
                    <a16:creationId xmlns:a16="http://schemas.microsoft.com/office/drawing/2014/main" id="{53445976-9E01-49FE-91A8-8141EE79C127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4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5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rcRect r="19717"/>
              <a:stretch/>
            </p:blipFill>
            <p:spPr>
              <a:xfrm>
                <a:off x="1339242" y="1589618"/>
                <a:ext cx="7348702" cy="3085652"/>
              </a:xfrm>
              <a:prstGeom prst="rect">
                <a:avLst/>
              </a:prstGeom>
            </p:spPr>
          </p:pic>
          <p:sp>
            <p:nvSpPr>
              <p:cNvPr id="11" name="Rectangle 10">
                <a:extLst>
                  <a:ext uri="{FF2B5EF4-FFF2-40B4-BE49-F238E27FC236}">
                    <a16:creationId xmlns:a16="http://schemas.microsoft.com/office/drawing/2014/main" id="{D7161EBA-660D-414C-A039-507BC43C3647}"/>
                  </a:ext>
                </a:extLst>
              </p:cNvPr>
              <p:cNvSpPr/>
              <p:nvPr/>
            </p:nvSpPr>
            <p:spPr>
              <a:xfrm>
                <a:off x="8387376" y="2419643"/>
                <a:ext cx="404932" cy="580831"/>
              </a:xfrm>
              <a:prstGeom prst="rect">
                <a:avLst/>
              </a:prstGeom>
              <a:solidFill>
                <a:schemeClr val="bg1"/>
              </a:solidFill>
              <a:ln>
                <a:solidFill>
                  <a:schemeClr val="bg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/>
              </a:p>
            </p:txBody>
          </p:sp>
        </p:grpSp>
      </p:grpSp>
      <p:grpSp>
        <p:nvGrpSpPr>
          <p:cNvPr id="10" name="Group 9">
            <a:extLst>
              <a:ext uri="{FF2B5EF4-FFF2-40B4-BE49-F238E27FC236}">
                <a16:creationId xmlns:a16="http://schemas.microsoft.com/office/drawing/2014/main" id="{B4413594-C599-471F-916A-19D1D7726069}"/>
              </a:ext>
            </a:extLst>
          </p:cNvPr>
          <p:cNvGrpSpPr/>
          <p:nvPr/>
        </p:nvGrpSpPr>
        <p:grpSpPr>
          <a:xfrm>
            <a:off x="6335582" y="1688094"/>
            <a:ext cx="2615727" cy="2604597"/>
            <a:chOff x="5224234" y="3693947"/>
            <a:chExt cx="2615727" cy="2604597"/>
          </a:xfrm>
        </p:grpSpPr>
        <p:sp>
          <p:nvSpPr>
            <p:cNvPr id="9" name="Rectangle 8">
              <a:extLst>
                <a:ext uri="{FF2B5EF4-FFF2-40B4-BE49-F238E27FC236}">
                  <a16:creationId xmlns:a16="http://schemas.microsoft.com/office/drawing/2014/main" id="{E09B7910-AB4A-483E-9409-E7D440FF7E66}"/>
                </a:ext>
              </a:extLst>
            </p:cNvPr>
            <p:cNvSpPr/>
            <p:nvPr/>
          </p:nvSpPr>
          <p:spPr>
            <a:xfrm>
              <a:off x="5831596" y="5072583"/>
              <a:ext cx="1371062" cy="878051"/>
            </a:xfrm>
            <a:prstGeom prst="rect">
              <a:avLst/>
            </a:prstGeom>
            <a:solidFill>
              <a:schemeClr val="bg1"/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vi-VN"/>
            </a:p>
          </p:txBody>
        </p:sp>
        <p:grpSp>
          <p:nvGrpSpPr>
            <p:cNvPr id="8" name="Group 7">
              <a:extLst>
                <a:ext uri="{FF2B5EF4-FFF2-40B4-BE49-F238E27FC236}">
                  <a16:creationId xmlns:a16="http://schemas.microsoft.com/office/drawing/2014/main" id="{84004BB9-E085-414D-B4D1-19A5FF0BC619}"/>
                </a:ext>
              </a:extLst>
            </p:cNvPr>
            <p:cNvGrpSpPr/>
            <p:nvPr/>
          </p:nvGrpSpPr>
          <p:grpSpPr>
            <a:xfrm>
              <a:off x="5224234" y="3693947"/>
              <a:ext cx="2615727" cy="2604597"/>
              <a:chOff x="5663977" y="3129963"/>
              <a:chExt cx="2615727" cy="2604597"/>
            </a:xfrm>
          </p:grpSpPr>
          <p:pic>
            <p:nvPicPr>
              <p:cNvPr id="7" name="Picture 6">
                <a:extLst>
                  <a:ext uri="{FF2B5EF4-FFF2-40B4-BE49-F238E27FC236}">
                    <a16:creationId xmlns:a16="http://schemas.microsoft.com/office/drawing/2014/main" id="{13A700C8-F505-48FA-BB26-346741AF3D38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663977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7" name="Picture 56">
                <a:extLst>
                  <a:ext uri="{FF2B5EF4-FFF2-40B4-BE49-F238E27FC236}">
                    <a16:creationId xmlns:a16="http://schemas.microsoft.com/office/drawing/2014/main" id="{2C2A76CD-F4F5-4E56-8C6C-F4FEAA12CB29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227911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59" name="Picture 58">
                <a:extLst>
                  <a:ext uri="{FF2B5EF4-FFF2-40B4-BE49-F238E27FC236}">
                    <a16:creationId xmlns:a16="http://schemas.microsoft.com/office/drawing/2014/main" id="{225B134A-E782-4CEB-85DD-CB1623A7A1E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6791845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0" name="Picture 59">
                <a:extLst>
                  <a:ext uri="{FF2B5EF4-FFF2-40B4-BE49-F238E27FC236}">
                    <a16:creationId xmlns:a16="http://schemas.microsoft.com/office/drawing/2014/main" id="{672DCD38-2B97-4F43-B521-0ADE26070B5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6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7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7355779" y="4824922"/>
                <a:ext cx="923925" cy="909638"/>
              </a:xfrm>
              <a:prstGeom prst="rect">
                <a:avLst/>
              </a:prstGeom>
            </p:spPr>
          </p:pic>
          <p:pic>
            <p:nvPicPr>
              <p:cNvPr id="6" name="Picture 5">
                <a:extLst>
                  <a:ext uri="{FF2B5EF4-FFF2-40B4-BE49-F238E27FC236}">
                    <a16:creationId xmlns:a16="http://schemas.microsoft.com/office/drawing/2014/main" id="{52828E40-6A97-4D64-8557-1AA345693975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8">
                <a:clrChange>
                  <a:clrFrom>
                    <a:srgbClr val="FFFFFF"/>
                  </a:clrFrom>
                  <a:clrTo>
                    <a:srgbClr val="FFFFFF">
                      <a:alpha val="0"/>
                    </a:srgbClr>
                  </a:clrTo>
                </a:clrChange>
                <a:extLst>
                  <a:ext uri="{BEBA8EAE-BF5A-486C-A8C5-ECC9F3942E4B}">
                    <a14:imgProps xmlns:a14="http://schemas.microsoft.com/office/drawing/2010/main">
                      <a14:imgLayer r:embed="rId9">
                        <a14:imgEffect>
                          <a14:sharpenSoften amount="25000"/>
                        </a14:imgEffect>
                        <a14:imgEffect>
                          <a14:saturation sat="200000"/>
                        </a14:imgEffect>
                      </a14:imgLayer>
                    </a14:imgProps>
                  </a:ext>
                </a:extLst>
              </a:blip>
              <a:stretch>
                <a:fillRect/>
              </a:stretch>
            </p:blipFill>
            <p:spPr>
              <a:xfrm>
                <a:off x="5906523" y="3129963"/>
                <a:ext cx="2109815" cy="1979460"/>
              </a:xfrm>
              <a:prstGeom prst="rect">
                <a:avLst/>
              </a:prstGeom>
            </p:spPr>
          </p:pic>
        </p:grpSp>
      </p:grpSp>
      <p:sp>
        <p:nvSpPr>
          <p:cNvPr id="61" name="Rectangle 60">
            <a:extLst>
              <a:ext uri="{FF2B5EF4-FFF2-40B4-BE49-F238E27FC236}">
                <a16:creationId xmlns:a16="http://schemas.microsoft.com/office/drawing/2014/main" id="{36421852-96A1-4B98-90F9-678CCDA90C79}"/>
              </a:ext>
            </a:extLst>
          </p:cNvPr>
          <p:cNvSpPr/>
          <p:nvPr/>
        </p:nvSpPr>
        <p:spPr>
          <a:xfrm>
            <a:off x="1479390" y="3429000"/>
            <a:ext cx="1066862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4737437C-1CF7-4DFA-9A56-64EA1A090E49}"/>
              </a:ext>
            </a:extLst>
          </p:cNvPr>
          <p:cNvSpPr/>
          <p:nvPr/>
        </p:nvSpPr>
        <p:spPr>
          <a:xfrm>
            <a:off x="2649277" y="3429000"/>
            <a:ext cx="1528828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3" name="Rectangle 62">
            <a:extLst>
              <a:ext uri="{FF2B5EF4-FFF2-40B4-BE49-F238E27FC236}">
                <a16:creationId xmlns:a16="http://schemas.microsoft.com/office/drawing/2014/main" id="{C631DCAB-A0F3-4347-9F53-62969DEFF08E}"/>
              </a:ext>
            </a:extLst>
          </p:cNvPr>
          <p:cNvSpPr/>
          <p:nvPr/>
        </p:nvSpPr>
        <p:spPr>
          <a:xfrm>
            <a:off x="4281130" y="3431045"/>
            <a:ext cx="2121191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EF9C169-B00F-4C97-A979-54775CEBACFC}"/>
              </a:ext>
            </a:extLst>
          </p:cNvPr>
          <p:cNvSpPr/>
          <p:nvPr/>
        </p:nvSpPr>
        <p:spPr>
          <a:xfrm>
            <a:off x="6491277" y="3435498"/>
            <a:ext cx="2301030" cy="717114"/>
          </a:xfrm>
          <a:prstGeom prst="rect">
            <a:avLst/>
          </a:prstGeom>
          <a:noFill/>
          <a:ln w="38100">
            <a:solidFill>
              <a:srgbClr val="0070C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5" name="Rectangle 64">
            <a:extLst>
              <a:ext uri="{FF2B5EF4-FFF2-40B4-BE49-F238E27FC236}">
                <a16:creationId xmlns:a16="http://schemas.microsoft.com/office/drawing/2014/main" id="{AA05AAF4-1A63-490E-A1A2-050AE3DFEFD4}"/>
              </a:ext>
            </a:extLst>
          </p:cNvPr>
          <p:cNvSpPr/>
          <p:nvPr/>
        </p:nvSpPr>
        <p:spPr>
          <a:xfrm>
            <a:off x="2896601" y="2819680"/>
            <a:ext cx="1066862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6" name="Rectangle 65">
            <a:extLst>
              <a:ext uri="{FF2B5EF4-FFF2-40B4-BE49-F238E27FC236}">
                <a16:creationId xmlns:a16="http://schemas.microsoft.com/office/drawing/2014/main" id="{A8E9D588-B5E2-4283-AF45-92FCD59187E2}"/>
              </a:ext>
            </a:extLst>
          </p:cNvPr>
          <p:cNvSpPr/>
          <p:nvPr/>
        </p:nvSpPr>
        <p:spPr>
          <a:xfrm>
            <a:off x="1681587" y="2819680"/>
            <a:ext cx="72756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7" name="Rectangle 66">
            <a:extLst>
              <a:ext uri="{FF2B5EF4-FFF2-40B4-BE49-F238E27FC236}">
                <a16:creationId xmlns:a16="http://schemas.microsoft.com/office/drawing/2014/main" id="{6497EA5F-3415-4A01-81C6-A245B2B3D1CF}"/>
              </a:ext>
            </a:extLst>
          </p:cNvPr>
          <p:cNvSpPr/>
          <p:nvPr/>
        </p:nvSpPr>
        <p:spPr>
          <a:xfrm>
            <a:off x="4628503" y="2819680"/>
            <a:ext cx="1528828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8" name="Rectangle 67">
            <a:extLst>
              <a:ext uri="{FF2B5EF4-FFF2-40B4-BE49-F238E27FC236}">
                <a16:creationId xmlns:a16="http://schemas.microsoft.com/office/drawing/2014/main" id="{EBE28BD2-A43B-41AE-AAFC-C921AD18AE35}"/>
              </a:ext>
            </a:extLst>
          </p:cNvPr>
          <p:cNvSpPr/>
          <p:nvPr/>
        </p:nvSpPr>
        <p:spPr>
          <a:xfrm>
            <a:off x="6586280" y="2821724"/>
            <a:ext cx="2121191" cy="717114"/>
          </a:xfrm>
          <a:prstGeom prst="rect">
            <a:avLst/>
          </a:prstGeom>
          <a:noFill/>
          <a:ln w="38100">
            <a:solidFill>
              <a:schemeClr val="accent6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7EECDC3-E48E-4E3E-A8ED-CBB774CCF0DE}"/>
              </a:ext>
            </a:extLst>
          </p:cNvPr>
          <p:cNvSpPr/>
          <p:nvPr/>
        </p:nvSpPr>
        <p:spPr>
          <a:xfrm>
            <a:off x="4849141" y="2264319"/>
            <a:ext cx="1066862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A4BC1AE8-0159-4FF4-A0CB-99478B84D256}"/>
              </a:ext>
            </a:extLst>
          </p:cNvPr>
          <p:cNvSpPr txBox="1"/>
          <p:nvPr/>
        </p:nvSpPr>
        <p:spPr>
          <a:xfrm>
            <a:off x="7399653" y="3506756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70" name="Rectangle 69">
            <a:extLst>
              <a:ext uri="{FF2B5EF4-FFF2-40B4-BE49-F238E27FC236}">
                <a16:creationId xmlns:a16="http://schemas.microsoft.com/office/drawing/2014/main" id="{4FF7A312-F029-4BB7-9DAD-A577F28ABCD3}"/>
              </a:ext>
            </a:extLst>
          </p:cNvPr>
          <p:cNvSpPr/>
          <p:nvPr/>
        </p:nvSpPr>
        <p:spPr>
          <a:xfrm>
            <a:off x="3027008" y="2280699"/>
            <a:ext cx="72756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15465B40-F375-4E01-AF6B-B8A29FD54CB7}"/>
              </a:ext>
            </a:extLst>
          </p:cNvPr>
          <p:cNvSpPr/>
          <p:nvPr/>
        </p:nvSpPr>
        <p:spPr>
          <a:xfrm>
            <a:off x="6818212" y="2264222"/>
            <a:ext cx="1528828" cy="717114"/>
          </a:xfrm>
          <a:prstGeom prst="rect">
            <a:avLst/>
          </a:prstGeom>
          <a:noFill/>
          <a:ln w="38100">
            <a:solidFill>
              <a:srgbClr val="8CC63F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024BEFBE-D526-4CD0-8B7B-55FB00AC48BF}"/>
              </a:ext>
            </a:extLst>
          </p:cNvPr>
          <p:cNvSpPr/>
          <p:nvPr/>
        </p:nvSpPr>
        <p:spPr>
          <a:xfrm>
            <a:off x="7218842" y="1732941"/>
            <a:ext cx="727568" cy="71711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FD3042DD-C489-4FA3-BB7C-C2F3021924E2}"/>
              </a:ext>
            </a:extLst>
          </p:cNvPr>
          <p:cNvSpPr txBox="1"/>
          <p:nvPr/>
        </p:nvSpPr>
        <p:spPr>
          <a:xfrm>
            <a:off x="833297" y="3501667"/>
            <a:ext cx="412292" cy="584775"/>
          </a:xfrm>
          <a:prstGeom prst="rect">
            <a:avLst/>
          </a:prstGeom>
          <a:solidFill>
            <a:srgbClr val="0070C0"/>
          </a:solidFill>
          <a:ln w="28575">
            <a:solidFill>
              <a:srgbClr val="0070C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chemeClr val="bg1"/>
                </a:solidFill>
              </a:rPr>
              <a:t>1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6B6D23AC-FE7B-4735-B5A6-95BBDEBC4E30}"/>
              </a:ext>
            </a:extLst>
          </p:cNvPr>
          <p:cNvSpPr txBox="1"/>
          <p:nvPr/>
        </p:nvSpPr>
        <p:spPr>
          <a:xfrm>
            <a:off x="833297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78" name="TextBox 77">
            <a:extLst>
              <a:ext uri="{FF2B5EF4-FFF2-40B4-BE49-F238E27FC236}">
                <a16:creationId xmlns:a16="http://schemas.microsoft.com/office/drawing/2014/main" id="{134441A7-D70C-45EC-B3FB-1F135F694165}"/>
              </a:ext>
            </a:extLst>
          </p:cNvPr>
          <p:cNvSpPr txBox="1"/>
          <p:nvPr/>
        </p:nvSpPr>
        <p:spPr>
          <a:xfrm>
            <a:off x="833297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72D2071A-739F-4F48-91CA-1015C262841E}"/>
              </a:ext>
            </a:extLst>
          </p:cNvPr>
          <p:cNvSpPr txBox="1"/>
          <p:nvPr/>
        </p:nvSpPr>
        <p:spPr>
          <a:xfrm>
            <a:off x="833297" y="162541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4</a:t>
            </a: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E44E34BC-D153-4E2E-9394-4DA82E1ECE48}"/>
              </a:ext>
            </a:extLst>
          </p:cNvPr>
          <p:cNvSpPr txBox="1"/>
          <p:nvPr/>
        </p:nvSpPr>
        <p:spPr>
          <a:xfrm>
            <a:off x="833297" y="4796736"/>
            <a:ext cx="10224402" cy="13051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>
                <a:solidFill>
                  <a:srgbClr val="FF0000"/>
                </a:solidFill>
                <a:sym typeface="Wingdings" panose="05000000000000000000" pitchFamily="2" charset="2"/>
              </a:rPr>
              <a:t> Mỗi hình sẽ tăng thêm 1 hộp theo hàng ngang và tăng thêm 1 hàng theo hàng dọc. Vậy hình D sẽ có 10 hộp.</a:t>
            </a:r>
            <a:endParaRPr lang="vi-VN" sz="2800" dirty="0">
              <a:solidFill>
                <a:srgbClr val="FF0000"/>
              </a:solidFill>
            </a:endParaRP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F6CC83A8-3174-4613-96FF-CEC070636CBD}"/>
              </a:ext>
            </a:extLst>
          </p:cNvPr>
          <p:cNvSpPr txBox="1"/>
          <p:nvPr/>
        </p:nvSpPr>
        <p:spPr>
          <a:xfrm>
            <a:off x="7399653" y="2877695"/>
            <a:ext cx="412292" cy="584775"/>
          </a:xfrm>
          <a:prstGeom prst="rect">
            <a:avLst/>
          </a:prstGeom>
          <a:solidFill>
            <a:schemeClr val="accent6">
              <a:lumMod val="75000"/>
            </a:schemeClr>
          </a:solidFill>
          <a:ln w="28575">
            <a:solidFill>
              <a:schemeClr val="accent6">
                <a:lumMod val="75000"/>
              </a:schemeClr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4DF16937-3DD4-4972-A4CF-DD5B1B53D810}"/>
              </a:ext>
            </a:extLst>
          </p:cNvPr>
          <p:cNvSpPr txBox="1"/>
          <p:nvPr/>
        </p:nvSpPr>
        <p:spPr>
          <a:xfrm>
            <a:off x="7407809" y="2253955"/>
            <a:ext cx="412292" cy="584775"/>
          </a:xfrm>
          <a:prstGeom prst="rect">
            <a:avLst/>
          </a:prstGeom>
          <a:solidFill>
            <a:srgbClr val="92D050"/>
          </a:solidFill>
          <a:ln w="28575">
            <a:solidFill>
              <a:srgbClr val="92D05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2</a:t>
            </a: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C8773AAD-55E3-42A0-903D-2C7928AC2A2F}"/>
              </a:ext>
            </a:extLst>
          </p:cNvPr>
          <p:cNvSpPr txBox="1"/>
          <p:nvPr/>
        </p:nvSpPr>
        <p:spPr>
          <a:xfrm>
            <a:off x="7380154" y="1609906"/>
            <a:ext cx="412292" cy="584775"/>
          </a:xfrm>
          <a:prstGeom prst="rect">
            <a:avLst/>
          </a:prstGeom>
          <a:solidFill>
            <a:srgbClr val="FF0000"/>
          </a:solidFill>
          <a:ln w="28575">
            <a:solidFill>
              <a:srgbClr val="FF0000"/>
            </a:solidFill>
          </a:ln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chemeClr val="bg1"/>
                </a:solidFill>
              </a:rPr>
              <a:t>1</a:t>
            </a:r>
          </a:p>
        </p:txBody>
      </p:sp>
    </p:spTree>
    <p:extLst>
      <p:ext uri="{BB962C8B-B14F-4D97-AF65-F5344CB8AC3E}">
        <p14:creationId xmlns:p14="http://schemas.microsoft.com/office/powerpoint/2010/main" val="29567794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7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7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8" fill="hold">
                      <p:stCondLst>
                        <p:cond delay="indefinite"/>
                      </p:stCondLst>
                      <p:childTnLst>
                        <p:par>
                          <p:cTn id="89" fill="hold">
                            <p:stCondLst>
                              <p:cond delay="0"/>
                            </p:stCondLst>
                            <p:childTnLst>
                              <p:par>
                                <p:cTn id="9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2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3" fill="hold">
                      <p:stCondLst>
                        <p:cond delay="indefinite"/>
                      </p:stCondLst>
                      <p:childTnLst>
                        <p:par>
                          <p:cTn id="94" fill="hold">
                            <p:stCondLst>
                              <p:cond delay="0"/>
                            </p:stCondLst>
                            <p:childTnLst>
                              <p:par>
                                <p:cTn id="9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7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8" fill="hold">
                      <p:stCondLst>
                        <p:cond delay="indefinite"/>
                      </p:stCondLst>
                      <p:childTnLst>
                        <p:par>
                          <p:cTn id="99" fill="hold">
                            <p:stCondLst>
                              <p:cond delay="0"/>
                            </p:stCondLst>
                            <p:childTnLst>
                              <p:par>
                                <p:cTn id="10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2" dur="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2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3" fill="hold">
                      <p:stCondLst>
                        <p:cond delay="indefinite"/>
                      </p:stCondLst>
                      <p:childTnLst>
                        <p:par>
                          <p:cTn id="114" fill="hold">
                            <p:stCondLst>
                              <p:cond delay="0"/>
                            </p:stCondLst>
                            <p:childTnLst>
                              <p:par>
                                <p:cTn id="1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7" dur="500"/>
                                        <p:tgtEl>
                                          <p:spTgt spid="8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8" fill="hold">
                      <p:stCondLst>
                        <p:cond delay="indefinite"/>
                      </p:stCondLst>
                      <p:childTnLst>
                        <p:par>
                          <p:cTn id="119" fill="hold">
                            <p:stCondLst>
                              <p:cond delay="0"/>
                            </p:stCondLst>
                            <p:childTnLst>
                              <p:par>
                                <p:cTn id="1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2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3" fill="hold">
                      <p:stCondLst>
                        <p:cond delay="indefinite"/>
                      </p:stCondLst>
                      <p:childTnLst>
                        <p:par>
                          <p:cTn id="124" fill="hold">
                            <p:stCondLst>
                              <p:cond delay="0"/>
                            </p:stCondLst>
                            <p:childTnLst>
                              <p:par>
                                <p:cTn id="12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9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4.81481E-6 L 0.12305 0.003 " pathEditMode="relative" rAng="0" ptsTypes="AA">
                                      <p:cBhvr>
                                        <p:cTn id="150" dur="2000" fill="hold"/>
                                        <p:tgtEl>
                                          <p:spTgt spid="8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46" y="139"/>
                                    </p:animMotion>
                                  </p:childTnLst>
                                </p:cTn>
                              </p:par>
                              <p:par>
                                <p:cTn id="151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1.875E-6 1.48148E-6 L 0.12331 0.00162 " pathEditMode="relative" rAng="0" ptsTypes="AA">
                                      <p:cBhvr>
                                        <p:cTn id="152" dur="2000" fill="hold"/>
                                        <p:tgtEl>
                                          <p:spTgt spid="8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59" y="69"/>
                                    </p:animMotion>
                                  </p:childTnLst>
                                </p:cTn>
                              </p:par>
                              <p:par>
                                <p:cTn id="153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8.33333E-7 3.7037E-6 L 0.12266 -0.00024 " pathEditMode="relative" rAng="0" ptsTypes="AA">
                                      <p:cBhvr>
                                        <p:cTn id="154" dur="2000" fill="hold"/>
                                        <p:tgtEl>
                                          <p:spTgt spid="8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133" y="-23"/>
                                    </p:animMotion>
                                  </p:childTnLst>
                                </p:cTn>
                              </p:par>
                              <p:par>
                                <p:cTn id="155" presetID="42" presetClass="path" presetSubtype="0" accel="50000" decel="5000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375E-6 -4.81481E-6 L 0.12539 0.00209 " pathEditMode="relative" rAng="0" ptsTypes="AA">
                                      <p:cBhvr>
                                        <p:cTn id="156" dur="2000" fill="hold"/>
                                        <p:tgtEl>
                                          <p:spTgt spid="8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263" y="9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7" fill="hold">
                      <p:stCondLst>
                        <p:cond delay="indefinite"/>
                      </p:stCondLst>
                      <p:childTnLst>
                        <p:par>
                          <p:cTn id="158" fill="hold">
                            <p:stCondLst>
                              <p:cond delay="0"/>
                            </p:stCondLst>
                            <p:childTnLst>
                              <p:par>
                                <p:cTn id="159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2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3" grpId="0" animBg="1"/>
      <p:bldP spid="61" grpId="0" animBg="1"/>
      <p:bldP spid="61" grpId="1" animBg="1"/>
      <p:bldP spid="62" grpId="0" animBg="1"/>
      <p:bldP spid="62" grpId="1" animBg="1"/>
      <p:bldP spid="63" grpId="0" animBg="1"/>
      <p:bldP spid="63" grpId="1" animBg="1"/>
      <p:bldP spid="64" grpId="0" animBg="1"/>
      <p:bldP spid="64" grpId="1" animBg="1"/>
      <p:bldP spid="65" grpId="0" animBg="1"/>
      <p:bldP spid="65" grpId="1" animBg="1"/>
      <p:bldP spid="66" grpId="0" animBg="1"/>
      <p:bldP spid="66" grpId="1" animBg="1"/>
      <p:bldP spid="67" grpId="0" animBg="1"/>
      <p:bldP spid="67" grpId="1" animBg="1"/>
      <p:bldP spid="68" grpId="0" animBg="1"/>
      <p:bldP spid="68" grpId="1" animBg="1"/>
      <p:bldP spid="69" grpId="0" animBg="1"/>
      <p:bldP spid="69" grpId="1" animBg="1"/>
      <p:bldP spid="81" grpId="0" animBg="1"/>
      <p:bldP spid="81" grpId="2" animBg="1"/>
      <p:bldP spid="70" grpId="0" animBg="1"/>
      <p:bldP spid="70" grpId="1" animBg="1"/>
      <p:bldP spid="71" grpId="0" animBg="1"/>
      <p:bldP spid="71" grpId="1" animBg="1"/>
      <p:bldP spid="75" grpId="0" animBg="1"/>
      <p:bldP spid="75" grpId="1" animBg="1"/>
      <p:bldP spid="16" grpId="0" animBg="1"/>
      <p:bldP spid="76" grpId="0" animBg="1"/>
      <p:bldP spid="78" grpId="0" animBg="1"/>
      <p:bldP spid="79" grpId="0" animBg="1"/>
      <p:bldP spid="80" grpId="0"/>
      <p:bldP spid="82" grpId="0" animBg="1"/>
      <p:bldP spid="82" grpId="2" animBg="1"/>
      <p:bldP spid="84" grpId="0" animBg="1"/>
      <p:bldP spid="84" grpId="2" animBg="1"/>
      <p:bldP spid="85" grpId="0" animBg="1"/>
      <p:bldP spid="85" grpId="2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2320</TotalTime>
  <Words>173</Words>
  <Application>Microsoft Office PowerPoint</Application>
  <PresentationFormat>Widescreen</PresentationFormat>
  <Paragraphs>58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0" baseType="lpstr">
      <vt:lpstr>Arial</vt:lpstr>
      <vt:lpstr>Calibri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Kim Quỳnh</cp:lastModifiedBy>
  <cp:revision>218</cp:revision>
  <dcterms:created xsi:type="dcterms:W3CDTF">2021-06-02T01:34:28Z</dcterms:created>
  <dcterms:modified xsi:type="dcterms:W3CDTF">2022-08-11T02:52:17Z</dcterms:modified>
</cp:coreProperties>
</file>