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82" r:id="rId3"/>
    <p:sldId id="283" r:id="rId4"/>
    <p:sldId id="285" r:id="rId5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1E4"/>
    <a:srgbClr val="000000"/>
    <a:srgbClr val="50C9F9"/>
    <a:srgbClr val="EF6F90"/>
    <a:srgbClr val="FAEC4E"/>
    <a:srgbClr val="ED3D6C"/>
    <a:srgbClr val="DF3C7E"/>
    <a:srgbClr val="4BACC6"/>
    <a:srgbClr val="F15441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79" autoAdjust="0"/>
    <p:restoredTop sz="94648"/>
  </p:normalViewPr>
  <p:slideViewPr>
    <p:cSldViewPr snapToGrid="0">
      <p:cViewPr varScale="1">
        <p:scale>
          <a:sx n="68" d="100"/>
          <a:sy n="68" d="100"/>
        </p:scale>
        <p:origin x="6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71316-C840-3C40-8FDD-25ADE342DD84}" type="datetimeFigureOut">
              <a:rPr lang="en-VN" smtClean="0"/>
              <a:t>08/11/2022</a:t>
            </a:fld>
            <a:endParaRPr lang="en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03793-7DC8-B34E-803E-0DE56CB7424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4185807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603301"/>
            <a:ext cx="9867486" cy="4770499"/>
            <a:chOff x="741115" y="865258"/>
            <a:chExt cx="7691377" cy="4010102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248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71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0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665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36" y="127898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3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1015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3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566374"/>
            <a:ext cx="9867486" cy="4807426"/>
            <a:chOff x="741115" y="853968"/>
            <a:chExt cx="7691377" cy="4021392"/>
          </a:xfrm>
          <a:solidFill>
            <a:schemeClr val="accent3"/>
          </a:solidFill>
        </p:grpSpPr>
        <p:sp>
          <p:nvSpPr>
            <p:cNvPr id="294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5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296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7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8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61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8135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37576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378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5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226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227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2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22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2" name="TextBox 291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TRÒ</a:t>
            </a:r>
            <a:r>
              <a:rPr lang="en-US" sz="11500" baseline="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CHƠI</a:t>
            </a:r>
            <a:endParaRPr lang="vi-VN" sz="115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pSp>
        <p:nvGrpSpPr>
          <p:cNvPr id="293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94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18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3117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" grpId="0" animBg="1"/>
      <p:bldP spid="226" grpId="0" animBg="1"/>
      <p:bldP spid="227" grpId="0" animBg="1"/>
      <p:bldP spid="292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50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86231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6305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043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448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974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18767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002060"/>
                </a:solidFill>
                <a:latin typeface="+mj-lt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7182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TRÒ</a:t>
            </a:r>
            <a:r>
              <a:rPr lang="en-US" sz="11500" baseline="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CHƠI</a:t>
            </a:r>
            <a:endParaRPr lang="vi-VN" sz="115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pSp>
        <p:nvGrpSpPr>
          <p:cNvPr id="225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26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4527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85" y="98227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38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7991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91440"/>
            <a:ext cx="11613234" cy="6720839"/>
            <a:chOff x="395894" y="121239"/>
            <a:chExt cx="8518865" cy="5157146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121239"/>
              <a:ext cx="8053438" cy="5157146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6769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418963"/>
            <a:chOff x="395894" y="219519"/>
            <a:chExt cx="8518865" cy="4925505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925505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85" y="98227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4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58C40B-6789-4E71-8632-AD2A12B6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D5742-5ACC-4D14-BBCB-E7E863829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C913FC-2AA7-4D98-9459-C3E2D5824688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835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99" r:id="rId5"/>
    <p:sldLayoutId id="2147483675" r:id="rId6"/>
    <p:sldLayoutId id="2147483702" r:id="rId7"/>
    <p:sldLayoutId id="2147483703" r:id="rId8"/>
    <p:sldLayoutId id="2147483701" r:id="rId9"/>
    <p:sldLayoutId id="2147483692" r:id="rId10"/>
    <p:sldLayoutId id="2147483694" r:id="rId11"/>
    <p:sldLayoutId id="2147483693" r:id="rId12"/>
    <p:sldLayoutId id="2147483691" r:id="rId13"/>
    <p:sldLayoutId id="2147483676" r:id="rId14"/>
    <p:sldLayoutId id="2147483677" r:id="rId15"/>
    <p:sldLayoutId id="2147483678" r:id="rId16"/>
    <p:sldLayoutId id="2147483679" r:id="rId17"/>
    <p:sldLayoutId id="2147483700" r:id="rId18"/>
    <p:sldLayoutId id="2147483680" r:id="rId19"/>
    <p:sldLayoutId id="2147483695" r:id="rId20"/>
    <p:sldLayoutId id="2147483696" r:id="rId21"/>
    <p:sldLayoutId id="2147483697" r:id="rId22"/>
    <p:sldLayoutId id="2147483698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0868" y="2194562"/>
            <a:ext cx="79723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BÀI 48:</a:t>
            </a:r>
          </a:p>
          <a:p>
            <a:pPr algn="ctr"/>
            <a:r>
              <a:rPr lang="en-US" sz="4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ĐƠN VỊ, CHỤC, </a:t>
            </a:r>
          </a:p>
          <a:p>
            <a:pPr algn="ctr"/>
            <a:r>
              <a:rPr lang="en-US" sz="4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TRĂM, NGHÌN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044254-DE52-4029-B43E-ACD26C567FBA}"/>
              </a:ext>
            </a:extLst>
          </p:cNvPr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2407F96-D165-408B-8186-033E4D2C4D5C}"/>
                </a:ext>
              </a:extLst>
            </p:cNvPr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7" name="Rectangle: Top Corners Rounded 1">
                <a:extLst>
                  <a:ext uri="{FF2B5EF4-FFF2-40B4-BE49-F238E27FC236}">
                    <a16:creationId xmlns:a16="http://schemas.microsoft.com/office/drawing/2014/main" id="{2974D671-0870-4777-BE31-5FD1BBBF9AD7}"/>
                  </a:ext>
                </a:extLst>
              </p:cNvPr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8" name="Rectangle: Top Corners Rounded 2">
                <a:extLst>
                  <a:ext uri="{FF2B5EF4-FFF2-40B4-BE49-F238E27FC236}">
                    <a16:creationId xmlns:a16="http://schemas.microsoft.com/office/drawing/2014/main" id="{219332FA-4BE4-4F03-A894-08EEC78551F0}"/>
                  </a:ext>
                </a:extLst>
              </p:cNvPr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6C80A5A-72BA-45B9-A254-2A8D09624ECF}"/>
                </a:ext>
              </a:extLst>
            </p:cNvPr>
            <p:cNvSpPr txBox="1"/>
            <p:nvPr/>
          </p:nvSpPr>
          <p:spPr>
            <a:xfrm>
              <a:off x="1588934" y="197943"/>
              <a:ext cx="21258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rgbClr val="002060"/>
                  </a:solidFill>
                  <a:latin typeface="+mj-lt"/>
                </a:rPr>
                <a:t>CHỦ ĐỀ </a:t>
              </a:r>
              <a:r>
                <a:rPr lang="en-US" sz="3200" dirty="0">
                  <a:solidFill>
                    <a:srgbClr val="002060"/>
                  </a:solidFill>
                  <a:latin typeface="+mj-lt"/>
                </a:rPr>
                <a:t>10</a:t>
              </a:r>
              <a:endParaRPr lang="vi-VN" sz="3200" dirty="0">
                <a:solidFill>
                  <a:srgbClr val="002060"/>
                </a:solidFill>
                <a:latin typeface="+mj-lt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3107421" y="290067"/>
            <a:ext cx="6755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3600" dirty="0">
                <a:solidFill>
                  <a:srgbClr val="002060"/>
                </a:solidFill>
                <a:latin typeface="+mj-lt"/>
              </a:rPr>
              <a:t>CÁC SỐ TRONG PHẠM VI 1000</a:t>
            </a:r>
            <a:endParaRPr lang="vi-VN" sz="36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292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866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TextBox 485">
            <a:extLst>
              <a:ext uri="{FF2B5EF4-FFF2-40B4-BE49-F238E27FC236}">
                <a16:creationId xmlns:a16="http://schemas.microsoft.com/office/drawing/2014/main" id="{91AA69A4-FF16-0843-BA45-03CA8F843CA2}"/>
              </a:ext>
            </a:extLst>
          </p:cNvPr>
          <p:cNvSpPr txBox="1"/>
          <p:nvPr/>
        </p:nvSpPr>
        <p:spPr>
          <a:xfrm>
            <a:off x="4462347" y="558386"/>
            <a:ext cx="3267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400" dirty="0"/>
              <a:t>CÁC SỐ TRÒN TRĂM</a:t>
            </a:r>
          </a:p>
        </p:txBody>
      </p:sp>
      <p:graphicFrame>
        <p:nvGraphicFramePr>
          <p:cNvPr id="490" name="Table 490">
            <a:extLst>
              <a:ext uri="{FF2B5EF4-FFF2-40B4-BE49-F238E27FC236}">
                <a16:creationId xmlns:a16="http://schemas.microsoft.com/office/drawing/2014/main" id="{63E0485A-70B4-0441-81BF-1EA5ED02DA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567249"/>
              </p:ext>
            </p:extLst>
          </p:nvPr>
        </p:nvGraphicFramePr>
        <p:xfrm>
          <a:off x="918545" y="1031294"/>
          <a:ext cx="10145050" cy="5697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9776">
                  <a:extLst>
                    <a:ext uri="{9D8B030D-6E8A-4147-A177-3AD203B41FA5}">
                      <a16:colId xmlns:a16="http://schemas.microsoft.com/office/drawing/2014/main" val="2828112282"/>
                    </a:ext>
                  </a:extLst>
                </a:gridCol>
                <a:gridCol w="1135096">
                  <a:extLst>
                    <a:ext uri="{9D8B030D-6E8A-4147-A177-3AD203B41FA5}">
                      <a16:colId xmlns:a16="http://schemas.microsoft.com/office/drawing/2014/main" val="2636762149"/>
                    </a:ext>
                  </a:extLst>
                </a:gridCol>
                <a:gridCol w="914382">
                  <a:extLst>
                    <a:ext uri="{9D8B030D-6E8A-4147-A177-3AD203B41FA5}">
                      <a16:colId xmlns:a16="http://schemas.microsoft.com/office/drawing/2014/main" val="3722848124"/>
                    </a:ext>
                  </a:extLst>
                </a:gridCol>
                <a:gridCol w="898618">
                  <a:extLst>
                    <a:ext uri="{9D8B030D-6E8A-4147-A177-3AD203B41FA5}">
                      <a16:colId xmlns:a16="http://schemas.microsoft.com/office/drawing/2014/main" val="152524359"/>
                    </a:ext>
                  </a:extLst>
                </a:gridCol>
                <a:gridCol w="945914">
                  <a:extLst>
                    <a:ext uri="{9D8B030D-6E8A-4147-A177-3AD203B41FA5}">
                      <a16:colId xmlns:a16="http://schemas.microsoft.com/office/drawing/2014/main" val="1663079875"/>
                    </a:ext>
                  </a:extLst>
                </a:gridCol>
                <a:gridCol w="891971">
                  <a:extLst>
                    <a:ext uri="{9D8B030D-6E8A-4147-A177-3AD203B41FA5}">
                      <a16:colId xmlns:a16="http://schemas.microsoft.com/office/drawing/2014/main" val="952112415"/>
                    </a:ext>
                  </a:extLst>
                </a:gridCol>
                <a:gridCol w="1449293">
                  <a:extLst>
                    <a:ext uri="{9D8B030D-6E8A-4147-A177-3AD203B41FA5}">
                      <a16:colId xmlns:a16="http://schemas.microsoft.com/office/drawing/2014/main" val="339309947"/>
                    </a:ext>
                  </a:extLst>
                </a:gridCol>
              </a:tblGrid>
              <a:tr h="854944">
                <a:tc>
                  <a:txBody>
                    <a:bodyPr/>
                    <a:lstStyle/>
                    <a:p>
                      <a:endParaRPr lang="en-VN" dirty="0"/>
                    </a:p>
                  </a:txBody>
                  <a:tcPr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1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000" dirty="0">
                          <a:solidFill>
                            <a:schemeClr val="tx1"/>
                          </a:solidFill>
                        </a:rPr>
                        <a:t>Nghìn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1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000" dirty="0">
                          <a:solidFill>
                            <a:schemeClr val="tx1"/>
                          </a:solidFill>
                        </a:rPr>
                        <a:t>Trăm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1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000" dirty="0">
                          <a:solidFill>
                            <a:schemeClr val="tx1"/>
                          </a:solidFill>
                        </a:rPr>
                        <a:t>Chục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1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000" dirty="0">
                          <a:solidFill>
                            <a:schemeClr val="tx1"/>
                          </a:solidFill>
                        </a:rPr>
                        <a:t>Đơn vị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1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000" dirty="0">
                          <a:solidFill>
                            <a:schemeClr val="tx1"/>
                          </a:solidFill>
                        </a:rPr>
                        <a:t>Viết số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1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000" dirty="0">
                          <a:solidFill>
                            <a:schemeClr val="tx1"/>
                          </a:solidFill>
                        </a:rPr>
                        <a:t>Đọc số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1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862058"/>
                  </a:ext>
                </a:extLst>
              </a:tr>
              <a:tr h="908720">
                <a:tc>
                  <a:txBody>
                    <a:bodyPr/>
                    <a:lstStyle/>
                    <a:p>
                      <a:endParaRPr lang="en-VN" dirty="0"/>
                    </a:p>
                  </a:txBody>
                  <a:tcPr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VN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một trăm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607564"/>
                  </a:ext>
                </a:extLst>
              </a:tr>
              <a:tr h="944380">
                <a:tc>
                  <a:txBody>
                    <a:bodyPr/>
                    <a:lstStyle/>
                    <a:p>
                      <a:endParaRPr lang="en-VN" dirty="0"/>
                    </a:p>
                  </a:txBody>
                  <a:tcPr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VN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ai trăm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627883"/>
                  </a:ext>
                </a:extLst>
              </a:tr>
              <a:tr h="1022443">
                <a:tc>
                  <a:txBody>
                    <a:bodyPr/>
                    <a:lstStyle/>
                    <a:p>
                      <a:endParaRPr lang="en-VN" dirty="0"/>
                    </a:p>
                  </a:txBody>
                  <a:tcPr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VN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300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ba trăm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06989"/>
                  </a:ext>
                </a:extLst>
              </a:tr>
              <a:tr h="948906">
                <a:tc>
                  <a:txBody>
                    <a:bodyPr/>
                    <a:lstStyle/>
                    <a:p>
                      <a:endParaRPr lang="en-VN" dirty="0"/>
                    </a:p>
                  </a:txBody>
                  <a:tcPr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VN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400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ốn trăm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09178"/>
                  </a:ext>
                </a:extLst>
              </a:tr>
              <a:tr h="1017917">
                <a:tc>
                  <a:txBody>
                    <a:bodyPr/>
                    <a:lstStyle/>
                    <a:p>
                      <a:endParaRPr lang="en-VN" dirty="0"/>
                    </a:p>
                  </a:txBody>
                  <a:tcPr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VN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400" dirty="0">
                          <a:solidFill>
                            <a:schemeClr val="tx1"/>
                          </a:solidFill>
                        </a:rPr>
                        <a:t>500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VN" sz="2300" dirty="0">
                          <a:solidFill>
                            <a:schemeClr val="tx1"/>
                          </a:solidFill>
                        </a:rPr>
                        <a:t>ăm trăm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81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781018"/>
                  </a:ext>
                </a:extLst>
              </a:tr>
            </a:tbl>
          </a:graphicData>
        </a:graphic>
      </p:graphicFrame>
      <p:pic>
        <p:nvPicPr>
          <p:cNvPr id="493" name="Picture 492">
            <a:extLst>
              <a:ext uri="{FF2B5EF4-FFF2-40B4-BE49-F238E27FC236}">
                <a16:creationId xmlns:a16="http://schemas.microsoft.com/office/drawing/2014/main" id="{D0EA6C4F-AB91-334C-8662-A21C2533E7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560" y="1974176"/>
            <a:ext cx="733199" cy="738883"/>
          </a:xfrm>
          <a:prstGeom prst="rect">
            <a:avLst/>
          </a:prstGeom>
        </p:spPr>
      </p:pic>
      <p:sp>
        <p:nvSpPr>
          <p:cNvPr id="494" name="Rectangle 493">
            <a:extLst>
              <a:ext uri="{FF2B5EF4-FFF2-40B4-BE49-F238E27FC236}">
                <a16:creationId xmlns:a16="http://schemas.microsoft.com/office/drawing/2014/main" id="{0FD10426-2537-784C-80D9-38DF58A1FFAD}"/>
              </a:ext>
            </a:extLst>
          </p:cNvPr>
          <p:cNvSpPr/>
          <p:nvPr/>
        </p:nvSpPr>
        <p:spPr>
          <a:xfrm>
            <a:off x="6028996" y="1971738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D3F94E50-7F84-464D-9796-3D4B0B0F9C0B}"/>
              </a:ext>
            </a:extLst>
          </p:cNvPr>
          <p:cNvSpPr/>
          <p:nvPr/>
        </p:nvSpPr>
        <p:spPr>
          <a:xfrm>
            <a:off x="6923133" y="1971737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4076B00E-9BC6-EE42-B960-4ED3C8CB72CF}"/>
              </a:ext>
            </a:extLst>
          </p:cNvPr>
          <p:cNvSpPr/>
          <p:nvPr/>
        </p:nvSpPr>
        <p:spPr>
          <a:xfrm>
            <a:off x="7847250" y="1971737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497" name="Rectangle 496">
            <a:extLst>
              <a:ext uri="{FF2B5EF4-FFF2-40B4-BE49-F238E27FC236}">
                <a16:creationId xmlns:a16="http://schemas.microsoft.com/office/drawing/2014/main" id="{CE854DB8-CF82-BC45-B559-DFA427CD3AFA}"/>
              </a:ext>
            </a:extLst>
          </p:cNvPr>
          <p:cNvSpPr/>
          <p:nvPr/>
        </p:nvSpPr>
        <p:spPr>
          <a:xfrm>
            <a:off x="8771367" y="1971737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162F59D8-0AE0-B24E-BF38-570CB2E5642F}"/>
              </a:ext>
            </a:extLst>
          </p:cNvPr>
          <p:cNvSpPr/>
          <p:nvPr/>
        </p:nvSpPr>
        <p:spPr>
          <a:xfrm>
            <a:off x="9727823" y="1971737"/>
            <a:ext cx="124926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pic>
        <p:nvPicPr>
          <p:cNvPr id="499" name="Picture 498">
            <a:extLst>
              <a:ext uri="{FF2B5EF4-FFF2-40B4-BE49-F238E27FC236}">
                <a16:creationId xmlns:a16="http://schemas.microsoft.com/office/drawing/2014/main" id="{6A50880B-6974-D04A-BE7E-8033B16A44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560" y="2857818"/>
            <a:ext cx="733199" cy="738883"/>
          </a:xfrm>
          <a:prstGeom prst="rect">
            <a:avLst/>
          </a:prstGeom>
        </p:spPr>
      </p:pic>
      <p:pic>
        <p:nvPicPr>
          <p:cNvPr id="500" name="Picture 499">
            <a:extLst>
              <a:ext uri="{FF2B5EF4-FFF2-40B4-BE49-F238E27FC236}">
                <a16:creationId xmlns:a16="http://schemas.microsoft.com/office/drawing/2014/main" id="{61D21216-64AD-C841-A3FF-8E249F10C6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115" y="2934776"/>
            <a:ext cx="733199" cy="738883"/>
          </a:xfrm>
          <a:prstGeom prst="rect">
            <a:avLst/>
          </a:prstGeom>
        </p:spPr>
      </p:pic>
      <p:sp>
        <p:nvSpPr>
          <p:cNvPr id="501" name="Rectangle 500">
            <a:extLst>
              <a:ext uri="{FF2B5EF4-FFF2-40B4-BE49-F238E27FC236}">
                <a16:creationId xmlns:a16="http://schemas.microsoft.com/office/drawing/2014/main" id="{099BA473-8524-424D-9AC0-BB89F0A6CE63}"/>
              </a:ext>
            </a:extLst>
          </p:cNvPr>
          <p:cNvSpPr/>
          <p:nvPr/>
        </p:nvSpPr>
        <p:spPr>
          <a:xfrm>
            <a:off x="6045413" y="2858791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94163D20-88FD-8B44-96C0-C724B8B89EE4}"/>
              </a:ext>
            </a:extLst>
          </p:cNvPr>
          <p:cNvSpPr/>
          <p:nvPr/>
        </p:nvSpPr>
        <p:spPr>
          <a:xfrm>
            <a:off x="6939550" y="2858790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AEE4E6A8-38B9-734E-9CCF-21A6B8404469}"/>
              </a:ext>
            </a:extLst>
          </p:cNvPr>
          <p:cNvSpPr/>
          <p:nvPr/>
        </p:nvSpPr>
        <p:spPr>
          <a:xfrm>
            <a:off x="7863667" y="2858790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04" name="Rectangle 503">
            <a:extLst>
              <a:ext uri="{FF2B5EF4-FFF2-40B4-BE49-F238E27FC236}">
                <a16:creationId xmlns:a16="http://schemas.microsoft.com/office/drawing/2014/main" id="{97A47AC0-98C0-DE40-A2D7-1C12742547A4}"/>
              </a:ext>
            </a:extLst>
          </p:cNvPr>
          <p:cNvSpPr/>
          <p:nvPr/>
        </p:nvSpPr>
        <p:spPr>
          <a:xfrm>
            <a:off x="8787784" y="2858790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05" name="Rectangle 504">
            <a:extLst>
              <a:ext uri="{FF2B5EF4-FFF2-40B4-BE49-F238E27FC236}">
                <a16:creationId xmlns:a16="http://schemas.microsoft.com/office/drawing/2014/main" id="{0C673CCA-4AA5-2E4F-B93D-2A5C7B65DDE7}"/>
              </a:ext>
            </a:extLst>
          </p:cNvPr>
          <p:cNvSpPr/>
          <p:nvPr/>
        </p:nvSpPr>
        <p:spPr>
          <a:xfrm>
            <a:off x="9744240" y="2858790"/>
            <a:ext cx="124926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pic>
        <p:nvPicPr>
          <p:cNvPr id="506" name="Picture 505">
            <a:extLst>
              <a:ext uri="{FF2B5EF4-FFF2-40B4-BE49-F238E27FC236}">
                <a16:creationId xmlns:a16="http://schemas.microsoft.com/office/drawing/2014/main" id="{B19B4844-CEEA-B04B-AFAF-0DB590C838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560" y="3807103"/>
            <a:ext cx="733199" cy="738883"/>
          </a:xfrm>
          <a:prstGeom prst="rect">
            <a:avLst/>
          </a:prstGeom>
        </p:spPr>
      </p:pic>
      <p:pic>
        <p:nvPicPr>
          <p:cNvPr id="507" name="Picture 506">
            <a:extLst>
              <a:ext uri="{FF2B5EF4-FFF2-40B4-BE49-F238E27FC236}">
                <a16:creationId xmlns:a16="http://schemas.microsoft.com/office/drawing/2014/main" id="{2518F753-7D83-4843-B0F6-3AFD97F9C3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115" y="3884061"/>
            <a:ext cx="733199" cy="738883"/>
          </a:xfrm>
          <a:prstGeom prst="rect">
            <a:avLst/>
          </a:prstGeom>
        </p:spPr>
      </p:pic>
      <p:pic>
        <p:nvPicPr>
          <p:cNvPr id="508" name="Picture 507">
            <a:extLst>
              <a:ext uri="{FF2B5EF4-FFF2-40B4-BE49-F238E27FC236}">
                <a16:creationId xmlns:a16="http://schemas.microsoft.com/office/drawing/2014/main" id="{B5A4008B-23C6-AE43-81C0-B0B6A587CC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123" y="3956360"/>
            <a:ext cx="733199" cy="738883"/>
          </a:xfrm>
          <a:prstGeom prst="rect">
            <a:avLst/>
          </a:prstGeom>
        </p:spPr>
      </p:pic>
      <p:sp>
        <p:nvSpPr>
          <p:cNvPr id="509" name="Rectangle 508">
            <a:extLst>
              <a:ext uri="{FF2B5EF4-FFF2-40B4-BE49-F238E27FC236}">
                <a16:creationId xmlns:a16="http://schemas.microsoft.com/office/drawing/2014/main" id="{0955C824-563D-A147-B32D-085392FB8940}"/>
              </a:ext>
            </a:extLst>
          </p:cNvPr>
          <p:cNvSpPr/>
          <p:nvPr/>
        </p:nvSpPr>
        <p:spPr>
          <a:xfrm>
            <a:off x="6001667" y="3822968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0DF139DF-FBF7-E84E-893D-CE2923C95E27}"/>
              </a:ext>
            </a:extLst>
          </p:cNvPr>
          <p:cNvSpPr/>
          <p:nvPr/>
        </p:nvSpPr>
        <p:spPr>
          <a:xfrm>
            <a:off x="6895804" y="3822967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5CF7BFF1-E701-BB4C-BA8B-E8120B5DE9AB}"/>
              </a:ext>
            </a:extLst>
          </p:cNvPr>
          <p:cNvSpPr/>
          <p:nvPr/>
        </p:nvSpPr>
        <p:spPr>
          <a:xfrm>
            <a:off x="7819921" y="3822967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12" name="Rectangle 511">
            <a:extLst>
              <a:ext uri="{FF2B5EF4-FFF2-40B4-BE49-F238E27FC236}">
                <a16:creationId xmlns:a16="http://schemas.microsoft.com/office/drawing/2014/main" id="{F06054BE-C225-624D-B48D-B09A67F49C77}"/>
              </a:ext>
            </a:extLst>
          </p:cNvPr>
          <p:cNvSpPr/>
          <p:nvPr/>
        </p:nvSpPr>
        <p:spPr>
          <a:xfrm>
            <a:off x="8744038" y="3822967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13" name="Rectangle 512">
            <a:extLst>
              <a:ext uri="{FF2B5EF4-FFF2-40B4-BE49-F238E27FC236}">
                <a16:creationId xmlns:a16="http://schemas.microsoft.com/office/drawing/2014/main" id="{4734AC8D-B1AD-D24A-AF23-1BE4636CF3AF}"/>
              </a:ext>
            </a:extLst>
          </p:cNvPr>
          <p:cNvSpPr/>
          <p:nvPr/>
        </p:nvSpPr>
        <p:spPr>
          <a:xfrm>
            <a:off x="9700494" y="3822967"/>
            <a:ext cx="124926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pic>
        <p:nvPicPr>
          <p:cNvPr id="514" name="Picture 513">
            <a:extLst>
              <a:ext uri="{FF2B5EF4-FFF2-40B4-BE49-F238E27FC236}">
                <a16:creationId xmlns:a16="http://schemas.microsoft.com/office/drawing/2014/main" id="{39CEF9AB-06E7-D443-8AD6-8AA7693518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596" y="4811434"/>
            <a:ext cx="733199" cy="738883"/>
          </a:xfrm>
          <a:prstGeom prst="rect">
            <a:avLst/>
          </a:prstGeom>
        </p:spPr>
      </p:pic>
      <p:pic>
        <p:nvPicPr>
          <p:cNvPr id="515" name="Picture 514">
            <a:extLst>
              <a:ext uri="{FF2B5EF4-FFF2-40B4-BE49-F238E27FC236}">
                <a16:creationId xmlns:a16="http://schemas.microsoft.com/office/drawing/2014/main" id="{DA3F8A52-48A8-694C-9C54-74025CB7D1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151" y="4888392"/>
            <a:ext cx="733199" cy="738883"/>
          </a:xfrm>
          <a:prstGeom prst="rect">
            <a:avLst/>
          </a:prstGeom>
        </p:spPr>
      </p:pic>
      <p:pic>
        <p:nvPicPr>
          <p:cNvPr id="516" name="Picture 515">
            <a:extLst>
              <a:ext uri="{FF2B5EF4-FFF2-40B4-BE49-F238E27FC236}">
                <a16:creationId xmlns:a16="http://schemas.microsoft.com/office/drawing/2014/main" id="{34442F88-23FB-3A44-BF4C-C1692F518F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159" y="4960691"/>
            <a:ext cx="733199" cy="738883"/>
          </a:xfrm>
          <a:prstGeom prst="rect">
            <a:avLst/>
          </a:prstGeom>
        </p:spPr>
      </p:pic>
      <p:pic>
        <p:nvPicPr>
          <p:cNvPr id="517" name="Picture 516">
            <a:extLst>
              <a:ext uri="{FF2B5EF4-FFF2-40B4-BE49-F238E27FC236}">
                <a16:creationId xmlns:a16="http://schemas.microsoft.com/office/drawing/2014/main" id="{C5C3F83D-AFAD-404C-B745-75B5CF5576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366" y="4810310"/>
            <a:ext cx="733199" cy="738883"/>
          </a:xfrm>
          <a:prstGeom prst="rect">
            <a:avLst/>
          </a:prstGeom>
        </p:spPr>
      </p:pic>
      <p:sp>
        <p:nvSpPr>
          <p:cNvPr id="518" name="Rectangle 517">
            <a:extLst>
              <a:ext uri="{FF2B5EF4-FFF2-40B4-BE49-F238E27FC236}">
                <a16:creationId xmlns:a16="http://schemas.microsoft.com/office/drawing/2014/main" id="{AC6EC7C8-4EA0-3F44-B7C5-B6717FFA593A}"/>
              </a:ext>
            </a:extLst>
          </p:cNvPr>
          <p:cNvSpPr/>
          <p:nvPr/>
        </p:nvSpPr>
        <p:spPr>
          <a:xfrm>
            <a:off x="6001667" y="4827564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19" name="Rectangle 518">
            <a:extLst>
              <a:ext uri="{FF2B5EF4-FFF2-40B4-BE49-F238E27FC236}">
                <a16:creationId xmlns:a16="http://schemas.microsoft.com/office/drawing/2014/main" id="{F463F53C-DD2F-E048-AB72-195918BD9060}"/>
              </a:ext>
            </a:extLst>
          </p:cNvPr>
          <p:cNvSpPr/>
          <p:nvPr/>
        </p:nvSpPr>
        <p:spPr>
          <a:xfrm>
            <a:off x="6895804" y="4827563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20" name="Rectangle 519">
            <a:extLst>
              <a:ext uri="{FF2B5EF4-FFF2-40B4-BE49-F238E27FC236}">
                <a16:creationId xmlns:a16="http://schemas.microsoft.com/office/drawing/2014/main" id="{E89372EB-F1B8-AF48-87B9-B9BC6A667A10}"/>
              </a:ext>
            </a:extLst>
          </p:cNvPr>
          <p:cNvSpPr/>
          <p:nvPr/>
        </p:nvSpPr>
        <p:spPr>
          <a:xfrm>
            <a:off x="7819921" y="4827563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21" name="Rectangle 520">
            <a:extLst>
              <a:ext uri="{FF2B5EF4-FFF2-40B4-BE49-F238E27FC236}">
                <a16:creationId xmlns:a16="http://schemas.microsoft.com/office/drawing/2014/main" id="{837CB823-723B-B044-9C47-32A46561660F}"/>
              </a:ext>
            </a:extLst>
          </p:cNvPr>
          <p:cNvSpPr/>
          <p:nvPr/>
        </p:nvSpPr>
        <p:spPr>
          <a:xfrm>
            <a:off x="8744038" y="4827563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22" name="Rectangle 521">
            <a:extLst>
              <a:ext uri="{FF2B5EF4-FFF2-40B4-BE49-F238E27FC236}">
                <a16:creationId xmlns:a16="http://schemas.microsoft.com/office/drawing/2014/main" id="{7B491031-0945-F244-831A-D695DE0AAF92}"/>
              </a:ext>
            </a:extLst>
          </p:cNvPr>
          <p:cNvSpPr/>
          <p:nvPr/>
        </p:nvSpPr>
        <p:spPr>
          <a:xfrm>
            <a:off x="9700494" y="4827563"/>
            <a:ext cx="124926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pic>
        <p:nvPicPr>
          <p:cNvPr id="523" name="Picture 522">
            <a:extLst>
              <a:ext uri="{FF2B5EF4-FFF2-40B4-BE49-F238E27FC236}">
                <a16:creationId xmlns:a16="http://schemas.microsoft.com/office/drawing/2014/main" id="{8F152192-9002-0F43-AEA5-FE1B06339F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596" y="5772997"/>
            <a:ext cx="733199" cy="738883"/>
          </a:xfrm>
          <a:prstGeom prst="rect">
            <a:avLst/>
          </a:prstGeom>
        </p:spPr>
      </p:pic>
      <p:pic>
        <p:nvPicPr>
          <p:cNvPr id="524" name="Picture 523">
            <a:extLst>
              <a:ext uri="{FF2B5EF4-FFF2-40B4-BE49-F238E27FC236}">
                <a16:creationId xmlns:a16="http://schemas.microsoft.com/office/drawing/2014/main" id="{C9A87E0A-3389-E541-9474-53ECAC35A2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151" y="5849955"/>
            <a:ext cx="733199" cy="738883"/>
          </a:xfrm>
          <a:prstGeom prst="rect">
            <a:avLst/>
          </a:prstGeom>
        </p:spPr>
      </p:pic>
      <p:pic>
        <p:nvPicPr>
          <p:cNvPr id="525" name="Picture 524">
            <a:extLst>
              <a:ext uri="{FF2B5EF4-FFF2-40B4-BE49-F238E27FC236}">
                <a16:creationId xmlns:a16="http://schemas.microsoft.com/office/drawing/2014/main" id="{1EB3531D-89AD-D94A-B39A-0F229D390B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159" y="5922254"/>
            <a:ext cx="733199" cy="738883"/>
          </a:xfrm>
          <a:prstGeom prst="rect">
            <a:avLst/>
          </a:prstGeom>
        </p:spPr>
      </p:pic>
      <p:pic>
        <p:nvPicPr>
          <p:cNvPr id="526" name="Picture 525">
            <a:extLst>
              <a:ext uri="{FF2B5EF4-FFF2-40B4-BE49-F238E27FC236}">
                <a16:creationId xmlns:a16="http://schemas.microsoft.com/office/drawing/2014/main" id="{488A5A42-9E58-9443-A8C7-E918224DB8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366" y="5771873"/>
            <a:ext cx="733199" cy="738883"/>
          </a:xfrm>
          <a:prstGeom prst="rect">
            <a:avLst/>
          </a:prstGeom>
        </p:spPr>
      </p:pic>
      <p:pic>
        <p:nvPicPr>
          <p:cNvPr id="527" name="Picture 526">
            <a:extLst>
              <a:ext uri="{FF2B5EF4-FFF2-40B4-BE49-F238E27FC236}">
                <a16:creationId xmlns:a16="http://schemas.microsoft.com/office/drawing/2014/main" id="{27F205E3-7AE3-9048-9575-62744E2E3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766" y="5924273"/>
            <a:ext cx="733199" cy="738883"/>
          </a:xfrm>
          <a:prstGeom prst="rect">
            <a:avLst/>
          </a:prstGeom>
        </p:spPr>
      </p:pic>
      <p:sp>
        <p:nvSpPr>
          <p:cNvPr id="528" name="Rectangle 527">
            <a:extLst>
              <a:ext uri="{FF2B5EF4-FFF2-40B4-BE49-F238E27FC236}">
                <a16:creationId xmlns:a16="http://schemas.microsoft.com/office/drawing/2014/main" id="{4FCD51E4-3C4A-E743-B02F-D296291B2404}"/>
              </a:ext>
            </a:extLst>
          </p:cNvPr>
          <p:cNvSpPr/>
          <p:nvPr/>
        </p:nvSpPr>
        <p:spPr>
          <a:xfrm>
            <a:off x="6001667" y="5826707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29" name="Rectangle 528">
            <a:extLst>
              <a:ext uri="{FF2B5EF4-FFF2-40B4-BE49-F238E27FC236}">
                <a16:creationId xmlns:a16="http://schemas.microsoft.com/office/drawing/2014/main" id="{1F082180-F725-0C44-B651-A6C001EE2E96}"/>
              </a:ext>
            </a:extLst>
          </p:cNvPr>
          <p:cNvSpPr/>
          <p:nvPr/>
        </p:nvSpPr>
        <p:spPr>
          <a:xfrm>
            <a:off x="6895804" y="5826706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30" name="Rectangle 529">
            <a:extLst>
              <a:ext uri="{FF2B5EF4-FFF2-40B4-BE49-F238E27FC236}">
                <a16:creationId xmlns:a16="http://schemas.microsoft.com/office/drawing/2014/main" id="{FC58A5DC-3CB3-A345-944D-12E2BF8C4C86}"/>
              </a:ext>
            </a:extLst>
          </p:cNvPr>
          <p:cNvSpPr/>
          <p:nvPr/>
        </p:nvSpPr>
        <p:spPr>
          <a:xfrm>
            <a:off x="7819921" y="5826706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31" name="Rectangle 530">
            <a:extLst>
              <a:ext uri="{FF2B5EF4-FFF2-40B4-BE49-F238E27FC236}">
                <a16:creationId xmlns:a16="http://schemas.microsoft.com/office/drawing/2014/main" id="{FF0E049E-E6C6-BC40-85B3-530B9802C271}"/>
              </a:ext>
            </a:extLst>
          </p:cNvPr>
          <p:cNvSpPr/>
          <p:nvPr/>
        </p:nvSpPr>
        <p:spPr>
          <a:xfrm>
            <a:off x="8744038" y="5826706"/>
            <a:ext cx="80651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32" name="Rectangle 531">
            <a:extLst>
              <a:ext uri="{FF2B5EF4-FFF2-40B4-BE49-F238E27FC236}">
                <a16:creationId xmlns:a16="http://schemas.microsoft.com/office/drawing/2014/main" id="{06AC5890-485D-FB46-B2D5-B7A48261EDE0}"/>
              </a:ext>
            </a:extLst>
          </p:cNvPr>
          <p:cNvSpPr/>
          <p:nvPr/>
        </p:nvSpPr>
        <p:spPr>
          <a:xfrm>
            <a:off x="9700494" y="5826706"/>
            <a:ext cx="1249269" cy="81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84559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500"/>
                            </p:stCondLst>
                            <p:childTnLst>
                              <p:par>
                                <p:cTn id="1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" grpId="0" animBg="1"/>
      <p:bldP spid="495" grpId="0" animBg="1"/>
      <p:bldP spid="496" grpId="0" animBg="1"/>
      <p:bldP spid="497" grpId="0" animBg="1"/>
      <p:bldP spid="498" grpId="0" animBg="1"/>
      <p:bldP spid="501" grpId="0" animBg="1"/>
      <p:bldP spid="502" grpId="0" animBg="1"/>
      <p:bldP spid="503" grpId="0" animBg="1"/>
      <p:bldP spid="504" grpId="0" animBg="1"/>
      <p:bldP spid="505" grpId="0" animBg="1"/>
      <p:bldP spid="509" grpId="0" animBg="1"/>
      <p:bldP spid="510" grpId="0" animBg="1"/>
      <p:bldP spid="511" grpId="0" animBg="1"/>
      <p:bldP spid="512" grpId="0" animBg="1"/>
      <p:bldP spid="513" grpId="0" animBg="1"/>
      <p:bldP spid="518" grpId="0" animBg="1"/>
      <p:bldP spid="519" grpId="0" animBg="1"/>
      <p:bldP spid="520" grpId="0" animBg="1"/>
      <p:bldP spid="521" grpId="0" animBg="1"/>
      <p:bldP spid="522" grpId="0" animBg="1"/>
      <p:bldP spid="528" grpId="0" animBg="1"/>
      <p:bldP spid="529" grpId="0" animBg="1"/>
      <p:bldP spid="530" grpId="0" animBg="1"/>
      <p:bldP spid="531" grpId="0" animBg="1"/>
      <p:bldP spid="5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867966" y="558894"/>
            <a:ext cx="7307196" cy="570588"/>
            <a:chOff x="1183343" y="1464304"/>
            <a:chExt cx="7307196" cy="570588"/>
          </a:xfrm>
        </p:grpSpPr>
        <p:sp>
          <p:nvSpPr>
            <p:cNvPr id="3" name="TextBox 2"/>
            <p:cNvSpPr txBox="1"/>
            <p:nvPr/>
          </p:nvSpPr>
          <p:spPr>
            <a:xfrm>
              <a:off x="1801298" y="1511671"/>
              <a:ext cx="66892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Nêu</a:t>
              </a:r>
              <a:r>
                <a:rPr lang="en-US" sz="2800" dirty="0"/>
                <a:t> </a:t>
              </a:r>
              <a:r>
                <a:rPr lang="en-US" sz="2800" dirty="0" err="1"/>
                <a:t>các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</a:t>
              </a:r>
              <a:r>
                <a:rPr lang="en-US" sz="2800" dirty="0" err="1"/>
                <a:t>tròn</a:t>
              </a:r>
              <a:r>
                <a:rPr lang="en-US" sz="2800" dirty="0"/>
                <a:t> </a:t>
              </a:r>
              <a:r>
                <a:rPr lang="en-US" sz="2800" dirty="0" err="1"/>
                <a:t>trăm</a:t>
              </a:r>
              <a:r>
                <a:rPr lang="en-US" sz="2800" dirty="0"/>
                <a:t> </a:t>
              </a:r>
              <a:r>
                <a:rPr lang="en-US" sz="2800" dirty="0" err="1"/>
                <a:t>từ</a:t>
              </a:r>
              <a:r>
                <a:rPr lang="en-US" sz="2800" dirty="0"/>
                <a:t> 100 </a:t>
              </a:r>
              <a:r>
                <a:rPr lang="en-US" sz="2800" dirty="0" err="1"/>
                <a:t>đến</a:t>
              </a:r>
              <a:r>
                <a:rPr lang="en-US" sz="2800" dirty="0"/>
                <a:t> 1000.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1</a:t>
              </a:r>
            </a:p>
          </p:txBody>
        </p:sp>
      </p:grpSp>
      <p:sp>
        <p:nvSpPr>
          <p:cNvPr id="425" name="TextBox 424">
            <a:extLst>
              <a:ext uri="{FF2B5EF4-FFF2-40B4-BE49-F238E27FC236}">
                <a16:creationId xmlns:a16="http://schemas.microsoft.com/office/drawing/2014/main" id="{388A4A16-EF79-9948-A067-A664F1C6F20F}"/>
              </a:ext>
            </a:extLst>
          </p:cNvPr>
          <p:cNvSpPr txBox="1"/>
          <p:nvPr/>
        </p:nvSpPr>
        <p:spPr>
          <a:xfrm>
            <a:off x="740229" y="2106561"/>
            <a:ext cx="1581545" cy="854625"/>
          </a:xfrm>
          <a:prstGeom prst="rect">
            <a:avLst/>
          </a:prstGeom>
          <a:solidFill>
            <a:srgbClr val="FBE1E4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6837363">
                  <a:custGeom>
                    <a:avLst/>
                    <a:gdLst>
                      <a:gd name="connsiteX0" fmla="*/ 0 w 1581545"/>
                      <a:gd name="connsiteY0" fmla="*/ 0 h 854625"/>
                      <a:gd name="connsiteX1" fmla="*/ 1581545 w 1581545"/>
                      <a:gd name="connsiteY1" fmla="*/ 0 h 854625"/>
                      <a:gd name="connsiteX2" fmla="*/ 1581545 w 1581545"/>
                      <a:gd name="connsiteY2" fmla="*/ 854625 h 854625"/>
                      <a:gd name="connsiteX3" fmla="*/ 0 w 1581545"/>
                      <a:gd name="connsiteY3" fmla="*/ 854625 h 854625"/>
                      <a:gd name="connsiteX4" fmla="*/ 0 w 1581545"/>
                      <a:gd name="connsiteY4" fmla="*/ 0 h 8546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81545" h="854625" fill="none" extrusionOk="0">
                        <a:moveTo>
                          <a:pt x="0" y="0"/>
                        </a:moveTo>
                        <a:cubicBezTo>
                          <a:pt x="573185" y="33039"/>
                          <a:pt x="1140174" y="-79946"/>
                          <a:pt x="1581545" y="0"/>
                        </a:cubicBezTo>
                        <a:cubicBezTo>
                          <a:pt x="1591208" y="235779"/>
                          <a:pt x="1585524" y="641285"/>
                          <a:pt x="1581545" y="854625"/>
                        </a:cubicBezTo>
                        <a:cubicBezTo>
                          <a:pt x="1292742" y="852413"/>
                          <a:pt x="308913" y="861341"/>
                          <a:pt x="0" y="854625"/>
                        </a:cubicBezTo>
                        <a:cubicBezTo>
                          <a:pt x="-61455" y="615475"/>
                          <a:pt x="-43564" y="106862"/>
                          <a:pt x="0" y="0"/>
                        </a:cubicBezTo>
                        <a:close/>
                      </a:path>
                      <a:path w="1581545" h="854625" stroke="0" extrusionOk="0">
                        <a:moveTo>
                          <a:pt x="0" y="0"/>
                        </a:moveTo>
                        <a:cubicBezTo>
                          <a:pt x="428064" y="-51484"/>
                          <a:pt x="1237170" y="-130669"/>
                          <a:pt x="1581545" y="0"/>
                        </a:cubicBezTo>
                        <a:cubicBezTo>
                          <a:pt x="1576479" y="344169"/>
                          <a:pt x="1647968" y="746684"/>
                          <a:pt x="1581545" y="854625"/>
                        </a:cubicBezTo>
                        <a:cubicBezTo>
                          <a:pt x="1075110" y="993746"/>
                          <a:pt x="691482" y="818576"/>
                          <a:pt x="0" y="854625"/>
                        </a:cubicBezTo>
                        <a:cubicBezTo>
                          <a:pt x="29084" y="440646"/>
                          <a:pt x="-32384" y="34964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VN" sz="4800" dirty="0"/>
              <a:t>100</a:t>
            </a:r>
          </a:p>
        </p:txBody>
      </p:sp>
      <p:sp>
        <p:nvSpPr>
          <p:cNvPr id="426" name="TextBox 425">
            <a:extLst>
              <a:ext uri="{FF2B5EF4-FFF2-40B4-BE49-F238E27FC236}">
                <a16:creationId xmlns:a16="http://schemas.microsoft.com/office/drawing/2014/main" id="{8AA5C5C6-FB64-2743-9DAB-A075C3D20684}"/>
              </a:ext>
            </a:extLst>
          </p:cNvPr>
          <p:cNvSpPr txBox="1"/>
          <p:nvPr/>
        </p:nvSpPr>
        <p:spPr>
          <a:xfrm>
            <a:off x="2746861" y="2106561"/>
            <a:ext cx="1581545" cy="8546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6837363">
                  <a:custGeom>
                    <a:avLst/>
                    <a:gdLst>
                      <a:gd name="connsiteX0" fmla="*/ 0 w 1581545"/>
                      <a:gd name="connsiteY0" fmla="*/ 0 h 854625"/>
                      <a:gd name="connsiteX1" fmla="*/ 1581545 w 1581545"/>
                      <a:gd name="connsiteY1" fmla="*/ 0 h 854625"/>
                      <a:gd name="connsiteX2" fmla="*/ 1581545 w 1581545"/>
                      <a:gd name="connsiteY2" fmla="*/ 854625 h 854625"/>
                      <a:gd name="connsiteX3" fmla="*/ 0 w 1581545"/>
                      <a:gd name="connsiteY3" fmla="*/ 854625 h 854625"/>
                      <a:gd name="connsiteX4" fmla="*/ 0 w 1581545"/>
                      <a:gd name="connsiteY4" fmla="*/ 0 h 8546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81545" h="854625" fill="none" extrusionOk="0">
                        <a:moveTo>
                          <a:pt x="0" y="0"/>
                        </a:moveTo>
                        <a:cubicBezTo>
                          <a:pt x="573185" y="33039"/>
                          <a:pt x="1140174" y="-79946"/>
                          <a:pt x="1581545" y="0"/>
                        </a:cubicBezTo>
                        <a:cubicBezTo>
                          <a:pt x="1591208" y="235779"/>
                          <a:pt x="1585524" y="641285"/>
                          <a:pt x="1581545" y="854625"/>
                        </a:cubicBezTo>
                        <a:cubicBezTo>
                          <a:pt x="1292742" y="852413"/>
                          <a:pt x="308913" y="861341"/>
                          <a:pt x="0" y="854625"/>
                        </a:cubicBezTo>
                        <a:cubicBezTo>
                          <a:pt x="-61455" y="615475"/>
                          <a:pt x="-43564" y="106862"/>
                          <a:pt x="0" y="0"/>
                        </a:cubicBezTo>
                        <a:close/>
                      </a:path>
                      <a:path w="1581545" h="854625" stroke="0" extrusionOk="0">
                        <a:moveTo>
                          <a:pt x="0" y="0"/>
                        </a:moveTo>
                        <a:cubicBezTo>
                          <a:pt x="428064" y="-51484"/>
                          <a:pt x="1237170" y="-130669"/>
                          <a:pt x="1581545" y="0"/>
                        </a:cubicBezTo>
                        <a:cubicBezTo>
                          <a:pt x="1576479" y="344169"/>
                          <a:pt x="1647968" y="746684"/>
                          <a:pt x="1581545" y="854625"/>
                        </a:cubicBezTo>
                        <a:cubicBezTo>
                          <a:pt x="1075110" y="993746"/>
                          <a:pt x="691482" y="818576"/>
                          <a:pt x="0" y="854625"/>
                        </a:cubicBezTo>
                        <a:cubicBezTo>
                          <a:pt x="29084" y="440646"/>
                          <a:pt x="-32384" y="34964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VN" sz="4800" dirty="0"/>
              <a:t>200</a:t>
            </a:r>
          </a:p>
        </p:txBody>
      </p:sp>
      <p:sp>
        <p:nvSpPr>
          <p:cNvPr id="427" name="TextBox 426">
            <a:extLst>
              <a:ext uri="{FF2B5EF4-FFF2-40B4-BE49-F238E27FC236}">
                <a16:creationId xmlns:a16="http://schemas.microsoft.com/office/drawing/2014/main" id="{D1760D6A-D8C5-1C41-95EE-E92BA14A54F1}"/>
              </a:ext>
            </a:extLst>
          </p:cNvPr>
          <p:cNvSpPr txBox="1"/>
          <p:nvPr/>
        </p:nvSpPr>
        <p:spPr>
          <a:xfrm>
            <a:off x="4753493" y="2106560"/>
            <a:ext cx="1581545" cy="8546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6837363">
                  <a:custGeom>
                    <a:avLst/>
                    <a:gdLst>
                      <a:gd name="connsiteX0" fmla="*/ 0 w 1581545"/>
                      <a:gd name="connsiteY0" fmla="*/ 0 h 854625"/>
                      <a:gd name="connsiteX1" fmla="*/ 1581545 w 1581545"/>
                      <a:gd name="connsiteY1" fmla="*/ 0 h 854625"/>
                      <a:gd name="connsiteX2" fmla="*/ 1581545 w 1581545"/>
                      <a:gd name="connsiteY2" fmla="*/ 854625 h 854625"/>
                      <a:gd name="connsiteX3" fmla="*/ 0 w 1581545"/>
                      <a:gd name="connsiteY3" fmla="*/ 854625 h 854625"/>
                      <a:gd name="connsiteX4" fmla="*/ 0 w 1581545"/>
                      <a:gd name="connsiteY4" fmla="*/ 0 h 8546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81545" h="854625" fill="none" extrusionOk="0">
                        <a:moveTo>
                          <a:pt x="0" y="0"/>
                        </a:moveTo>
                        <a:cubicBezTo>
                          <a:pt x="573185" y="33039"/>
                          <a:pt x="1140174" y="-79946"/>
                          <a:pt x="1581545" y="0"/>
                        </a:cubicBezTo>
                        <a:cubicBezTo>
                          <a:pt x="1591208" y="235779"/>
                          <a:pt x="1585524" y="641285"/>
                          <a:pt x="1581545" y="854625"/>
                        </a:cubicBezTo>
                        <a:cubicBezTo>
                          <a:pt x="1292742" y="852413"/>
                          <a:pt x="308913" y="861341"/>
                          <a:pt x="0" y="854625"/>
                        </a:cubicBezTo>
                        <a:cubicBezTo>
                          <a:pt x="-61455" y="615475"/>
                          <a:pt x="-43564" y="106862"/>
                          <a:pt x="0" y="0"/>
                        </a:cubicBezTo>
                        <a:close/>
                      </a:path>
                      <a:path w="1581545" h="854625" stroke="0" extrusionOk="0">
                        <a:moveTo>
                          <a:pt x="0" y="0"/>
                        </a:moveTo>
                        <a:cubicBezTo>
                          <a:pt x="428064" y="-51484"/>
                          <a:pt x="1237170" y="-130669"/>
                          <a:pt x="1581545" y="0"/>
                        </a:cubicBezTo>
                        <a:cubicBezTo>
                          <a:pt x="1576479" y="344169"/>
                          <a:pt x="1647968" y="746684"/>
                          <a:pt x="1581545" y="854625"/>
                        </a:cubicBezTo>
                        <a:cubicBezTo>
                          <a:pt x="1075110" y="993746"/>
                          <a:pt x="691482" y="818576"/>
                          <a:pt x="0" y="854625"/>
                        </a:cubicBezTo>
                        <a:cubicBezTo>
                          <a:pt x="29084" y="440646"/>
                          <a:pt x="-32384" y="34964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VN" sz="4800" dirty="0"/>
              <a:t>300</a:t>
            </a:r>
          </a:p>
        </p:txBody>
      </p:sp>
      <p:sp>
        <p:nvSpPr>
          <p:cNvPr id="428" name="TextBox 427">
            <a:extLst>
              <a:ext uri="{FF2B5EF4-FFF2-40B4-BE49-F238E27FC236}">
                <a16:creationId xmlns:a16="http://schemas.microsoft.com/office/drawing/2014/main" id="{A5FF0CF3-7573-F34C-B933-79EA16935A80}"/>
              </a:ext>
            </a:extLst>
          </p:cNvPr>
          <p:cNvSpPr txBox="1"/>
          <p:nvPr/>
        </p:nvSpPr>
        <p:spPr>
          <a:xfrm>
            <a:off x="6819406" y="2106560"/>
            <a:ext cx="1581545" cy="8546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6837363">
                  <a:custGeom>
                    <a:avLst/>
                    <a:gdLst>
                      <a:gd name="connsiteX0" fmla="*/ 0 w 1581545"/>
                      <a:gd name="connsiteY0" fmla="*/ 0 h 854625"/>
                      <a:gd name="connsiteX1" fmla="*/ 1581545 w 1581545"/>
                      <a:gd name="connsiteY1" fmla="*/ 0 h 854625"/>
                      <a:gd name="connsiteX2" fmla="*/ 1581545 w 1581545"/>
                      <a:gd name="connsiteY2" fmla="*/ 854625 h 854625"/>
                      <a:gd name="connsiteX3" fmla="*/ 0 w 1581545"/>
                      <a:gd name="connsiteY3" fmla="*/ 854625 h 854625"/>
                      <a:gd name="connsiteX4" fmla="*/ 0 w 1581545"/>
                      <a:gd name="connsiteY4" fmla="*/ 0 h 8546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81545" h="854625" fill="none" extrusionOk="0">
                        <a:moveTo>
                          <a:pt x="0" y="0"/>
                        </a:moveTo>
                        <a:cubicBezTo>
                          <a:pt x="573185" y="33039"/>
                          <a:pt x="1140174" y="-79946"/>
                          <a:pt x="1581545" y="0"/>
                        </a:cubicBezTo>
                        <a:cubicBezTo>
                          <a:pt x="1591208" y="235779"/>
                          <a:pt x="1585524" y="641285"/>
                          <a:pt x="1581545" y="854625"/>
                        </a:cubicBezTo>
                        <a:cubicBezTo>
                          <a:pt x="1292742" y="852413"/>
                          <a:pt x="308913" y="861341"/>
                          <a:pt x="0" y="854625"/>
                        </a:cubicBezTo>
                        <a:cubicBezTo>
                          <a:pt x="-61455" y="615475"/>
                          <a:pt x="-43564" y="106862"/>
                          <a:pt x="0" y="0"/>
                        </a:cubicBezTo>
                        <a:close/>
                      </a:path>
                      <a:path w="1581545" h="854625" stroke="0" extrusionOk="0">
                        <a:moveTo>
                          <a:pt x="0" y="0"/>
                        </a:moveTo>
                        <a:cubicBezTo>
                          <a:pt x="428064" y="-51484"/>
                          <a:pt x="1237170" y="-130669"/>
                          <a:pt x="1581545" y="0"/>
                        </a:cubicBezTo>
                        <a:cubicBezTo>
                          <a:pt x="1576479" y="344169"/>
                          <a:pt x="1647968" y="746684"/>
                          <a:pt x="1581545" y="854625"/>
                        </a:cubicBezTo>
                        <a:cubicBezTo>
                          <a:pt x="1075110" y="993746"/>
                          <a:pt x="691482" y="818576"/>
                          <a:pt x="0" y="854625"/>
                        </a:cubicBezTo>
                        <a:cubicBezTo>
                          <a:pt x="29084" y="440646"/>
                          <a:pt x="-32384" y="34964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VN" sz="4800" dirty="0"/>
              <a:t>400</a:t>
            </a:r>
          </a:p>
        </p:txBody>
      </p:sp>
      <p:sp>
        <p:nvSpPr>
          <p:cNvPr id="429" name="TextBox 428">
            <a:extLst>
              <a:ext uri="{FF2B5EF4-FFF2-40B4-BE49-F238E27FC236}">
                <a16:creationId xmlns:a16="http://schemas.microsoft.com/office/drawing/2014/main" id="{1CA0E2BA-6B90-154F-9A7F-1FAC3DC7FE8B}"/>
              </a:ext>
            </a:extLst>
          </p:cNvPr>
          <p:cNvSpPr txBox="1"/>
          <p:nvPr/>
        </p:nvSpPr>
        <p:spPr>
          <a:xfrm>
            <a:off x="8921670" y="2106560"/>
            <a:ext cx="1581545" cy="8546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6837363">
                  <a:custGeom>
                    <a:avLst/>
                    <a:gdLst>
                      <a:gd name="connsiteX0" fmla="*/ 0 w 1581545"/>
                      <a:gd name="connsiteY0" fmla="*/ 0 h 854625"/>
                      <a:gd name="connsiteX1" fmla="*/ 1581545 w 1581545"/>
                      <a:gd name="connsiteY1" fmla="*/ 0 h 854625"/>
                      <a:gd name="connsiteX2" fmla="*/ 1581545 w 1581545"/>
                      <a:gd name="connsiteY2" fmla="*/ 854625 h 854625"/>
                      <a:gd name="connsiteX3" fmla="*/ 0 w 1581545"/>
                      <a:gd name="connsiteY3" fmla="*/ 854625 h 854625"/>
                      <a:gd name="connsiteX4" fmla="*/ 0 w 1581545"/>
                      <a:gd name="connsiteY4" fmla="*/ 0 h 8546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81545" h="854625" fill="none" extrusionOk="0">
                        <a:moveTo>
                          <a:pt x="0" y="0"/>
                        </a:moveTo>
                        <a:cubicBezTo>
                          <a:pt x="573185" y="33039"/>
                          <a:pt x="1140174" y="-79946"/>
                          <a:pt x="1581545" y="0"/>
                        </a:cubicBezTo>
                        <a:cubicBezTo>
                          <a:pt x="1591208" y="235779"/>
                          <a:pt x="1585524" y="641285"/>
                          <a:pt x="1581545" y="854625"/>
                        </a:cubicBezTo>
                        <a:cubicBezTo>
                          <a:pt x="1292742" y="852413"/>
                          <a:pt x="308913" y="861341"/>
                          <a:pt x="0" y="854625"/>
                        </a:cubicBezTo>
                        <a:cubicBezTo>
                          <a:pt x="-61455" y="615475"/>
                          <a:pt x="-43564" y="106862"/>
                          <a:pt x="0" y="0"/>
                        </a:cubicBezTo>
                        <a:close/>
                      </a:path>
                      <a:path w="1581545" h="854625" stroke="0" extrusionOk="0">
                        <a:moveTo>
                          <a:pt x="0" y="0"/>
                        </a:moveTo>
                        <a:cubicBezTo>
                          <a:pt x="428064" y="-51484"/>
                          <a:pt x="1237170" y="-130669"/>
                          <a:pt x="1581545" y="0"/>
                        </a:cubicBezTo>
                        <a:cubicBezTo>
                          <a:pt x="1576479" y="344169"/>
                          <a:pt x="1647968" y="746684"/>
                          <a:pt x="1581545" y="854625"/>
                        </a:cubicBezTo>
                        <a:cubicBezTo>
                          <a:pt x="1075110" y="993746"/>
                          <a:pt x="691482" y="818576"/>
                          <a:pt x="0" y="854625"/>
                        </a:cubicBezTo>
                        <a:cubicBezTo>
                          <a:pt x="29084" y="440646"/>
                          <a:pt x="-32384" y="34964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VN" sz="4800" dirty="0"/>
              <a:t>500</a:t>
            </a:r>
          </a:p>
        </p:txBody>
      </p:sp>
      <p:sp>
        <p:nvSpPr>
          <p:cNvPr id="430" name="TextBox 429">
            <a:extLst>
              <a:ext uri="{FF2B5EF4-FFF2-40B4-BE49-F238E27FC236}">
                <a16:creationId xmlns:a16="http://schemas.microsoft.com/office/drawing/2014/main" id="{4EB27DBA-B317-294F-B98A-57DA74A284AC}"/>
              </a:ext>
            </a:extLst>
          </p:cNvPr>
          <p:cNvSpPr txBox="1"/>
          <p:nvPr/>
        </p:nvSpPr>
        <p:spPr>
          <a:xfrm>
            <a:off x="1023706" y="4007659"/>
            <a:ext cx="1581545" cy="854625"/>
          </a:xfrm>
          <a:prstGeom prst="rect">
            <a:avLst/>
          </a:prstGeom>
          <a:solidFill>
            <a:srgbClr val="FFFF00">
              <a:alpha val="55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6837363">
                  <a:custGeom>
                    <a:avLst/>
                    <a:gdLst>
                      <a:gd name="connsiteX0" fmla="*/ 0 w 1581545"/>
                      <a:gd name="connsiteY0" fmla="*/ 0 h 854625"/>
                      <a:gd name="connsiteX1" fmla="*/ 1581545 w 1581545"/>
                      <a:gd name="connsiteY1" fmla="*/ 0 h 854625"/>
                      <a:gd name="connsiteX2" fmla="*/ 1581545 w 1581545"/>
                      <a:gd name="connsiteY2" fmla="*/ 854625 h 854625"/>
                      <a:gd name="connsiteX3" fmla="*/ 0 w 1581545"/>
                      <a:gd name="connsiteY3" fmla="*/ 854625 h 854625"/>
                      <a:gd name="connsiteX4" fmla="*/ 0 w 1581545"/>
                      <a:gd name="connsiteY4" fmla="*/ 0 h 8546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81545" h="854625" fill="none" extrusionOk="0">
                        <a:moveTo>
                          <a:pt x="0" y="0"/>
                        </a:moveTo>
                        <a:cubicBezTo>
                          <a:pt x="573185" y="33039"/>
                          <a:pt x="1140174" y="-79946"/>
                          <a:pt x="1581545" y="0"/>
                        </a:cubicBezTo>
                        <a:cubicBezTo>
                          <a:pt x="1591208" y="235779"/>
                          <a:pt x="1585524" y="641285"/>
                          <a:pt x="1581545" y="854625"/>
                        </a:cubicBezTo>
                        <a:cubicBezTo>
                          <a:pt x="1292742" y="852413"/>
                          <a:pt x="308913" y="861341"/>
                          <a:pt x="0" y="854625"/>
                        </a:cubicBezTo>
                        <a:cubicBezTo>
                          <a:pt x="-61455" y="615475"/>
                          <a:pt x="-43564" y="106862"/>
                          <a:pt x="0" y="0"/>
                        </a:cubicBezTo>
                        <a:close/>
                      </a:path>
                      <a:path w="1581545" h="854625" stroke="0" extrusionOk="0">
                        <a:moveTo>
                          <a:pt x="0" y="0"/>
                        </a:moveTo>
                        <a:cubicBezTo>
                          <a:pt x="428064" y="-51484"/>
                          <a:pt x="1237170" y="-130669"/>
                          <a:pt x="1581545" y="0"/>
                        </a:cubicBezTo>
                        <a:cubicBezTo>
                          <a:pt x="1576479" y="344169"/>
                          <a:pt x="1647968" y="746684"/>
                          <a:pt x="1581545" y="854625"/>
                        </a:cubicBezTo>
                        <a:cubicBezTo>
                          <a:pt x="1075110" y="993746"/>
                          <a:pt x="691482" y="818576"/>
                          <a:pt x="0" y="854625"/>
                        </a:cubicBezTo>
                        <a:cubicBezTo>
                          <a:pt x="29084" y="440646"/>
                          <a:pt x="-32384" y="34964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VN" sz="4800" dirty="0"/>
              <a:t>600</a:t>
            </a: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B26BCFE1-68A2-6847-8019-B4CA6F54A402}"/>
              </a:ext>
            </a:extLst>
          </p:cNvPr>
          <p:cNvSpPr txBox="1"/>
          <p:nvPr/>
        </p:nvSpPr>
        <p:spPr>
          <a:xfrm>
            <a:off x="3030338" y="4007659"/>
            <a:ext cx="1581545" cy="854625"/>
          </a:xfrm>
          <a:prstGeom prst="rect">
            <a:avLst/>
          </a:prstGeom>
          <a:solidFill>
            <a:srgbClr val="DF3C7E">
              <a:alpha val="8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6837363">
                  <a:custGeom>
                    <a:avLst/>
                    <a:gdLst>
                      <a:gd name="connsiteX0" fmla="*/ 0 w 1581545"/>
                      <a:gd name="connsiteY0" fmla="*/ 0 h 854625"/>
                      <a:gd name="connsiteX1" fmla="*/ 1581545 w 1581545"/>
                      <a:gd name="connsiteY1" fmla="*/ 0 h 854625"/>
                      <a:gd name="connsiteX2" fmla="*/ 1581545 w 1581545"/>
                      <a:gd name="connsiteY2" fmla="*/ 854625 h 854625"/>
                      <a:gd name="connsiteX3" fmla="*/ 0 w 1581545"/>
                      <a:gd name="connsiteY3" fmla="*/ 854625 h 854625"/>
                      <a:gd name="connsiteX4" fmla="*/ 0 w 1581545"/>
                      <a:gd name="connsiteY4" fmla="*/ 0 h 8546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81545" h="854625" fill="none" extrusionOk="0">
                        <a:moveTo>
                          <a:pt x="0" y="0"/>
                        </a:moveTo>
                        <a:cubicBezTo>
                          <a:pt x="573185" y="33039"/>
                          <a:pt x="1140174" y="-79946"/>
                          <a:pt x="1581545" y="0"/>
                        </a:cubicBezTo>
                        <a:cubicBezTo>
                          <a:pt x="1591208" y="235779"/>
                          <a:pt x="1585524" y="641285"/>
                          <a:pt x="1581545" y="854625"/>
                        </a:cubicBezTo>
                        <a:cubicBezTo>
                          <a:pt x="1292742" y="852413"/>
                          <a:pt x="308913" y="861341"/>
                          <a:pt x="0" y="854625"/>
                        </a:cubicBezTo>
                        <a:cubicBezTo>
                          <a:pt x="-61455" y="615475"/>
                          <a:pt x="-43564" y="106862"/>
                          <a:pt x="0" y="0"/>
                        </a:cubicBezTo>
                        <a:close/>
                      </a:path>
                      <a:path w="1581545" h="854625" stroke="0" extrusionOk="0">
                        <a:moveTo>
                          <a:pt x="0" y="0"/>
                        </a:moveTo>
                        <a:cubicBezTo>
                          <a:pt x="428064" y="-51484"/>
                          <a:pt x="1237170" y="-130669"/>
                          <a:pt x="1581545" y="0"/>
                        </a:cubicBezTo>
                        <a:cubicBezTo>
                          <a:pt x="1576479" y="344169"/>
                          <a:pt x="1647968" y="746684"/>
                          <a:pt x="1581545" y="854625"/>
                        </a:cubicBezTo>
                        <a:cubicBezTo>
                          <a:pt x="1075110" y="993746"/>
                          <a:pt x="691482" y="818576"/>
                          <a:pt x="0" y="854625"/>
                        </a:cubicBezTo>
                        <a:cubicBezTo>
                          <a:pt x="29084" y="440646"/>
                          <a:pt x="-32384" y="34964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VN" sz="4800" dirty="0"/>
              <a:t>700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BB56C82F-B6C0-EE4F-B4EF-6AB3556CE53D}"/>
              </a:ext>
            </a:extLst>
          </p:cNvPr>
          <p:cNvSpPr txBox="1"/>
          <p:nvPr/>
        </p:nvSpPr>
        <p:spPr>
          <a:xfrm>
            <a:off x="5036970" y="4007658"/>
            <a:ext cx="1581545" cy="854625"/>
          </a:xfrm>
          <a:prstGeom prst="rect">
            <a:avLst/>
          </a:prstGeom>
          <a:solidFill>
            <a:srgbClr val="4BACC6">
              <a:alpha val="77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6837363">
                  <a:custGeom>
                    <a:avLst/>
                    <a:gdLst>
                      <a:gd name="connsiteX0" fmla="*/ 0 w 1581545"/>
                      <a:gd name="connsiteY0" fmla="*/ 0 h 854625"/>
                      <a:gd name="connsiteX1" fmla="*/ 1581545 w 1581545"/>
                      <a:gd name="connsiteY1" fmla="*/ 0 h 854625"/>
                      <a:gd name="connsiteX2" fmla="*/ 1581545 w 1581545"/>
                      <a:gd name="connsiteY2" fmla="*/ 854625 h 854625"/>
                      <a:gd name="connsiteX3" fmla="*/ 0 w 1581545"/>
                      <a:gd name="connsiteY3" fmla="*/ 854625 h 854625"/>
                      <a:gd name="connsiteX4" fmla="*/ 0 w 1581545"/>
                      <a:gd name="connsiteY4" fmla="*/ 0 h 8546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81545" h="854625" fill="none" extrusionOk="0">
                        <a:moveTo>
                          <a:pt x="0" y="0"/>
                        </a:moveTo>
                        <a:cubicBezTo>
                          <a:pt x="573185" y="33039"/>
                          <a:pt x="1140174" y="-79946"/>
                          <a:pt x="1581545" y="0"/>
                        </a:cubicBezTo>
                        <a:cubicBezTo>
                          <a:pt x="1591208" y="235779"/>
                          <a:pt x="1585524" y="641285"/>
                          <a:pt x="1581545" y="854625"/>
                        </a:cubicBezTo>
                        <a:cubicBezTo>
                          <a:pt x="1292742" y="852413"/>
                          <a:pt x="308913" y="861341"/>
                          <a:pt x="0" y="854625"/>
                        </a:cubicBezTo>
                        <a:cubicBezTo>
                          <a:pt x="-61455" y="615475"/>
                          <a:pt x="-43564" y="106862"/>
                          <a:pt x="0" y="0"/>
                        </a:cubicBezTo>
                        <a:close/>
                      </a:path>
                      <a:path w="1581545" h="854625" stroke="0" extrusionOk="0">
                        <a:moveTo>
                          <a:pt x="0" y="0"/>
                        </a:moveTo>
                        <a:cubicBezTo>
                          <a:pt x="428064" y="-51484"/>
                          <a:pt x="1237170" y="-130669"/>
                          <a:pt x="1581545" y="0"/>
                        </a:cubicBezTo>
                        <a:cubicBezTo>
                          <a:pt x="1576479" y="344169"/>
                          <a:pt x="1647968" y="746684"/>
                          <a:pt x="1581545" y="854625"/>
                        </a:cubicBezTo>
                        <a:cubicBezTo>
                          <a:pt x="1075110" y="993746"/>
                          <a:pt x="691482" y="818576"/>
                          <a:pt x="0" y="854625"/>
                        </a:cubicBezTo>
                        <a:cubicBezTo>
                          <a:pt x="29084" y="440646"/>
                          <a:pt x="-32384" y="34964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VN" sz="4800" dirty="0"/>
              <a:t>800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F31A3278-3293-A545-BD37-71797A57D3F6}"/>
              </a:ext>
            </a:extLst>
          </p:cNvPr>
          <p:cNvSpPr txBox="1"/>
          <p:nvPr/>
        </p:nvSpPr>
        <p:spPr>
          <a:xfrm>
            <a:off x="7102883" y="4007658"/>
            <a:ext cx="1581545" cy="854625"/>
          </a:xfrm>
          <a:prstGeom prst="rect">
            <a:avLst/>
          </a:prstGeom>
          <a:solidFill>
            <a:srgbClr val="F15441">
              <a:alpha val="76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6837363">
                  <a:custGeom>
                    <a:avLst/>
                    <a:gdLst>
                      <a:gd name="connsiteX0" fmla="*/ 0 w 1581545"/>
                      <a:gd name="connsiteY0" fmla="*/ 0 h 854625"/>
                      <a:gd name="connsiteX1" fmla="*/ 1581545 w 1581545"/>
                      <a:gd name="connsiteY1" fmla="*/ 0 h 854625"/>
                      <a:gd name="connsiteX2" fmla="*/ 1581545 w 1581545"/>
                      <a:gd name="connsiteY2" fmla="*/ 854625 h 854625"/>
                      <a:gd name="connsiteX3" fmla="*/ 0 w 1581545"/>
                      <a:gd name="connsiteY3" fmla="*/ 854625 h 854625"/>
                      <a:gd name="connsiteX4" fmla="*/ 0 w 1581545"/>
                      <a:gd name="connsiteY4" fmla="*/ 0 h 8546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81545" h="854625" fill="none" extrusionOk="0">
                        <a:moveTo>
                          <a:pt x="0" y="0"/>
                        </a:moveTo>
                        <a:cubicBezTo>
                          <a:pt x="573185" y="33039"/>
                          <a:pt x="1140174" y="-79946"/>
                          <a:pt x="1581545" y="0"/>
                        </a:cubicBezTo>
                        <a:cubicBezTo>
                          <a:pt x="1591208" y="235779"/>
                          <a:pt x="1585524" y="641285"/>
                          <a:pt x="1581545" y="854625"/>
                        </a:cubicBezTo>
                        <a:cubicBezTo>
                          <a:pt x="1292742" y="852413"/>
                          <a:pt x="308913" y="861341"/>
                          <a:pt x="0" y="854625"/>
                        </a:cubicBezTo>
                        <a:cubicBezTo>
                          <a:pt x="-61455" y="615475"/>
                          <a:pt x="-43564" y="106862"/>
                          <a:pt x="0" y="0"/>
                        </a:cubicBezTo>
                        <a:close/>
                      </a:path>
                      <a:path w="1581545" h="854625" stroke="0" extrusionOk="0">
                        <a:moveTo>
                          <a:pt x="0" y="0"/>
                        </a:moveTo>
                        <a:cubicBezTo>
                          <a:pt x="428064" y="-51484"/>
                          <a:pt x="1237170" y="-130669"/>
                          <a:pt x="1581545" y="0"/>
                        </a:cubicBezTo>
                        <a:cubicBezTo>
                          <a:pt x="1576479" y="344169"/>
                          <a:pt x="1647968" y="746684"/>
                          <a:pt x="1581545" y="854625"/>
                        </a:cubicBezTo>
                        <a:cubicBezTo>
                          <a:pt x="1075110" y="993746"/>
                          <a:pt x="691482" y="818576"/>
                          <a:pt x="0" y="854625"/>
                        </a:cubicBezTo>
                        <a:cubicBezTo>
                          <a:pt x="29084" y="440646"/>
                          <a:pt x="-32384" y="34964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VN" sz="4800" dirty="0"/>
              <a:t>900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D1BCA2BD-C77A-5D40-AAC4-F1D9ABAE604C}"/>
              </a:ext>
            </a:extLst>
          </p:cNvPr>
          <p:cNvSpPr txBox="1"/>
          <p:nvPr/>
        </p:nvSpPr>
        <p:spPr>
          <a:xfrm>
            <a:off x="9205147" y="4007658"/>
            <a:ext cx="2028521" cy="854625"/>
          </a:xfrm>
          <a:prstGeom prst="rect">
            <a:avLst/>
          </a:prstGeom>
          <a:solidFill>
            <a:srgbClr val="ED3D6C">
              <a:alpha val="92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6837363">
                  <a:custGeom>
                    <a:avLst/>
                    <a:gdLst>
                      <a:gd name="connsiteX0" fmla="*/ 0 w 2028521"/>
                      <a:gd name="connsiteY0" fmla="*/ 0 h 854625"/>
                      <a:gd name="connsiteX1" fmla="*/ 2028521 w 2028521"/>
                      <a:gd name="connsiteY1" fmla="*/ 0 h 854625"/>
                      <a:gd name="connsiteX2" fmla="*/ 2028521 w 2028521"/>
                      <a:gd name="connsiteY2" fmla="*/ 854625 h 854625"/>
                      <a:gd name="connsiteX3" fmla="*/ 0 w 2028521"/>
                      <a:gd name="connsiteY3" fmla="*/ 854625 h 854625"/>
                      <a:gd name="connsiteX4" fmla="*/ 0 w 2028521"/>
                      <a:gd name="connsiteY4" fmla="*/ 0 h 8546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028521" h="854625" fill="none" extrusionOk="0">
                        <a:moveTo>
                          <a:pt x="0" y="0"/>
                        </a:moveTo>
                        <a:cubicBezTo>
                          <a:pt x="577396" y="106216"/>
                          <a:pt x="1778246" y="-142119"/>
                          <a:pt x="2028521" y="0"/>
                        </a:cubicBezTo>
                        <a:cubicBezTo>
                          <a:pt x="2038184" y="235779"/>
                          <a:pt x="2032500" y="641285"/>
                          <a:pt x="2028521" y="854625"/>
                        </a:cubicBezTo>
                        <a:cubicBezTo>
                          <a:pt x="1174219" y="825397"/>
                          <a:pt x="688140" y="838931"/>
                          <a:pt x="0" y="854625"/>
                        </a:cubicBezTo>
                        <a:cubicBezTo>
                          <a:pt x="-61455" y="615475"/>
                          <a:pt x="-43564" y="106862"/>
                          <a:pt x="0" y="0"/>
                        </a:cubicBezTo>
                        <a:close/>
                      </a:path>
                      <a:path w="2028521" h="854625" stroke="0" extrusionOk="0">
                        <a:moveTo>
                          <a:pt x="0" y="0"/>
                        </a:moveTo>
                        <a:cubicBezTo>
                          <a:pt x="933140" y="-71603"/>
                          <a:pt x="1522336" y="126493"/>
                          <a:pt x="2028521" y="0"/>
                        </a:cubicBezTo>
                        <a:cubicBezTo>
                          <a:pt x="2023455" y="344169"/>
                          <a:pt x="2094944" y="746684"/>
                          <a:pt x="2028521" y="854625"/>
                        </a:cubicBezTo>
                        <a:cubicBezTo>
                          <a:pt x="1520372" y="899469"/>
                          <a:pt x="288575" y="697738"/>
                          <a:pt x="0" y="854625"/>
                        </a:cubicBezTo>
                        <a:cubicBezTo>
                          <a:pt x="29084" y="440646"/>
                          <a:pt x="-32384" y="34964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VN" sz="4800" dirty="0"/>
              <a:t>1000</a:t>
            </a:r>
          </a:p>
        </p:txBody>
      </p:sp>
    </p:spTree>
    <p:extLst>
      <p:ext uri="{BB962C8B-B14F-4D97-AF65-F5344CB8AC3E}">
        <p14:creationId xmlns:p14="http://schemas.microsoft.com/office/powerpoint/2010/main" val="422793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" grpId="0" animBg="1"/>
      <p:bldP spid="426" grpId="0" animBg="1"/>
      <p:bldP spid="427" grpId="0" animBg="1"/>
      <p:bldP spid="428" grpId="0" animBg="1"/>
      <p:bldP spid="429" grpId="0" animBg="1"/>
      <p:bldP spid="430" grpId="0" animBg="1"/>
      <p:bldP spid="431" grpId="0" animBg="1"/>
      <p:bldP spid="432" grpId="0" animBg="1"/>
      <p:bldP spid="433" grpId="0" animBg="1"/>
      <p:bldP spid="43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87</Words>
  <Application>Microsoft Office PowerPoint</Application>
  <PresentationFormat>Widescreen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UTM Cookies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Kim Quỳnh</cp:lastModifiedBy>
  <cp:revision>138</cp:revision>
  <dcterms:created xsi:type="dcterms:W3CDTF">2021-06-02T01:34:28Z</dcterms:created>
  <dcterms:modified xsi:type="dcterms:W3CDTF">2022-08-11T02:59:37Z</dcterms:modified>
</cp:coreProperties>
</file>