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2"/>
  </p:notes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65" r:id="rId12"/>
    <p:sldId id="305" r:id="rId13"/>
    <p:sldId id="272" r:id="rId14"/>
    <p:sldId id="267" r:id="rId15"/>
    <p:sldId id="268" r:id="rId16"/>
    <p:sldId id="269" r:id="rId17"/>
    <p:sldId id="270" r:id="rId18"/>
    <p:sldId id="271" r:id="rId19"/>
    <p:sldId id="310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4.jpg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2349119"/>
            <a:ext cx="10972800" cy="241490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9CC-C079-45F2-B6DB-7D72C24BF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80D1BF-03BE-4D2A-A66D-659A57C5D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71"/>
            <a:ext cx="12192000" cy="686816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573177-D419-4C8F-8009-894221009CF5}"/>
              </a:ext>
            </a:extLst>
          </p:cNvPr>
          <p:cNvSpPr txBox="1"/>
          <p:nvPr/>
        </p:nvSpPr>
        <p:spPr>
          <a:xfrm>
            <a:off x="2771774" y="196909"/>
            <a:ext cx="6648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altLang="en-US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1F4216-2AAE-44E1-A690-944463E8868F}"/>
              </a:ext>
            </a:extLst>
          </p:cNvPr>
          <p:cNvSpPr/>
          <p:nvPr/>
        </p:nvSpPr>
        <p:spPr>
          <a:xfrm>
            <a:off x="2546251" y="2901519"/>
            <a:ext cx="7891977" cy="830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CED3442-4D17-45D2-805C-B51091F651AD}"/>
              </a:ext>
            </a:extLst>
          </p:cNvPr>
          <p:cNvSpPr/>
          <p:nvPr/>
        </p:nvSpPr>
        <p:spPr>
          <a:xfrm>
            <a:off x="2546251" y="1719417"/>
            <a:ext cx="7891977" cy="830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A6FFCC-C382-417D-B42B-21E1E2C532C0}"/>
              </a:ext>
            </a:extLst>
          </p:cNvPr>
          <p:cNvSpPr/>
          <p:nvPr/>
        </p:nvSpPr>
        <p:spPr>
          <a:xfrm>
            <a:off x="2546251" y="3956481"/>
            <a:ext cx="7891976" cy="8309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9964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5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70" y="1358265"/>
            <a:ext cx="8980170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6550" y="337185"/>
            <a:ext cx="7432675" cy="363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25" y="4350385"/>
            <a:ext cx="8305800" cy="2194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" y="8699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5" y="1820545"/>
            <a:ext cx="8712200" cy="32175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70810" y="3895090"/>
            <a:ext cx="635000" cy="54737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9030" y="1012190"/>
            <a:ext cx="10309225" cy="40068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1783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89600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76185" y="4391660"/>
            <a:ext cx="46672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56445" y="4391660"/>
            <a:ext cx="77025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4" grpId="0" bldLvl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990" y="173355"/>
            <a:ext cx="9404350" cy="370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95" y="4379595"/>
            <a:ext cx="9197975" cy="13658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678805" y="4422140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959340" y="437959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827260" y="5109845"/>
            <a:ext cx="467360" cy="5276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9CC-C079-45F2-B6DB-7D72C24BF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80D1BF-03BE-4D2A-A66D-659A57C5D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71"/>
            <a:ext cx="12192000" cy="686816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573177-D419-4C8F-8009-894221009CF5}"/>
              </a:ext>
            </a:extLst>
          </p:cNvPr>
          <p:cNvSpPr txBox="1"/>
          <p:nvPr/>
        </p:nvSpPr>
        <p:spPr>
          <a:xfrm>
            <a:off x="2771774" y="196909"/>
            <a:ext cx="6648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altLang="en-US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1F4216-2AAE-44E1-A690-944463E8868F}"/>
              </a:ext>
            </a:extLst>
          </p:cNvPr>
          <p:cNvSpPr/>
          <p:nvPr/>
        </p:nvSpPr>
        <p:spPr>
          <a:xfrm>
            <a:off x="2546251" y="2901519"/>
            <a:ext cx="7891977" cy="830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CED3442-4D17-45D2-805C-B51091F651AD}"/>
              </a:ext>
            </a:extLst>
          </p:cNvPr>
          <p:cNvSpPr/>
          <p:nvPr/>
        </p:nvSpPr>
        <p:spPr>
          <a:xfrm>
            <a:off x="2546251" y="1719417"/>
            <a:ext cx="7891977" cy="830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A6FFCC-C382-417D-B42B-21E1E2C532C0}"/>
              </a:ext>
            </a:extLst>
          </p:cNvPr>
          <p:cNvSpPr/>
          <p:nvPr/>
        </p:nvSpPr>
        <p:spPr>
          <a:xfrm>
            <a:off x="2546251" y="3956481"/>
            <a:ext cx="7891976" cy="8309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59964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4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EF2386-18AA-477A-A56B-9A73026E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50110" y="656679"/>
            <a:ext cx="57175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50110" y="3509146"/>
            <a:ext cx="6163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2" name="Picture 2" descr="Káº¿t quáº£ hÃ¬nh áº£nh cho rose cartoon png pin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3" descr="C:\Users\ADMIN\Desktop\Tai nguyen thiet ke tro choi\Bảng gỗ\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02" y="-3938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512" y="3281054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21743" y="1897509"/>
            <a:ext cx="5154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8/3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585049" y="3764088"/>
            <a:ext cx="5484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58894" y="4791248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6078" y="1040544"/>
            <a:ext cx="4613066" cy="2577300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5056085" y="4769733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19103" y="3620721"/>
            <a:ext cx="540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2" descr="Káº¿t quáº£ hÃ¬nh áº£nh cho rose cartoon png pink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404" y="974043"/>
            <a:ext cx="4663440" cy="2475941"/>
          </a:xfrm>
          <a:prstGeom prst="rect">
            <a:avLst/>
          </a:prstGeom>
        </p:spPr>
      </p:pic>
      <p:sp>
        <p:nvSpPr>
          <p:cNvPr id="3" name="TextBox 14"/>
          <p:cNvSpPr txBox="1"/>
          <p:nvPr/>
        </p:nvSpPr>
        <p:spPr>
          <a:xfrm>
            <a:off x="4749733" y="4661074"/>
            <a:ext cx="390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con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38004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96418" y="1621879"/>
            <a:ext cx="3810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 kg + 23 kg = 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1855" y="5051434"/>
            <a:ext cx="1325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111" y="-1728041"/>
            <a:ext cx="4279778" cy="7739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83513" y="1684405"/>
            <a:ext cx="3437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13 kg - 8 kg = 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9500" y="5051434"/>
            <a:ext cx="1071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0725" y="1739265"/>
            <a:ext cx="783971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16: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223</Words>
  <Application>Microsoft Office PowerPoint</Application>
  <PresentationFormat>Widescreen</PresentationFormat>
  <Paragraphs>32</Paragraphs>
  <Slides>17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ITC Avant Garde Std Bk</vt:lpstr>
      <vt:lpstr>Times New Roman</vt:lpstr>
      <vt:lpstr>2_Office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10</cp:revision>
  <dcterms:created xsi:type="dcterms:W3CDTF">2021-05-13T04:51:00Z</dcterms:created>
  <dcterms:modified xsi:type="dcterms:W3CDTF">2022-11-03T15:40:23Z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