
<file path=[Content_Types].xml><?xml version="1.0" encoding="utf-8"?>
<Types xmlns="http://schemas.openxmlformats.org/package/2006/content-types">
  <Default Extension="jfif" ContentType="image/jpeg"/>
  <Default Extension="bin" ContentType="application/vnd.openxmlformats-officedocument.oleObject"/>
  <Default Extension="png" ContentType="image/png"/>
  <Default Extension="mp3" ContentType="audio/unknown"/>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6" r:id="rId2"/>
    <p:sldId id="331" r:id="rId3"/>
    <p:sldId id="312" r:id="rId4"/>
    <p:sldId id="263" r:id="rId5"/>
    <p:sldId id="343" r:id="rId6"/>
    <p:sldId id="368" r:id="rId7"/>
    <p:sldId id="369" r:id="rId8"/>
    <p:sldId id="360" r:id="rId9"/>
    <p:sldId id="333" r:id="rId10"/>
    <p:sldId id="361" r:id="rId11"/>
    <p:sldId id="362" r:id="rId12"/>
    <p:sldId id="363" r:id="rId13"/>
    <p:sldId id="335" r:id="rId14"/>
    <p:sldId id="365" r:id="rId15"/>
    <p:sldId id="366" r:id="rId16"/>
    <p:sldId id="367" r:id="rId17"/>
    <p:sldId id="364" r:id="rId18"/>
    <p:sldId id="272" r:id="rId19"/>
  </p:sldIdLst>
  <p:sldSz cx="12192000" cy="6858000"/>
  <p:notesSz cx="6954838" cy="93091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66FF99"/>
    <a:srgbClr val="5C8E3A"/>
    <a:srgbClr val="646464"/>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31" autoAdjust="0"/>
    <p:restoredTop sz="96703" autoAdjust="0"/>
  </p:normalViewPr>
  <p:slideViewPr>
    <p:cSldViewPr snapToGrid="0">
      <p:cViewPr>
        <p:scale>
          <a:sx n="80" d="100"/>
          <a:sy n="80" d="100"/>
        </p:scale>
        <p:origin x="24" y="3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vi-VN"/>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9501B424-D0F4-4D7E-BF95-50D7048069E3}" type="datetimeFigureOut">
              <a:rPr lang="vi-VN" smtClean="0"/>
              <a:t>28/09/2021</a:t>
            </a:fld>
            <a:endParaRPr lang="vi-VN"/>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vi-VN"/>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vi-VN"/>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7A1CED1F-2A60-4BCF-A982-B1DE6039188B}" type="slidenum">
              <a:rPr lang="vi-VN" smtClean="0"/>
              <a:t>‹#›</a:t>
            </a:fld>
            <a:endParaRPr lang="vi-VN"/>
          </a:p>
        </p:txBody>
      </p:sp>
    </p:spTree>
    <p:extLst>
      <p:ext uri="{BB962C8B-B14F-4D97-AF65-F5344CB8AC3E}">
        <p14:creationId xmlns:p14="http://schemas.microsoft.com/office/powerpoint/2010/main" val="3443543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1CED1F-2A60-4BCF-A982-B1DE6039188B}" type="slidenum">
              <a:rPr lang="vi-VN" smtClean="0"/>
              <a:t>1</a:t>
            </a:fld>
            <a:endParaRPr lang="vi-VN"/>
          </a:p>
        </p:txBody>
      </p:sp>
    </p:spTree>
    <p:extLst>
      <p:ext uri="{BB962C8B-B14F-4D97-AF65-F5344CB8AC3E}">
        <p14:creationId xmlns:p14="http://schemas.microsoft.com/office/powerpoint/2010/main" val="1799027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 xmlns:a16="http://schemas.microsoft.com/office/drawing/2014/main" id="{9453EC3D-D706-4FAB-A1F5-AA4E64FCE956}"/>
              </a:ext>
            </a:extLst>
          </p:cNvPr>
          <p:cNvSpPr>
            <a:spLocks noGrp="1" noChangeArrowheads="1"/>
          </p:cNvSpPr>
          <p:nvPr>
            <p:ph type="sldNum" sz="quarter" idx="5"/>
          </p:nvPr>
        </p:nvSpPr>
        <p:spPr>
          <a:noFill/>
        </p:spPr>
        <p:txBody>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fld id="{EF9491E5-022C-4FA6-BB69-E108DDB1DFCB}" type="slidenum">
              <a:rPr lang="en-US" altLang="en-US" sz="1200">
                <a:latin typeface="Arial" panose="020B0604020202020204" pitchFamily="34" charset="0"/>
              </a:rPr>
              <a:pPr eaLnBrk="1" hangingPunct="1"/>
              <a:t>3</a:t>
            </a:fld>
            <a:endParaRPr lang="en-US" altLang="en-US" sz="1200">
              <a:latin typeface="Arial" panose="020B0604020202020204" pitchFamily="34" charset="0"/>
            </a:endParaRPr>
          </a:p>
        </p:txBody>
      </p:sp>
      <p:sp>
        <p:nvSpPr>
          <p:cNvPr id="23555" name="Rectangle 2">
            <a:extLst>
              <a:ext uri="{FF2B5EF4-FFF2-40B4-BE49-F238E27FC236}">
                <a16:creationId xmlns="" xmlns:a16="http://schemas.microsoft.com/office/drawing/2014/main" id="{44A59C52-20DB-415E-AAD5-0362B77E1359}"/>
              </a:ext>
            </a:extLst>
          </p:cNvPr>
          <p:cNvSpPr>
            <a:spLocks noGrp="1" noRot="1" noChangeAspect="1" noChangeArrowheads="1" noTextEdit="1"/>
          </p:cNvSpPr>
          <p:nvPr>
            <p:ph type="sldImg"/>
          </p:nvPr>
        </p:nvSpPr>
        <p:spPr>
          <a:ln/>
        </p:spPr>
      </p:sp>
      <p:sp>
        <p:nvSpPr>
          <p:cNvPr id="23556" name="Rectangle 3">
            <a:extLst>
              <a:ext uri="{FF2B5EF4-FFF2-40B4-BE49-F238E27FC236}">
                <a16:creationId xmlns="" xmlns:a16="http://schemas.microsoft.com/office/drawing/2014/main" id="{4DBC3313-0DAA-47C1-A9F3-CD904A7A13D7}"/>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4</a:t>
            </a:fld>
            <a:endParaRPr lang="vi-VN"/>
          </a:p>
        </p:txBody>
      </p:sp>
    </p:spTree>
    <p:extLst>
      <p:ext uri="{BB962C8B-B14F-4D97-AF65-F5344CB8AC3E}">
        <p14:creationId xmlns:p14="http://schemas.microsoft.com/office/powerpoint/2010/main" val="1782719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kern="1200" dirty="0" smtClean="0">
                <a:solidFill>
                  <a:schemeClr val="tx1"/>
                </a:solidFill>
                <a:effectLst/>
                <a:latin typeface="+mn-lt"/>
                <a:ea typeface="+mn-ea"/>
                <a:cs typeface="+mn-cs"/>
              </a:rPr>
              <a:t>GV </a:t>
            </a:r>
            <a:r>
              <a:rPr lang="en-US" sz="1200" b="1" i="1" u="sng" kern="1200" dirty="0" err="1" smtClean="0">
                <a:solidFill>
                  <a:schemeClr val="tx1"/>
                </a:solidFill>
                <a:effectLst/>
                <a:latin typeface="+mn-lt"/>
                <a:ea typeface="+mn-ea"/>
                <a:cs typeface="+mn-cs"/>
              </a:rPr>
              <a:t>chốt</a:t>
            </a:r>
            <a:r>
              <a:rPr lang="en-US" sz="1200" b="1" i="1" u="sng"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giải</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toán</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tỉ</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lệ</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dạng</a:t>
            </a:r>
            <a:r>
              <a:rPr lang="en-US" sz="1200" b="1" i="1" kern="1200" dirty="0" smtClean="0">
                <a:solidFill>
                  <a:schemeClr val="tx1"/>
                </a:solidFill>
                <a:effectLst/>
                <a:latin typeface="+mn-lt"/>
                <a:ea typeface="+mn-ea"/>
                <a:cs typeface="+mn-cs"/>
              </a:rPr>
              <a:t> 2.</a:t>
            </a:r>
            <a:endParaRPr lang="en-US" dirty="0"/>
          </a:p>
        </p:txBody>
      </p:sp>
      <p:sp>
        <p:nvSpPr>
          <p:cNvPr id="4" name="Slide Number Placeholder 3"/>
          <p:cNvSpPr>
            <a:spLocks noGrp="1"/>
          </p:cNvSpPr>
          <p:nvPr>
            <p:ph type="sldNum" sz="quarter" idx="10"/>
          </p:nvPr>
        </p:nvSpPr>
        <p:spPr/>
        <p:txBody>
          <a:bodyPr/>
          <a:lstStyle/>
          <a:p>
            <a:fld id="{7A1CED1F-2A60-4BCF-A982-B1DE6039188B}" type="slidenum">
              <a:rPr lang="vi-VN" smtClean="0"/>
              <a:t>11</a:t>
            </a:fld>
            <a:endParaRPr lang="vi-VN"/>
          </a:p>
        </p:txBody>
      </p:sp>
    </p:spTree>
    <p:extLst>
      <p:ext uri="{BB962C8B-B14F-4D97-AF65-F5344CB8AC3E}">
        <p14:creationId xmlns:p14="http://schemas.microsoft.com/office/powerpoint/2010/main" val="3480268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kern="1200" dirty="0" smtClean="0">
                <a:solidFill>
                  <a:schemeClr val="tx1"/>
                </a:solidFill>
                <a:effectLst/>
                <a:latin typeface="+mn-lt"/>
                <a:ea typeface="+mn-ea"/>
                <a:cs typeface="+mn-cs"/>
              </a:rPr>
              <a:t>GV </a:t>
            </a:r>
            <a:r>
              <a:rPr lang="en-US" sz="1200" b="1" i="1" u="sng" kern="1200" dirty="0" err="1" smtClean="0">
                <a:solidFill>
                  <a:schemeClr val="tx1"/>
                </a:solidFill>
                <a:effectLst/>
                <a:latin typeface="+mn-lt"/>
                <a:ea typeface="+mn-ea"/>
                <a:cs typeface="+mn-cs"/>
              </a:rPr>
              <a:t>chốt</a:t>
            </a:r>
            <a:r>
              <a:rPr lang="en-US" sz="1200" b="1" i="1" u="sng"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giải</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toán</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tỉ</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lệ</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nghịch</a:t>
            </a:r>
            <a:r>
              <a:rPr lang="en-US" sz="1200" b="1" i="1" kern="1200" dirty="0" smtClean="0">
                <a:solidFill>
                  <a:schemeClr val="tx1"/>
                </a:solidFill>
                <a:effectLst/>
                <a:latin typeface="+mn-lt"/>
                <a:ea typeface="+mn-ea"/>
                <a:cs typeface="+mn-cs"/>
              </a:rPr>
              <a:t>.</a:t>
            </a:r>
            <a:r>
              <a:rPr lang="vi-VN" sz="1200" b="1"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A1CED1F-2A60-4BCF-A982-B1DE6039188B}" type="slidenum">
              <a:rPr lang="vi-VN" smtClean="0"/>
              <a:t>12</a:t>
            </a:fld>
            <a:endParaRPr lang="vi-VN"/>
          </a:p>
        </p:txBody>
      </p:sp>
    </p:spTree>
    <p:extLst>
      <p:ext uri="{BB962C8B-B14F-4D97-AF65-F5344CB8AC3E}">
        <p14:creationId xmlns:p14="http://schemas.microsoft.com/office/powerpoint/2010/main" val="3724993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Khỉ</a:t>
            </a:r>
            <a:r>
              <a:rPr lang="en-US" baseline="0" dirty="0" smtClean="0"/>
              <a:t> </a:t>
            </a:r>
            <a:r>
              <a:rPr lang="en-US" baseline="0" dirty="0" err="1" smtClean="0"/>
              <a:t>vàng</a:t>
            </a:r>
            <a:r>
              <a:rPr lang="en-US" baseline="0" dirty="0" smtClean="0"/>
              <a:t>: </a:t>
            </a:r>
            <a:r>
              <a:rPr lang="en-US" baseline="0" dirty="0" err="1" smtClean="0"/>
              <a:t>quả</a:t>
            </a:r>
            <a:r>
              <a:rPr lang="en-US" baseline="0" dirty="0" smtClean="0"/>
              <a:t> 1</a:t>
            </a:r>
          </a:p>
          <a:p>
            <a:r>
              <a:rPr lang="en-US" baseline="0" dirty="0" err="1" smtClean="0"/>
              <a:t>Khỉ</a:t>
            </a:r>
            <a:r>
              <a:rPr lang="en-US" baseline="0" dirty="0" smtClean="0"/>
              <a:t> </a:t>
            </a:r>
            <a:r>
              <a:rPr lang="en-US" baseline="0" dirty="0" err="1" smtClean="0"/>
              <a:t>nâu</a:t>
            </a:r>
            <a:r>
              <a:rPr lang="en-US" baseline="0" dirty="0" smtClean="0"/>
              <a:t>: </a:t>
            </a:r>
            <a:r>
              <a:rPr lang="en-US" baseline="0" dirty="0" err="1" smtClean="0"/>
              <a:t>quả</a:t>
            </a:r>
            <a:r>
              <a:rPr lang="en-US" baseline="0" smtClean="0"/>
              <a:t> 5</a:t>
            </a:r>
            <a:endParaRPr lang="en-US" dirty="0"/>
          </a:p>
        </p:txBody>
      </p:sp>
      <p:sp>
        <p:nvSpPr>
          <p:cNvPr id="4" name="Slide Number Placeholder 3"/>
          <p:cNvSpPr>
            <a:spLocks noGrp="1"/>
          </p:cNvSpPr>
          <p:nvPr>
            <p:ph type="sldNum" sz="quarter" idx="10"/>
          </p:nvPr>
        </p:nvSpPr>
        <p:spPr/>
        <p:txBody>
          <a:bodyPr/>
          <a:lstStyle/>
          <a:p>
            <a:fld id="{7A1CED1F-2A60-4BCF-A982-B1DE6039188B}" type="slidenum">
              <a:rPr lang="vi-VN" smtClean="0"/>
              <a:t>15</a:t>
            </a:fld>
            <a:endParaRPr lang="vi-VN"/>
          </a:p>
        </p:txBody>
      </p:sp>
    </p:spTree>
    <p:extLst>
      <p:ext uri="{BB962C8B-B14F-4D97-AF65-F5344CB8AC3E}">
        <p14:creationId xmlns:p14="http://schemas.microsoft.com/office/powerpoint/2010/main" val="2182070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A1CED1F-2A60-4BCF-A982-B1DE6039188B}" type="slidenum">
              <a:rPr lang="vi-VN" smtClean="0"/>
              <a:t>16</a:t>
            </a:fld>
            <a:endParaRPr lang="vi-VN"/>
          </a:p>
        </p:txBody>
      </p:sp>
    </p:spTree>
    <p:extLst>
      <p:ext uri="{BB962C8B-B14F-4D97-AF65-F5344CB8AC3E}">
        <p14:creationId xmlns:p14="http://schemas.microsoft.com/office/powerpoint/2010/main" val="2763315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18</a:t>
            </a:fld>
            <a:endParaRPr lang="vi-VN"/>
          </a:p>
        </p:txBody>
      </p:sp>
    </p:spTree>
    <p:extLst>
      <p:ext uri="{BB962C8B-B14F-4D97-AF65-F5344CB8AC3E}">
        <p14:creationId xmlns:p14="http://schemas.microsoft.com/office/powerpoint/2010/main" val="3128471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2E0F1F-6A0B-4DB9-84D7-DFDC2FE385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4ACEE317-9F5D-4BE2-82E5-4C10C762E5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CB8E840D-A4DD-44DF-A344-36EAD0D14500}"/>
              </a:ext>
            </a:extLst>
          </p:cNvPr>
          <p:cNvSpPr>
            <a:spLocks noGrp="1"/>
          </p:cNvSpPr>
          <p:nvPr>
            <p:ph type="dt" sz="half" idx="10"/>
          </p:nvPr>
        </p:nvSpPr>
        <p:spPr/>
        <p:txBody>
          <a:bodyPr/>
          <a:lstStyle/>
          <a:p>
            <a:fld id="{F4C9A0EC-FB5A-4645-BDA8-B69FA18BFD46}" type="datetimeFigureOut">
              <a:rPr lang="vi-VN" smtClean="0"/>
              <a:t>28/09/2021</a:t>
            </a:fld>
            <a:endParaRPr lang="vi-VN"/>
          </a:p>
        </p:txBody>
      </p:sp>
      <p:sp>
        <p:nvSpPr>
          <p:cNvPr id="5" name="Footer Placeholder 4">
            <a:extLst>
              <a:ext uri="{FF2B5EF4-FFF2-40B4-BE49-F238E27FC236}">
                <a16:creationId xmlns="" xmlns:a16="http://schemas.microsoft.com/office/drawing/2014/main" id="{2DFB163E-ABFC-4DD3-86D9-F60715AC97E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A11D4887-EC00-40EA-B0D3-4B0A3ECE3CDA}"/>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002918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3D8A23-FF33-4213-84DF-D9646231847F}"/>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2E6F594D-0891-4D04-9383-FD125A6DDC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46A5F090-0F75-4670-8123-B8807B09D9A7}"/>
              </a:ext>
            </a:extLst>
          </p:cNvPr>
          <p:cNvSpPr>
            <a:spLocks noGrp="1"/>
          </p:cNvSpPr>
          <p:nvPr>
            <p:ph type="dt" sz="half" idx="10"/>
          </p:nvPr>
        </p:nvSpPr>
        <p:spPr/>
        <p:txBody>
          <a:bodyPr/>
          <a:lstStyle/>
          <a:p>
            <a:fld id="{F4C9A0EC-FB5A-4645-BDA8-B69FA18BFD46}" type="datetimeFigureOut">
              <a:rPr lang="vi-VN" smtClean="0"/>
              <a:t>28/09/2021</a:t>
            </a:fld>
            <a:endParaRPr lang="vi-VN"/>
          </a:p>
        </p:txBody>
      </p:sp>
      <p:sp>
        <p:nvSpPr>
          <p:cNvPr id="5" name="Footer Placeholder 4">
            <a:extLst>
              <a:ext uri="{FF2B5EF4-FFF2-40B4-BE49-F238E27FC236}">
                <a16:creationId xmlns="" xmlns:a16="http://schemas.microsoft.com/office/drawing/2014/main" id="{9121DB30-B540-40B1-86B1-BAEF8EBE1CA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03108219-3C4C-4876-BAB1-80CB193D436D}"/>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2625282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87B470B-B147-4461-844C-7DF2238F04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D743D972-FDDB-4E45-AC1C-E1825392B91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5AAC2B7D-951B-4594-BE70-2682078650B1}"/>
              </a:ext>
            </a:extLst>
          </p:cNvPr>
          <p:cNvSpPr>
            <a:spLocks noGrp="1"/>
          </p:cNvSpPr>
          <p:nvPr>
            <p:ph type="dt" sz="half" idx="10"/>
          </p:nvPr>
        </p:nvSpPr>
        <p:spPr/>
        <p:txBody>
          <a:bodyPr/>
          <a:lstStyle/>
          <a:p>
            <a:fld id="{F4C9A0EC-FB5A-4645-BDA8-B69FA18BFD46}" type="datetimeFigureOut">
              <a:rPr lang="vi-VN" smtClean="0"/>
              <a:t>28/09/2021</a:t>
            </a:fld>
            <a:endParaRPr lang="vi-VN"/>
          </a:p>
        </p:txBody>
      </p:sp>
      <p:sp>
        <p:nvSpPr>
          <p:cNvPr id="5" name="Footer Placeholder 4">
            <a:extLst>
              <a:ext uri="{FF2B5EF4-FFF2-40B4-BE49-F238E27FC236}">
                <a16:creationId xmlns="" xmlns:a16="http://schemas.microsoft.com/office/drawing/2014/main" id="{8B0ECBA6-5FF4-48C3-9EF4-58BA8DDCCBF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29AF6A52-5F45-4A5D-AF4D-2CE485807C18}"/>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123829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30725"/>
          </a:xfrm>
        </p:spPr>
        <p:txBody>
          <a:bodyPr rtlCol="0">
            <a:normAutofit/>
          </a:bodyPr>
          <a:lstStyle/>
          <a:p>
            <a:pPr lvl="0"/>
            <a:endParaRPr lang="en-US" noProof="0" smtClean="0"/>
          </a:p>
        </p:txBody>
      </p:sp>
      <p:sp>
        <p:nvSpPr>
          <p:cNvPr id="4" name="Date Placeholder 3"/>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pPr>
              <a:defRPr/>
            </a:pPr>
            <a:fld id="{F2590F92-C213-49FD-BDB8-A4E658763B20}" type="slidenum">
              <a:rPr lang="en-US"/>
              <a:pPr>
                <a:defRPr/>
              </a:pPr>
              <a:t>‹#›</a:t>
            </a:fld>
            <a:endParaRPr lang="en-US"/>
          </a:p>
        </p:txBody>
      </p:sp>
    </p:spTree>
    <p:extLst>
      <p:ext uri="{BB962C8B-B14F-4D97-AF65-F5344CB8AC3E}">
        <p14:creationId xmlns:p14="http://schemas.microsoft.com/office/powerpoint/2010/main" val="2624615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65C60C-8618-46AD-82FB-74EFFF22EA7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20BC9C31-DB43-4DE0-BBAE-F6533C7D09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321BF5FA-C717-47B0-9147-7095DAD6DCDA}"/>
              </a:ext>
            </a:extLst>
          </p:cNvPr>
          <p:cNvSpPr>
            <a:spLocks noGrp="1"/>
          </p:cNvSpPr>
          <p:nvPr>
            <p:ph type="dt" sz="half" idx="10"/>
          </p:nvPr>
        </p:nvSpPr>
        <p:spPr/>
        <p:txBody>
          <a:bodyPr/>
          <a:lstStyle/>
          <a:p>
            <a:fld id="{F4C9A0EC-FB5A-4645-BDA8-B69FA18BFD46}" type="datetimeFigureOut">
              <a:rPr lang="vi-VN" smtClean="0"/>
              <a:t>28/09/2021</a:t>
            </a:fld>
            <a:endParaRPr lang="vi-VN"/>
          </a:p>
        </p:txBody>
      </p:sp>
      <p:sp>
        <p:nvSpPr>
          <p:cNvPr id="5" name="Footer Placeholder 4">
            <a:extLst>
              <a:ext uri="{FF2B5EF4-FFF2-40B4-BE49-F238E27FC236}">
                <a16:creationId xmlns="" xmlns:a16="http://schemas.microsoft.com/office/drawing/2014/main" id="{9E616B44-75AE-4021-8DA4-C2C9231D61E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1838A47E-0FA1-4D07-9575-3DAE9B35E4D1}"/>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00969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7A1CF6-67B5-485A-AFB2-FC21C7260C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A3A35E1A-39CC-441E-B90C-4356CEF969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40EF07A-9F41-451F-8ABB-B8032FD58BB3}"/>
              </a:ext>
            </a:extLst>
          </p:cNvPr>
          <p:cNvSpPr>
            <a:spLocks noGrp="1"/>
          </p:cNvSpPr>
          <p:nvPr>
            <p:ph type="dt" sz="half" idx="10"/>
          </p:nvPr>
        </p:nvSpPr>
        <p:spPr/>
        <p:txBody>
          <a:bodyPr/>
          <a:lstStyle/>
          <a:p>
            <a:fld id="{F4C9A0EC-FB5A-4645-BDA8-B69FA18BFD46}" type="datetimeFigureOut">
              <a:rPr lang="vi-VN" smtClean="0"/>
              <a:t>28/09/2021</a:t>
            </a:fld>
            <a:endParaRPr lang="vi-VN"/>
          </a:p>
        </p:txBody>
      </p:sp>
      <p:sp>
        <p:nvSpPr>
          <p:cNvPr id="5" name="Footer Placeholder 4">
            <a:extLst>
              <a:ext uri="{FF2B5EF4-FFF2-40B4-BE49-F238E27FC236}">
                <a16:creationId xmlns="" xmlns:a16="http://schemas.microsoft.com/office/drawing/2014/main" id="{7A2DB6F8-4ACC-4A4D-A7FC-D70EA8C5995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FBACE8AE-BF2D-4327-BC7C-68E826976E2A}"/>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99609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7166E8-70FA-498F-A185-6669415496D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51469655-3A4A-4E4B-9C62-0C9ED45EDD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C46489C4-AF11-4BFD-81C1-1025F5633F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A876C25E-ECBE-4B92-8E86-213758190532}"/>
              </a:ext>
            </a:extLst>
          </p:cNvPr>
          <p:cNvSpPr>
            <a:spLocks noGrp="1"/>
          </p:cNvSpPr>
          <p:nvPr>
            <p:ph type="dt" sz="half" idx="10"/>
          </p:nvPr>
        </p:nvSpPr>
        <p:spPr/>
        <p:txBody>
          <a:bodyPr/>
          <a:lstStyle/>
          <a:p>
            <a:fld id="{F4C9A0EC-FB5A-4645-BDA8-B69FA18BFD46}" type="datetimeFigureOut">
              <a:rPr lang="vi-VN" smtClean="0"/>
              <a:t>28/09/2021</a:t>
            </a:fld>
            <a:endParaRPr lang="vi-VN"/>
          </a:p>
        </p:txBody>
      </p:sp>
      <p:sp>
        <p:nvSpPr>
          <p:cNvPr id="6" name="Footer Placeholder 5">
            <a:extLst>
              <a:ext uri="{FF2B5EF4-FFF2-40B4-BE49-F238E27FC236}">
                <a16:creationId xmlns="" xmlns:a16="http://schemas.microsoft.com/office/drawing/2014/main" id="{FADD08B1-C7A0-4AA1-826A-EB7B2490BC4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C79D1532-F6D5-444C-AA1E-3C9574260778}"/>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229083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A1C42C-C8D8-487F-9C00-C48EBBA9A06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F90D0D14-930A-4682-84CF-38DB0E0AE7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0A95F1D2-5EDC-47C7-A9D1-785E1C8B1C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D57FA686-148F-4DAD-BD39-9BD8331D90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9D00777B-E858-4CF5-9160-EC8707666F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C3BE4070-16AC-4EDD-96C5-5AE361D61B51}"/>
              </a:ext>
            </a:extLst>
          </p:cNvPr>
          <p:cNvSpPr>
            <a:spLocks noGrp="1"/>
          </p:cNvSpPr>
          <p:nvPr>
            <p:ph type="dt" sz="half" idx="10"/>
          </p:nvPr>
        </p:nvSpPr>
        <p:spPr/>
        <p:txBody>
          <a:bodyPr/>
          <a:lstStyle/>
          <a:p>
            <a:fld id="{F4C9A0EC-FB5A-4645-BDA8-B69FA18BFD46}" type="datetimeFigureOut">
              <a:rPr lang="vi-VN" smtClean="0"/>
              <a:t>28/09/2021</a:t>
            </a:fld>
            <a:endParaRPr lang="vi-VN"/>
          </a:p>
        </p:txBody>
      </p:sp>
      <p:sp>
        <p:nvSpPr>
          <p:cNvPr id="8" name="Footer Placeholder 7">
            <a:extLst>
              <a:ext uri="{FF2B5EF4-FFF2-40B4-BE49-F238E27FC236}">
                <a16:creationId xmlns="" xmlns:a16="http://schemas.microsoft.com/office/drawing/2014/main" id="{D8B043A7-929C-470D-A4BE-C2F4D588D7E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03E4C6AA-44DE-4D51-9510-0A806B7A6BD4}"/>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772305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829964-08F6-4BC0-BD1D-B3099953C17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50884694-FC6B-47F0-B6D6-9BF586244496}"/>
              </a:ext>
            </a:extLst>
          </p:cNvPr>
          <p:cNvSpPr>
            <a:spLocks noGrp="1"/>
          </p:cNvSpPr>
          <p:nvPr>
            <p:ph type="dt" sz="half" idx="10"/>
          </p:nvPr>
        </p:nvSpPr>
        <p:spPr/>
        <p:txBody>
          <a:bodyPr/>
          <a:lstStyle/>
          <a:p>
            <a:fld id="{F4C9A0EC-FB5A-4645-BDA8-B69FA18BFD46}" type="datetimeFigureOut">
              <a:rPr lang="vi-VN" smtClean="0"/>
              <a:t>28/09/2021</a:t>
            </a:fld>
            <a:endParaRPr lang="vi-VN"/>
          </a:p>
        </p:txBody>
      </p:sp>
      <p:sp>
        <p:nvSpPr>
          <p:cNvPr id="4" name="Footer Placeholder 3">
            <a:extLst>
              <a:ext uri="{FF2B5EF4-FFF2-40B4-BE49-F238E27FC236}">
                <a16:creationId xmlns="" xmlns:a16="http://schemas.microsoft.com/office/drawing/2014/main" id="{5F423B09-0F29-4D33-8B65-851AC55052D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3710744A-2483-4891-945B-C0B1697507F2}"/>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67061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9DEF1E3-8B28-4ACC-B472-69AE99EDC544}"/>
              </a:ext>
            </a:extLst>
          </p:cNvPr>
          <p:cNvSpPr>
            <a:spLocks noGrp="1"/>
          </p:cNvSpPr>
          <p:nvPr>
            <p:ph type="dt" sz="half" idx="10"/>
          </p:nvPr>
        </p:nvSpPr>
        <p:spPr/>
        <p:txBody>
          <a:bodyPr/>
          <a:lstStyle/>
          <a:p>
            <a:fld id="{F4C9A0EC-FB5A-4645-BDA8-B69FA18BFD46}" type="datetimeFigureOut">
              <a:rPr lang="vi-VN" smtClean="0"/>
              <a:t>28/09/2021</a:t>
            </a:fld>
            <a:endParaRPr lang="vi-VN"/>
          </a:p>
        </p:txBody>
      </p:sp>
      <p:sp>
        <p:nvSpPr>
          <p:cNvPr id="3" name="Footer Placeholder 2">
            <a:extLst>
              <a:ext uri="{FF2B5EF4-FFF2-40B4-BE49-F238E27FC236}">
                <a16:creationId xmlns="" xmlns:a16="http://schemas.microsoft.com/office/drawing/2014/main" id="{5D0EBF5C-03F3-4922-B6F5-65DD0C76E32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5F6CB553-09C5-4FF7-8BE8-32496D27B65A}"/>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203427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A6CFF6-2056-4B58-ADD3-5159511065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BCEF9CE0-C8FE-472C-9C20-A80C3C4628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ADADF73F-6AB4-41C3-BA4C-3C4E890D9C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9A0722A-50A2-489F-9A73-4E8FE3067CC6}"/>
              </a:ext>
            </a:extLst>
          </p:cNvPr>
          <p:cNvSpPr>
            <a:spLocks noGrp="1"/>
          </p:cNvSpPr>
          <p:nvPr>
            <p:ph type="dt" sz="half" idx="10"/>
          </p:nvPr>
        </p:nvSpPr>
        <p:spPr/>
        <p:txBody>
          <a:bodyPr/>
          <a:lstStyle/>
          <a:p>
            <a:fld id="{F4C9A0EC-FB5A-4645-BDA8-B69FA18BFD46}" type="datetimeFigureOut">
              <a:rPr lang="vi-VN" smtClean="0"/>
              <a:t>28/09/2021</a:t>
            </a:fld>
            <a:endParaRPr lang="vi-VN"/>
          </a:p>
        </p:txBody>
      </p:sp>
      <p:sp>
        <p:nvSpPr>
          <p:cNvPr id="6" name="Footer Placeholder 5">
            <a:extLst>
              <a:ext uri="{FF2B5EF4-FFF2-40B4-BE49-F238E27FC236}">
                <a16:creationId xmlns="" xmlns:a16="http://schemas.microsoft.com/office/drawing/2014/main" id="{3B2F741A-656B-4A0A-921D-76E436AAFEF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934869C7-3458-44DA-9C1B-A95D28E42B08}"/>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2506018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D6EE83-D48E-4134-A69C-30F2DB411B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06F25701-90DE-41E4-AE94-C173571E7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3EC50613-A124-46F2-BB74-6CF629F59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CA43506-D81B-47EE-AD1C-DDC7DE6784D5}"/>
              </a:ext>
            </a:extLst>
          </p:cNvPr>
          <p:cNvSpPr>
            <a:spLocks noGrp="1"/>
          </p:cNvSpPr>
          <p:nvPr>
            <p:ph type="dt" sz="half" idx="10"/>
          </p:nvPr>
        </p:nvSpPr>
        <p:spPr/>
        <p:txBody>
          <a:bodyPr/>
          <a:lstStyle/>
          <a:p>
            <a:fld id="{F4C9A0EC-FB5A-4645-BDA8-B69FA18BFD46}" type="datetimeFigureOut">
              <a:rPr lang="vi-VN" smtClean="0"/>
              <a:t>28/09/2021</a:t>
            </a:fld>
            <a:endParaRPr lang="vi-VN"/>
          </a:p>
        </p:txBody>
      </p:sp>
      <p:sp>
        <p:nvSpPr>
          <p:cNvPr id="6" name="Footer Placeholder 5">
            <a:extLst>
              <a:ext uri="{FF2B5EF4-FFF2-40B4-BE49-F238E27FC236}">
                <a16:creationId xmlns="" xmlns:a16="http://schemas.microsoft.com/office/drawing/2014/main" id="{BC5686FE-DB66-494C-9874-A780A81838F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79FC207F-772D-4434-B846-24E2D526AF8C}"/>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649923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8F28569-83E0-495F-A414-B3FA911AC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EA40D851-540A-4C2B-80DF-E973A01E4D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4A4E3F5E-249B-450D-BFB8-31B1925384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9A0EC-FB5A-4645-BDA8-B69FA18BFD46}" type="datetimeFigureOut">
              <a:rPr lang="vi-VN" smtClean="0"/>
              <a:t>28/09/2021</a:t>
            </a:fld>
            <a:endParaRPr lang="vi-VN"/>
          </a:p>
        </p:txBody>
      </p:sp>
      <p:sp>
        <p:nvSpPr>
          <p:cNvPr id="5" name="Footer Placeholder 4">
            <a:extLst>
              <a:ext uri="{FF2B5EF4-FFF2-40B4-BE49-F238E27FC236}">
                <a16:creationId xmlns="" xmlns:a16="http://schemas.microsoft.com/office/drawing/2014/main" id="{AB6938F0-CD65-4F7F-9B72-F499B6126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9ABFDB71-DFAF-4BE5-8CD5-AF1EF98BEB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00EDF-A05D-4D11-B793-4CEBAED8796B}" type="slidenum">
              <a:rPr lang="vi-VN" smtClean="0"/>
              <a:t>‹#›</a:t>
            </a:fld>
            <a:endParaRPr lang="vi-VN"/>
          </a:p>
        </p:txBody>
      </p:sp>
    </p:spTree>
    <p:extLst>
      <p:ext uri="{BB962C8B-B14F-4D97-AF65-F5344CB8AC3E}">
        <p14:creationId xmlns:p14="http://schemas.microsoft.com/office/powerpoint/2010/main" val="3391713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jf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slide" Target="slide9.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18.xml"/><Relationship Id="rId18" Type="http://schemas.openxmlformats.org/officeDocument/2006/relationships/slide" Target="slide10.xml"/><Relationship Id="rId3" Type="http://schemas.openxmlformats.org/officeDocument/2006/relationships/image" Target="../media/image12.jpeg"/><Relationship Id="rId21" Type="http://schemas.openxmlformats.org/officeDocument/2006/relationships/image" Target="../media/image23.png"/><Relationship Id="rId7" Type="http://schemas.openxmlformats.org/officeDocument/2006/relationships/image" Target="../media/image15.png"/><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notesSlide" Target="../notesSlides/notesSlide6.xml"/><Relationship Id="rId16" Type="http://schemas.openxmlformats.org/officeDocument/2006/relationships/image" Target="../media/image20.png"/><Relationship Id="rId20" Type="http://schemas.openxmlformats.org/officeDocument/2006/relationships/slide" Target="slide11.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8.xml"/><Relationship Id="rId5" Type="http://schemas.openxmlformats.org/officeDocument/2006/relationships/image" Target="../media/image14.png"/><Relationship Id="rId15" Type="http://schemas.openxmlformats.org/officeDocument/2006/relationships/slide" Target="slide17.xml"/><Relationship Id="rId23" Type="http://schemas.openxmlformats.org/officeDocument/2006/relationships/image" Target="../media/image25.gif"/><Relationship Id="rId10" Type="http://schemas.openxmlformats.org/officeDocument/2006/relationships/image" Target="../media/image17.png"/><Relationship Id="rId19"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image" Target="../media/image16.png"/><Relationship Id="rId14" Type="http://schemas.openxmlformats.org/officeDocument/2006/relationships/image" Target="../media/image19.png"/><Relationship Id="rId22" Type="http://schemas.openxmlformats.org/officeDocument/2006/relationships/image" Target="../media/image24.gif"/></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8.png"/><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8.png"/><Relationship Id="rId4" Type="http://schemas.openxmlformats.org/officeDocument/2006/relationships/slide" Target="slide1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 xmlns:a16="http://schemas.microsoft.com/office/drawing/2014/main" id="{7DD4F1A8-2090-4098-988F-B5D010AE19B2}"/>
              </a:ext>
            </a:extLst>
          </p:cNvPr>
          <p:cNvSpPr txBox="1"/>
          <p:nvPr/>
        </p:nvSpPr>
        <p:spPr>
          <a:xfrm>
            <a:off x="1758112" y="2327813"/>
            <a:ext cx="9756452" cy="2862322"/>
          </a:xfrm>
          <a:prstGeom prst="rect">
            <a:avLst/>
          </a:prstGeom>
          <a:noFill/>
        </p:spPr>
        <p:txBody>
          <a:bodyPr wrap="none" rtlCol="0">
            <a:spAutoFit/>
          </a:bodyPr>
          <a:lstStyle/>
          <a:p>
            <a:pPr algn="ctr"/>
            <a:r>
              <a:rPr lang="en-US" sz="6000" b="1" dirty="0" smtClean="0">
                <a:solidFill>
                  <a:srgbClr val="FF0000"/>
                </a:solidFill>
                <a:latin typeface="Times New Roman" panose="02020603050405020304" pitchFamily="18" charset="0"/>
                <a:cs typeface="Times New Roman" panose="02020603050405020304" pitchFamily="18" charset="0"/>
              </a:rPr>
              <a:t>BÀI:ÔN TẬP VÀ BỔ SUNG </a:t>
            </a:r>
          </a:p>
          <a:p>
            <a:pPr algn="ctr"/>
            <a:r>
              <a:rPr lang="en-US" sz="6000" b="1" dirty="0" smtClean="0">
                <a:solidFill>
                  <a:srgbClr val="FF0000"/>
                </a:solidFill>
                <a:latin typeface="Times New Roman" panose="02020603050405020304" pitchFamily="18" charset="0"/>
                <a:cs typeface="Times New Roman" panose="02020603050405020304" pitchFamily="18" charset="0"/>
              </a:rPr>
              <a:t>VỀ GIẢI TOÁN(TT) </a:t>
            </a:r>
          </a:p>
          <a:p>
            <a:pPr algn="ctr"/>
            <a:r>
              <a:rPr lang="en-US" sz="6000" b="1" dirty="0" smtClean="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Trang</a:t>
            </a:r>
            <a:r>
              <a:rPr lang="en-US" sz="6000" b="1" dirty="0" smtClean="0">
                <a:solidFill>
                  <a:srgbClr val="FF0000"/>
                </a:solidFill>
                <a:latin typeface="Times New Roman" panose="02020603050405020304" pitchFamily="18" charset="0"/>
                <a:cs typeface="Times New Roman" panose="02020603050405020304" pitchFamily="18" charset="0"/>
              </a:rPr>
              <a:t> 20)</a:t>
            </a:r>
            <a:endParaRPr lang="en-US" sz="6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690339493"/>
              </p:ext>
            </p:extLst>
          </p:nvPr>
        </p:nvGraphicFramePr>
        <p:xfrm>
          <a:off x="9268691" y="4892920"/>
          <a:ext cx="2576945" cy="1674134"/>
        </p:xfrm>
        <a:graphic>
          <a:graphicData uri="http://schemas.openxmlformats.org/presentationml/2006/ole">
            <mc:AlternateContent xmlns:mc="http://schemas.openxmlformats.org/markup-compatibility/2006">
              <mc:Choice xmlns:v="urn:schemas-microsoft-com:vml" Requires="v">
                <p:oleObj spid="_x0000_s1074" name="Clip" r:id="rId5" imgW="2191817" imgH="1424635" progId="MS_ClipArt_Gallery.2">
                  <p:embed/>
                </p:oleObj>
              </mc:Choice>
              <mc:Fallback>
                <p:oleObj name="Clip" r:id="rId5" imgW="2191817" imgH="1424635" progId="MS_ClipArt_Gallery.2">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8691" y="4892920"/>
                        <a:ext cx="2576945" cy="1674134"/>
                      </a:xfrm>
                      <a:prstGeom prst="rect">
                        <a:avLst/>
                      </a:prstGeom>
                      <a:noFill/>
                      <a:ln>
                        <a:noFill/>
                      </a:ln>
                    </p:spPr>
                  </p:pic>
                </p:oleObj>
              </mc:Fallback>
            </mc:AlternateContent>
          </a:graphicData>
        </a:graphic>
      </p:graphicFrame>
      <p:sp>
        <p:nvSpPr>
          <p:cNvPr id="6" name="TextBox 5">
            <a:extLst>
              <a:ext uri="{FF2B5EF4-FFF2-40B4-BE49-F238E27FC236}">
                <a16:creationId xmlns="" xmlns:a16="http://schemas.microsoft.com/office/drawing/2014/main" id="{7DD4F1A8-2090-4098-988F-B5D010AE19B2}"/>
              </a:ext>
            </a:extLst>
          </p:cNvPr>
          <p:cNvSpPr txBox="1"/>
          <p:nvPr/>
        </p:nvSpPr>
        <p:spPr>
          <a:xfrm>
            <a:off x="3967532" y="1418016"/>
            <a:ext cx="4256936" cy="923330"/>
          </a:xfrm>
          <a:prstGeom prst="rect">
            <a:avLst/>
          </a:prstGeom>
          <a:noFill/>
        </p:spPr>
        <p:txBody>
          <a:bodyPr wrap="none" rtlCol="0">
            <a:spAutoFit/>
          </a:bodyPr>
          <a:lstStyle/>
          <a:p>
            <a:pPr algn="ctr"/>
            <a:r>
              <a:rPr lang="en-US" sz="5400" b="1" dirty="0" smtClean="0">
                <a:latin typeface="Times New Roman" panose="02020603050405020304" pitchFamily="18" charset="0"/>
                <a:cs typeface="Times New Roman" panose="02020603050405020304" pitchFamily="18" charset="0"/>
              </a:rPr>
              <a:t>MÔN: TOÁN</a:t>
            </a:r>
          </a:p>
        </p:txBody>
      </p:sp>
    </p:spTree>
    <p:extLst>
      <p:ext uri="{BB962C8B-B14F-4D97-AF65-F5344CB8AC3E}">
        <p14:creationId xmlns:p14="http://schemas.microsoft.com/office/powerpoint/2010/main" val="3548172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1" y="124690"/>
            <a:ext cx="1197032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eaLnBrk="1" hangingPunct="1">
              <a:spcBef>
                <a:spcPct val="50000"/>
              </a:spcBef>
            </a:pPr>
            <a:r>
              <a:rPr lang="en-US" sz="3600" dirty="0">
                <a:solidFill>
                  <a:schemeClr val="tx1"/>
                </a:solidFill>
              </a:rPr>
              <a:t> </a:t>
            </a:r>
            <a:r>
              <a:rPr lang="en-US" sz="3600" b="1" dirty="0" err="1" smtClean="0">
                <a:solidFill>
                  <a:schemeClr val="tx1"/>
                </a:solidFill>
              </a:rPr>
              <a:t>Bài</a:t>
            </a:r>
            <a:r>
              <a:rPr lang="en-US" sz="3600" b="1" dirty="0" smtClean="0">
                <a:solidFill>
                  <a:schemeClr val="tx1"/>
                </a:solidFill>
              </a:rPr>
              <a:t> 1</a:t>
            </a:r>
            <a:r>
              <a:rPr lang="en-US" sz="3600" b="1" i="1" dirty="0">
                <a:solidFill>
                  <a:schemeClr val="tx1"/>
                </a:solidFill>
              </a:rPr>
              <a:t>:</a:t>
            </a:r>
            <a:r>
              <a:rPr lang="en-US" sz="3600" dirty="0" smtClean="0">
                <a:solidFill>
                  <a:schemeClr val="tx1"/>
                </a:solidFill>
              </a:rPr>
              <a:t> </a:t>
            </a:r>
            <a:r>
              <a:rPr lang="en-US" sz="3600" dirty="0">
                <a:solidFill>
                  <a:schemeClr val="tx1"/>
                </a:solidFill>
              </a:rPr>
              <a:t>10 </a:t>
            </a:r>
            <a:r>
              <a:rPr lang="en-US" sz="3600" dirty="0" err="1">
                <a:solidFill>
                  <a:schemeClr val="tx1"/>
                </a:solidFill>
              </a:rPr>
              <a:t>người</a:t>
            </a:r>
            <a:r>
              <a:rPr lang="en-US" sz="3600" dirty="0">
                <a:solidFill>
                  <a:schemeClr val="tx1"/>
                </a:solidFill>
              </a:rPr>
              <a:t> </a:t>
            </a:r>
            <a:r>
              <a:rPr lang="en-US" sz="3600" dirty="0" err="1">
                <a:solidFill>
                  <a:schemeClr val="tx1"/>
                </a:solidFill>
              </a:rPr>
              <a:t>làm</a:t>
            </a:r>
            <a:r>
              <a:rPr lang="en-US" sz="3600" dirty="0">
                <a:solidFill>
                  <a:schemeClr val="tx1"/>
                </a:solidFill>
              </a:rPr>
              <a:t> </a:t>
            </a:r>
            <a:r>
              <a:rPr lang="en-US" sz="3600" dirty="0" err="1">
                <a:solidFill>
                  <a:schemeClr val="tx1"/>
                </a:solidFill>
              </a:rPr>
              <a:t>xong</a:t>
            </a:r>
            <a:r>
              <a:rPr lang="en-US" sz="3600" dirty="0">
                <a:solidFill>
                  <a:schemeClr val="tx1"/>
                </a:solidFill>
              </a:rPr>
              <a:t> </a:t>
            </a:r>
            <a:r>
              <a:rPr lang="en-US" sz="3600" dirty="0" err="1">
                <a:solidFill>
                  <a:schemeClr val="tx1"/>
                </a:solidFill>
              </a:rPr>
              <a:t>công</a:t>
            </a:r>
            <a:r>
              <a:rPr lang="en-US" sz="3600" dirty="0">
                <a:solidFill>
                  <a:schemeClr val="tx1"/>
                </a:solidFill>
              </a:rPr>
              <a:t> </a:t>
            </a:r>
            <a:r>
              <a:rPr lang="en-US" sz="3600" dirty="0" err="1">
                <a:solidFill>
                  <a:schemeClr val="tx1"/>
                </a:solidFill>
              </a:rPr>
              <a:t>việc</a:t>
            </a:r>
            <a:r>
              <a:rPr lang="en-US" sz="3600" dirty="0">
                <a:solidFill>
                  <a:schemeClr val="tx1"/>
                </a:solidFill>
              </a:rPr>
              <a:t> </a:t>
            </a:r>
            <a:r>
              <a:rPr lang="en-US" sz="3600" dirty="0" err="1">
                <a:solidFill>
                  <a:schemeClr val="tx1"/>
                </a:solidFill>
              </a:rPr>
              <a:t>phải</a:t>
            </a:r>
            <a:r>
              <a:rPr lang="en-US" sz="3600" dirty="0">
                <a:solidFill>
                  <a:schemeClr val="tx1"/>
                </a:solidFill>
              </a:rPr>
              <a:t> </a:t>
            </a:r>
            <a:r>
              <a:rPr lang="en-US" sz="3600" dirty="0" err="1">
                <a:solidFill>
                  <a:schemeClr val="tx1"/>
                </a:solidFill>
              </a:rPr>
              <a:t>hết</a:t>
            </a:r>
            <a:r>
              <a:rPr lang="en-US" sz="3600" dirty="0">
                <a:solidFill>
                  <a:schemeClr val="tx1"/>
                </a:solidFill>
              </a:rPr>
              <a:t> 7 </a:t>
            </a:r>
            <a:r>
              <a:rPr lang="en-US" sz="3600" dirty="0" err="1" smtClean="0">
                <a:solidFill>
                  <a:schemeClr val="tx1"/>
                </a:solidFill>
              </a:rPr>
              <a:t>ngày</a:t>
            </a:r>
            <a:r>
              <a:rPr lang="en-US" sz="3600" dirty="0" smtClean="0">
                <a:solidFill>
                  <a:schemeClr val="tx1"/>
                </a:solidFill>
              </a:rPr>
              <a:t>. Nay </a:t>
            </a:r>
            <a:r>
              <a:rPr lang="en-US" sz="3600" dirty="0" err="1">
                <a:solidFill>
                  <a:schemeClr val="tx1"/>
                </a:solidFill>
              </a:rPr>
              <a:t>muốn</a:t>
            </a:r>
            <a:r>
              <a:rPr lang="en-US" sz="3600" dirty="0">
                <a:solidFill>
                  <a:schemeClr val="tx1"/>
                </a:solidFill>
              </a:rPr>
              <a:t> </a:t>
            </a:r>
            <a:r>
              <a:rPr lang="en-US" sz="3600" dirty="0" err="1">
                <a:solidFill>
                  <a:schemeClr val="tx1"/>
                </a:solidFill>
              </a:rPr>
              <a:t>làm</a:t>
            </a:r>
            <a:r>
              <a:rPr lang="en-US" sz="3600" dirty="0">
                <a:solidFill>
                  <a:schemeClr val="tx1"/>
                </a:solidFill>
              </a:rPr>
              <a:t> </a:t>
            </a:r>
            <a:r>
              <a:rPr lang="en-US" sz="3600" dirty="0" err="1">
                <a:solidFill>
                  <a:schemeClr val="tx1"/>
                </a:solidFill>
              </a:rPr>
              <a:t>xong</a:t>
            </a:r>
            <a:r>
              <a:rPr lang="en-US" sz="3600" dirty="0">
                <a:solidFill>
                  <a:schemeClr val="tx1"/>
                </a:solidFill>
              </a:rPr>
              <a:t> </a:t>
            </a:r>
            <a:r>
              <a:rPr lang="en-US" sz="3600" dirty="0" err="1" smtClean="0">
                <a:solidFill>
                  <a:schemeClr val="tx1"/>
                </a:solidFill>
              </a:rPr>
              <a:t>công</a:t>
            </a:r>
            <a:r>
              <a:rPr lang="en-US" sz="3600" dirty="0" smtClean="0">
                <a:solidFill>
                  <a:schemeClr val="tx1"/>
                </a:solidFill>
              </a:rPr>
              <a:t> </a:t>
            </a:r>
            <a:r>
              <a:rPr lang="en-US" sz="3600" dirty="0" err="1" smtClean="0">
                <a:solidFill>
                  <a:schemeClr val="tx1"/>
                </a:solidFill>
              </a:rPr>
              <a:t>việc</a:t>
            </a:r>
            <a:r>
              <a:rPr lang="en-US" sz="3600" dirty="0" smtClean="0">
                <a:solidFill>
                  <a:schemeClr val="tx1"/>
                </a:solidFill>
              </a:rPr>
              <a:t> </a:t>
            </a:r>
            <a:r>
              <a:rPr lang="en-US" sz="3600" dirty="0" err="1">
                <a:solidFill>
                  <a:schemeClr val="tx1"/>
                </a:solidFill>
              </a:rPr>
              <a:t>đó</a:t>
            </a:r>
            <a:r>
              <a:rPr lang="en-US" sz="3600" dirty="0">
                <a:solidFill>
                  <a:schemeClr val="tx1"/>
                </a:solidFill>
              </a:rPr>
              <a:t> </a:t>
            </a:r>
            <a:r>
              <a:rPr lang="en-US" sz="3600" dirty="0" err="1">
                <a:solidFill>
                  <a:schemeClr val="tx1"/>
                </a:solidFill>
              </a:rPr>
              <a:t>trong</a:t>
            </a:r>
            <a:r>
              <a:rPr lang="en-US" sz="3600" dirty="0">
                <a:solidFill>
                  <a:schemeClr val="tx1"/>
                </a:solidFill>
              </a:rPr>
              <a:t> 5 </a:t>
            </a:r>
            <a:r>
              <a:rPr lang="en-US" sz="3600" dirty="0" err="1">
                <a:solidFill>
                  <a:schemeClr val="tx1"/>
                </a:solidFill>
              </a:rPr>
              <a:t>ngày</a:t>
            </a:r>
            <a:r>
              <a:rPr lang="en-US" sz="3600" dirty="0">
                <a:solidFill>
                  <a:schemeClr val="tx1"/>
                </a:solidFill>
              </a:rPr>
              <a:t> </a:t>
            </a:r>
            <a:r>
              <a:rPr lang="en-US" sz="3600" dirty="0" err="1">
                <a:solidFill>
                  <a:schemeClr val="tx1"/>
                </a:solidFill>
              </a:rPr>
              <a:t>thì</a:t>
            </a:r>
            <a:r>
              <a:rPr lang="en-US" sz="3600" dirty="0">
                <a:solidFill>
                  <a:schemeClr val="tx1"/>
                </a:solidFill>
              </a:rPr>
              <a:t> </a:t>
            </a:r>
            <a:r>
              <a:rPr lang="en-US" sz="3600" dirty="0" err="1">
                <a:solidFill>
                  <a:schemeClr val="tx1"/>
                </a:solidFill>
              </a:rPr>
              <a:t>cần</a:t>
            </a:r>
            <a:r>
              <a:rPr lang="en-US" sz="3600" dirty="0">
                <a:solidFill>
                  <a:schemeClr val="tx1"/>
                </a:solidFill>
              </a:rPr>
              <a:t> </a:t>
            </a:r>
            <a:r>
              <a:rPr lang="en-US" sz="3600" dirty="0" err="1">
                <a:solidFill>
                  <a:schemeClr val="tx1"/>
                </a:solidFill>
              </a:rPr>
              <a:t>bao</a:t>
            </a:r>
            <a:r>
              <a:rPr lang="en-US" sz="3600" dirty="0">
                <a:solidFill>
                  <a:schemeClr val="tx1"/>
                </a:solidFill>
              </a:rPr>
              <a:t>  </a:t>
            </a:r>
            <a:r>
              <a:rPr lang="en-US" sz="3600" dirty="0" err="1">
                <a:solidFill>
                  <a:schemeClr val="tx1"/>
                </a:solidFill>
              </a:rPr>
              <a:t>nhiêu</a:t>
            </a:r>
            <a:r>
              <a:rPr lang="en-US" sz="3600" dirty="0">
                <a:solidFill>
                  <a:schemeClr val="tx1"/>
                </a:solidFill>
              </a:rPr>
              <a:t> </a:t>
            </a:r>
            <a:r>
              <a:rPr lang="en-US" sz="3600" dirty="0" err="1" smtClean="0">
                <a:solidFill>
                  <a:schemeClr val="tx1"/>
                </a:solidFill>
              </a:rPr>
              <a:t>người</a:t>
            </a:r>
            <a:r>
              <a:rPr lang="en-US" sz="3600" dirty="0" smtClean="0">
                <a:solidFill>
                  <a:schemeClr val="tx1"/>
                </a:solidFill>
              </a:rPr>
              <a:t>? </a:t>
            </a:r>
            <a:r>
              <a:rPr lang="en-US" sz="3600" dirty="0">
                <a:solidFill>
                  <a:schemeClr val="tx1"/>
                </a:solidFill>
              </a:rPr>
              <a:t>(</a:t>
            </a:r>
            <a:r>
              <a:rPr lang="en-US" sz="3600" dirty="0" err="1">
                <a:solidFill>
                  <a:schemeClr val="tx1"/>
                </a:solidFill>
              </a:rPr>
              <a:t>Mức</a:t>
            </a:r>
            <a:r>
              <a:rPr lang="en-US" sz="3600" dirty="0">
                <a:solidFill>
                  <a:schemeClr val="tx1"/>
                </a:solidFill>
              </a:rPr>
              <a:t> </a:t>
            </a:r>
            <a:r>
              <a:rPr lang="en-US" sz="3600" dirty="0" err="1">
                <a:solidFill>
                  <a:schemeClr val="tx1"/>
                </a:solidFill>
              </a:rPr>
              <a:t>làm</a:t>
            </a:r>
            <a:r>
              <a:rPr lang="en-US" sz="3600" dirty="0">
                <a:solidFill>
                  <a:schemeClr val="tx1"/>
                </a:solidFill>
              </a:rPr>
              <a:t> </a:t>
            </a:r>
            <a:r>
              <a:rPr lang="en-US" sz="3600" dirty="0" err="1">
                <a:solidFill>
                  <a:schemeClr val="tx1"/>
                </a:solidFill>
              </a:rPr>
              <a:t>của</a:t>
            </a:r>
            <a:r>
              <a:rPr lang="en-US" sz="3600" dirty="0">
                <a:solidFill>
                  <a:schemeClr val="tx1"/>
                </a:solidFill>
              </a:rPr>
              <a:t> </a:t>
            </a:r>
            <a:r>
              <a:rPr lang="en-US" sz="3600" dirty="0" err="1">
                <a:solidFill>
                  <a:schemeClr val="tx1"/>
                </a:solidFill>
              </a:rPr>
              <a:t>mỗi</a:t>
            </a:r>
            <a:r>
              <a:rPr lang="en-US" sz="3600" dirty="0">
                <a:solidFill>
                  <a:schemeClr val="tx1"/>
                </a:solidFill>
              </a:rPr>
              <a:t> </a:t>
            </a:r>
            <a:r>
              <a:rPr lang="en-US" sz="3600" dirty="0" err="1">
                <a:solidFill>
                  <a:schemeClr val="tx1"/>
                </a:solidFill>
              </a:rPr>
              <a:t>người</a:t>
            </a:r>
            <a:r>
              <a:rPr lang="en-US" sz="3600" dirty="0">
                <a:solidFill>
                  <a:schemeClr val="tx1"/>
                </a:solidFill>
              </a:rPr>
              <a:t>  </a:t>
            </a:r>
            <a:r>
              <a:rPr lang="en-US" sz="3600" dirty="0" err="1">
                <a:solidFill>
                  <a:schemeClr val="tx1"/>
                </a:solidFill>
              </a:rPr>
              <a:t>như</a:t>
            </a:r>
            <a:r>
              <a:rPr lang="en-US" sz="3600" dirty="0">
                <a:solidFill>
                  <a:schemeClr val="tx1"/>
                </a:solidFill>
              </a:rPr>
              <a:t> </a:t>
            </a:r>
            <a:r>
              <a:rPr lang="en-US" sz="3600" dirty="0" err="1">
                <a:solidFill>
                  <a:schemeClr val="tx1"/>
                </a:solidFill>
              </a:rPr>
              <a:t>nhau</a:t>
            </a:r>
            <a:r>
              <a:rPr lang="en-US" sz="3600" dirty="0" smtClean="0">
                <a:solidFill>
                  <a:schemeClr val="tx1"/>
                </a:solidFill>
              </a:rPr>
              <a:t>).</a:t>
            </a:r>
            <a:endParaRPr lang="en-US" sz="3200" dirty="0">
              <a:solidFill>
                <a:schemeClr val="tx1"/>
              </a:solidFill>
            </a:endParaRPr>
          </a:p>
        </p:txBody>
      </p:sp>
      <p:sp>
        <p:nvSpPr>
          <p:cNvPr id="10243" name="Text Box 6"/>
          <p:cNvSpPr txBox="1">
            <a:spLocks noChangeArrowheads="1"/>
          </p:cNvSpPr>
          <p:nvPr/>
        </p:nvSpPr>
        <p:spPr bwMode="auto">
          <a:xfrm>
            <a:off x="5689600" y="4267201"/>
            <a:ext cx="5181600" cy="51911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spcBef>
                <a:spcPct val="50000"/>
              </a:spcBef>
            </a:pPr>
            <a:endParaRPr lang="en-US"/>
          </a:p>
        </p:txBody>
      </p:sp>
      <p:sp>
        <p:nvSpPr>
          <p:cNvPr id="4" name="Text Box 4"/>
          <p:cNvSpPr txBox="1">
            <a:spLocks noChangeArrowheads="1"/>
          </p:cNvSpPr>
          <p:nvPr/>
        </p:nvSpPr>
        <p:spPr bwMode="auto">
          <a:xfrm>
            <a:off x="304800" y="2062701"/>
            <a:ext cx="3165764" cy="1815882"/>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spcBef>
                <a:spcPct val="50000"/>
              </a:spcBef>
            </a:pPr>
            <a:r>
              <a:rPr lang="en-US" dirty="0">
                <a:solidFill>
                  <a:schemeClr val="tx1"/>
                </a:solidFill>
              </a:rPr>
              <a:t>        </a:t>
            </a:r>
            <a:r>
              <a:rPr lang="en-US" b="1" i="1" u="sng" dirty="0" err="1">
                <a:solidFill>
                  <a:schemeClr val="tx1"/>
                </a:solidFill>
              </a:rPr>
              <a:t>Tóm</a:t>
            </a:r>
            <a:r>
              <a:rPr lang="en-US" b="1" i="1" u="sng" dirty="0">
                <a:solidFill>
                  <a:schemeClr val="tx1"/>
                </a:solidFill>
              </a:rPr>
              <a:t> </a:t>
            </a:r>
            <a:r>
              <a:rPr lang="en-US" b="1" i="1" u="sng" dirty="0" err="1">
                <a:solidFill>
                  <a:schemeClr val="tx1"/>
                </a:solidFill>
              </a:rPr>
              <a:t>tắt</a:t>
            </a:r>
            <a:r>
              <a:rPr lang="en-US" b="1" i="1" u="sng" dirty="0">
                <a:solidFill>
                  <a:schemeClr val="tx1"/>
                </a:solidFill>
              </a:rPr>
              <a:t> :</a:t>
            </a:r>
          </a:p>
          <a:p>
            <a:pPr>
              <a:spcBef>
                <a:spcPct val="50000"/>
              </a:spcBef>
            </a:pPr>
            <a:r>
              <a:rPr lang="en-US" dirty="0">
                <a:solidFill>
                  <a:schemeClr val="tx1"/>
                </a:solidFill>
              </a:rPr>
              <a:t> </a:t>
            </a:r>
            <a:r>
              <a:rPr lang="en-US" dirty="0" smtClean="0">
                <a:solidFill>
                  <a:schemeClr val="tx1"/>
                </a:solidFill>
              </a:rPr>
              <a:t>7 </a:t>
            </a:r>
            <a:r>
              <a:rPr lang="en-US" dirty="0" err="1" smtClean="0">
                <a:solidFill>
                  <a:schemeClr val="tx1"/>
                </a:solidFill>
              </a:rPr>
              <a:t>ngày</a:t>
            </a:r>
            <a:r>
              <a:rPr lang="en-US" dirty="0" smtClean="0">
                <a:solidFill>
                  <a:schemeClr val="tx1"/>
                </a:solidFill>
              </a:rPr>
              <a:t> </a:t>
            </a:r>
            <a:r>
              <a:rPr lang="en-US" dirty="0">
                <a:solidFill>
                  <a:schemeClr val="tx1"/>
                </a:solidFill>
              </a:rPr>
              <a:t>: 10 </a:t>
            </a:r>
            <a:r>
              <a:rPr lang="en-US" dirty="0" err="1">
                <a:solidFill>
                  <a:schemeClr val="tx1"/>
                </a:solidFill>
              </a:rPr>
              <a:t>người</a:t>
            </a:r>
            <a:endParaRPr lang="en-US" dirty="0">
              <a:solidFill>
                <a:schemeClr val="tx1"/>
              </a:solidFill>
            </a:endParaRPr>
          </a:p>
          <a:p>
            <a:pPr>
              <a:spcBef>
                <a:spcPct val="50000"/>
              </a:spcBef>
            </a:pPr>
            <a:r>
              <a:rPr lang="en-US" dirty="0">
                <a:solidFill>
                  <a:schemeClr val="tx1"/>
                </a:solidFill>
              </a:rPr>
              <a:t>5 </a:t>
            </a:r>
            <a:r>
              <a:rPr lang="en-US" dirty="0" err="1">
                <a:solidFill>
                  <a:schemeClr val="tx1"/>
                </a:solidFill>
              </a:rPr>
              <a:t>ngày</a:t>
            </a:r>
            <a:r>
              <a:rPr lang="en-US" dirty="0">
                <a:solidFill>
                  <a:schemeClr val="tx1"/>
                </a:solidFill>
              </a:rPr>
              <a:t> : … </a:t>
            </a:r>
            <a:r>
              <a:rPr lang="en-US" dirty="0" err="1">
                <a:solidFill>
                  <a:schemeClr val="tx1"/>
                </a:solidFill>
              </a:rPr>
              <a:t>người</a:t>
            </a:r>
            <a:r>
              <a:rPr lang="en-US" dirty="0">
                <a:solidFill>
                  <a:schemeClr val="tx1"/>
                </a:solidFill>
              </a:rPr>
              <a:t> ? </a:t>
            </a:r>
          </a:p>
        </p:txBody>
      </p:sp>
      <p:sp>
        <p:nvSpPr>
          <p:cNvPr id="5" name="Text Box 7"/>
          <p:cNvSpPr txBox="1">
            <a:spLocks noChangeArrowheads="1"/>
          </p:cNvSpPr>
          <p:nvPr/>
        </p:nvSpPr>
        <p:spPr bwMode="auto">
          <a:xfrm>
            <a:off x="3886200" y="2025908"/>
            <a:ext cx="8084126" cy="3200876"/>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spcBef>
                <a:spcPts val="600"/>
              </a:spcBef>
            </a:pPr>
            <a:r>
              <a:rPr lang="en-US" sz="2600" dirty="0">
                <a:solidFill>
                  <a:schemeClr val="tx1"/>
                </a:solidFill>
              </a:rPr>
              <a:t>                          </a:t>
            </a:r>
            <a:r>
              <a:rPr lang="en-US" sz="2600" b="1" i="1" u="sng" dirty="0" err="1">
                <a:solidFill>
                  <a:schemeClr val="tx1"/>
                </a:solidFill>
              </a:rPr>
              <a:t>Bài</a:t>
            </a:r>
            <a:r>
              <a:rPr lang="en-US" sz="2600" b="1" i="1" u="sng" dirty="0">
                <a:solidFill>
                  <a:schemeClr val="tx1"/>
                </a:solidFill>
              </a:rPr>
              <a:t> </a:t>
            </a:r>
            <a:r>
              <a:rPr lang="en-US" sz="2600" b="1" i="1" u="sng" dirty="0" err="1">
                <a:solidFill>
                  <a:schemeClr val="tx1"/>
                </a:solidFill>
              </a:rPr>
              <a:t>giải</a:t>
            </a:r>
            <a:r>
              <a:rPr lang="en-US" sz="2600" dirty="0">
                <a:solidFill>
                  <a:schemeClr val="tx1"/>
                </a:solidFill>
              </a:rPr>
              <a:t> :</a:t>
            </a:r>
          </a:p>
          <a:p>
            <a:pPr algn="ctr">
              <a:spcBef>
                <a:spcPts val="600"/>
              </a:spcBef>
            </a:pPr>
            <a:r>
              <a:rPr lang="en-US" sz="2600" dirty="0" err="1">
                <a:solidFill>
                  <a:schemeClr val="tx1"/>
                </a:solidFill>
              </a:rPr>
              <a:t>Để</a:t>
            </a:r>
            <a:r>
              <a:rPr lang="en-US" sz="2600" dirty="0">
                <a:solidFill>
                  <a:schemeClr val="tx1"/>
                </a:solidFill>
              </a:rPr>
              <a:t> </a:t>
            </a:r>
            <a:r>
              <a:rPr lang="en-US" sz="2600" dirty="0" err="1">
                <a:solidFill>
                  <a:schemeClr val="tx1"/>
                </a:solidFill>
              </a:rPr>
              <a:t>làm</a:t>
            </a:r>
            <a:r>
              <a:rPr lang="en-US" sz="2600" dirty="0">
                <a:solidFill>
                  <a:schemeClr val="tx1"/>
                </a:solidFill>
              </a:rPr>
              <a:t> </a:t>
            </a:r>
            <a:r>
              <a:rPr lang="en-US" sz="2600" dirty="0" err="1">
                <a:solidFill>
                  <a:schemeClr val="tx1"/>
                </a:solidFill>
              </a:rPr>
              <a:t>xong</a:t>
            </a:r>
            <a:r>
              <a:rPr lang="en-US" sz="2600" dirty="0">
                <a:solidFill>
                  <a:schemeClr val="tx1"/>
                </a:solidFill>
              </a:rPr>
              <a:t> </a:t>
            </a:r>
            <a:r>
              <a:rPr lang="en-US" sz="2600" dirty="0" err="1">
                <a:solidFill>
                  <a:schemeClr val="tx1"/>
                </a:solidFill>
              </a:rPr>
              <a:t>công</a:t>
            </a:r>
            <a:r>
              <a:rPr lang="en-US" sz="2600" dirty="0">
                <a:solidFill>
                  <a:schemeClr val="tx1"/>
                </a:solidFill>
              </a:rPr>
              <a:t> </a:t>
            </a:r>
            <a:r>
              <a:rPr lang="en-US" sz="2600" dirty="0" err="1">
                <a:solidFill>
                  <a:schemeClr val="tx1"/>
                </a:solidFill>
              </a:rPr>
              <a:t>việc</a:t>
            </a:r>
            <a:r>
              <a:rPr lang="en-US" sz="2600" dirty="0">
                <a:solidFill>
                  <a:schemeClr val="tx1"/>
                </a:solidFill>
              </a:rPr>
              <a:t> </a:t>
            </a:r>
            <a:r>
              <a:rPr lang="en-US" sz="2600" dirty="0" err="1">
                <a:solidFill>
                  <a:schemeClr val="tx1"/>
                </a:solidFill>
              </a:rPr>
              <a:t>trong</a:t>
            </a:r>
            <a:r>
              <a:rPr lang="en-US" sz="2600" dirty="0">
                <a:solidFill>
                  <a:schemeClr val="tx1"/>
                </a:solidFill>
              </a:rPr>
              <a:t> 1 </a:t>
            </a:r>
            <a:r>
              <a:rPr lang="en-US" sz="2600" dirty="0" err="1">
                <a:solidFill>
                  <a:schemeClr val="tx1"/>
                </a:solidFill>
              </a:rPr>
              <a:t>ngày</a:t>
            </a:r>
            <a:r>
              <a:rPr lang="en-US" sz="2600" dirty="0">
                <a:solidFill>
                  <a:schemeClr val="tx1"/>
                </a:solidFill>
              </a:rPr>
              <a:t> </a:t>
            </a:r>
            <a:r>
              <a:rPr lang="en-US" sz="2600" dirty="0" err="1">
                <a:solidFill>
                  <a:schemeClr val="tx1"/>
                </a:solidFill>
              </a:rPr>
              <a:t>thì</a:t>
            </a:r>
            <a:r>
              <a:rPr lang="en-US" sz="2600" dirty="0">
                <a:solidFill>
                  <a:schemeClr val="tx1"/>
                </a:solidFill>
              </a:rPr>
              <a:t> </a:t>
            </a:r>
            <a:r>
              <a:rPr lang="en-US" sz="2600" dirty="0" err="1">
                <a:solidFill>
                  <a:schemeClr val="tx1"/>
                </a:solidFill>
              </a:rPr>
              <a:t>cần</a:t>
            </a:r>
            <a:r>
              <a:rPr lang="en-US" sz="2600" dirty="0">
                <a:solidFill>
                  <a:schemeClr val="tx1"/>
                </a:solidFill>
              </a:rPr>
              <a:t> </a:t>
            </a:r>
            <a:r>
              <a:rPr lang="en-US" sz="2600" dirty="0" err="1">
                <a:solidFill>
                  <a:schemeClr val="tx1"/>
                </a:solidFill>
              </a:rPr>
              <a:t>số</a:t>
            </a:r>
            <a:r>
              <a:rPr lang="en-US" sz="2600" dirty="0">
                <a:solidFill>
                  <a:schemeClr val="tx1"/>
                </a:solidFill>
              </a:rPr>
              <a:t> </a:t>
            </a:r>
            <a:r>
              <a:rPr lang="en-US" sz="2600" dirty="0" err="1" smtClean="0">
                <a:solidFill>
                  <a:schemeClr val="tx1"/>
                </a:solidFill>
              </a:rPr>
              <a:t>người</a:t>
            </a:r>
            <a:r>
              <a:rPr lang="en-US" sz="2600" dirty="0" smtClean="0">
                <a:solidFill>
                  <a:schemeClr val="tx1"/>
                </a:solidFill>
              </a:rPr>
              <a:t> </a:t>
            </a:r>
            <a:r>
              <a:rPr lang="en-US" sz="2600" dirty="0" err="1" smtClean="0">
                <a:solidFill>
                  <a:schemeClr val="tx1"/>
                </a:solidFill>
              </a:rPr>
              <a:t>là</a:t>
            </a:r>
            <a:r>
              <a:rPr lang="en-US" sz="2600" dirty="0" smtClean="0">
                <a:solidFill>
                  <a:schemeClr val="tx1"/>
                </a:solidFill>
              </a:rPr>
              <a:t>:                   </a:t>
            </a:r>
            <a:r>
              <a:rPr lang="en-US" sz="2600" dirty="0">
                <a:solidFill>
                  <a:schemeClr val="tx1"/>
                </a:solidFill>
              </a:rPr>
              <a:t>10 x7 = 70 (</a:t>
            </a:r>
            <a:r>
              <a:rPr lang="en-US" sz="2600" dirty="0" err="1">
                <a:solidFill>
                  <a:schemeClr val="tx1"/>
                </a:solidFill>
              </a:rPr>
              <a:t>người</a:t>
            </a:r>
            <a:r>
              <a:rPr lang="en-US" sz="2600" dirty="0">
                <a:solidFill>
                  <a:schemeClr val="tx1"/>
                </a:solidFill>
              </a:rPr>
              <a:t>)</a:t>
            </a:r>
          </a:p>
          <a:p>
            <a:pPr algn="ctr">
              <a:spcBef>
                <a:spcPts val="600"/>
              </a:spcBef>
            </a:pPr>
            <a:r>
              <a:rPr lang="en-US" sz="2600" dirty="0" err="1">
                <a:solidFill>
                  <a:schemeClr val="tx1"/>
                </a:solidFill>
              </a:rPr>
              <a:t>Để</a:t>
            </a:r>
            <a:r>
              <a:rPr lang="en-US" sz="2600" dirty="0">
                <a:solidFill>
                  <a:schemeClr val="tx1"/>
                </a:solidFill>
              </a:rPr>
              <a:t> </a:t>
            </a:r>
            <a:r>
              <a:rPr lang="en-US" sz="2600" dirty="0" err="1">
                <a:solidFill>
                  <a:schemeClr val="tx1"/>
                </a:solidFill>
              </a:rPr>
              <a:t>làm</a:t>
            </a:r>
            <a:r>
              <a:rPr lang="en-US" sz="2600" dirty="0">
                <a:solidFill>
                  <a:schemeClr val="tx1"/>
                </a:solidFill>
              </a:rPr>
              <a:t> </a:t>
            </a:r>
            <a:r>
              <a:rPr lang="en-US" sz="2600" dirty="0" err="1">
                <a:solidFill>
                  <a:schemeClr val="tx1"/>
                </a:solidFill>
              </a:rPr>
              <a:t>xong</a:t>
            </a:r>
            <a:r>
              <a:rPr lang="en-US" sz="2600" dirty="0">
                <a:solidFill>
                  <a:schemeClr val="tx1"/>
                </a:solidFill>
              </a:rPr>
              <a:t> </a:t>
            </a:r>
            <a:r>
              <a:rPr lang="en-US" sz="2600" dirty="0" err="1">
                <a:solidFill>
                  <a:schemeClr val="tx1"/>
                </a:solidFill>
              </a:rPr>
              <a:t>công</a:t>
            </a:r>
            <a:r>
              <a:rPr lang="en-US" sz="2600" dirty="0">
                <a:solidFill>
                  <a:schemeClr val="tx1"/>
                </a:solidFill>
              </a:rPr>
              <a:t> </a:t>
            </a:r>
            <a:r>
              <a:rPr lang="en-US" sz="2600" dirty="0" err="1">
                <a:solidFill>
                  <a:schemeClr val="tx1"/>
                </a:solidFill>
              </a:rPr>
              <a:t>việc</a:t>
            </a:r>
            <a:r>
              <a:rPr lang="en-US" sz="2600" dirty="0">
                <a:solidFill>
                  <a:schemeClr val="tx1"/>
                </a:solidFill>
              </a:rPr>
              <a:t> </a:t>
            </a:r>
            <a:r>
              <a:rPr lang="en-US" sz="2600" dirty="0" err="1">
                <a:solidFill>
                  <a:schemeClr val="tx1"/>
                </a:solidFill>
              </a:rPr>
              <a:t>trong</a:t>
            </a:r>
            <a:r>
              <a:rPr lang="en-US" sz="2600" dirty="0">
                <a:solidFill>
                  <a:schemeClr val="tx1"/>
                </a:solidFill>
              </a:rPr>
              <a:t> 5 </a:t>
            </a:r>
            <a:r>
              <a:rPr lang="en-US" sz="2600" dirty="0" err="1">
                <a:solidFill>
                  <a:schemeClr val="tx1"/>
                </a:solidFill>
              </a:rPr>
              <a:t>ngày</a:t>
            </a:r>
            <a:r>
              <a:rPr lang="en-US" sz="2600" dirty="0">
                <a:solidFill>
                  <a:schemeClr val="tx1"/>
                </a:solidFill>
              </a:rPr>
              <a:t> </a:t>
            </a:r>
            <a:r>
              <a:rPr lang="en-US" sz="2600" dirty="0" err="1">
                <a:solidFill>
                  <a:schemeClr val="tx1"/>
                </a:solidFill>
              </a:rPr>
              <a:t>thì</a:t>
            </a:r>
            <a:r>
              <a:rPr lang="en-US" sz="2600" dirty="0">
                <a:solidFill>
                  <a:schemeClr val="tx1"/>
                </a:solidFill>
              </a:rPr>
              <a:t> </a:t>
            </a:r>
            <a:r>
              <a:rPr lang="en-US" sz="2600" dirty="0" err="1">
                <a:solidFill>
                  <a:schemeClr val="tx1"/>
                </a:solidFill>
              </a:rPr>
              <a:t>cần</a:t>
            </a:r>
            <a:r>
              <a:rPr lang="en-US" sz="2600" dirty="0">
                <a:solidFill>
                  <a:schemeClr val="tx1"/>
                </a:solidFill>
              </a:rPr>
              <a:t> </a:t>
            </a:r>
            <a:r>
              <a:rPr lang="en-US" sz="2600" dirty="0" err="1">
                <a:solidFill>
                  <a:schemeClr val="tx1"/>
                </a:solidFill>
              </a:rPr>
              <a:t>số</a:t>
            </a:r>
            <a:r>
              <a:rPr lang="en-US" sz="2600" dirty="0">
                <a:solidFill>
                  <a:schemeClr val="tx1"/>
                </a:solidFill>
              </a:rPr>
              <a:t> </a:t>
            </a:r>
            <a:r>
              <a:rPr lang="en-US" sz="2600" dirty="0" err="1" smtClean="0">
                <a:solidFill>
                  <a:schemeClr val="tx1"/>
                </a:solidFill>
              </a:rPr>
              <a:t>người</a:t>
            </a:r>
            <a:r>
              <a:rPr lang="en-US" sz="2600" dirty="0" smtClean="0">
                <a:solidFill>
                  <a:schemeClr val="tx1"/>
                </a:solidFill>
              </a:rPr>
              <a:t> </a:t>
            </a:r>
            <a:r>
              <a:rPr lang="en-US" sz="2600" dirty="0" err="1" smtClean="0">
                <a:solidFill>
                  <a:schemeClr val="tx1"/>
                </a:solidFill>
              </a:rPr>
              <a:t>là</a:t>
            </a:r>
            <a:r>
              <a:rPr lang="en-US" sz="2600" dirty="0" smtClean="0">
                <a:solidFill>
                  <a:schemeClr val="tx1"/>
                </a:solidFill>
              </a:rPr>
              <a:t>:                    </a:t>
            </a:r>
            <a:r>
              <a:rPr lang="en-US" sz="2600" dirty="0">
                <a:solidFill>
                  <a:schemeClr val="tx1"/>
                </a:solidFill>
              </a:rPr>
              <a:t>70 : 5 = 14 (</a:t>
            </a:r>
            <a:r>
              <a:rPr lang="en-US" sz="2600" dirty="0" err="1">
                <a:solidFill>
                  <a:schemeClr val="tx1"/>
                </a:solidFill>
              </a:rPr>
              <a:t>người</a:t>
            </a:r>
            <a:r>
              <a:rPr lang="en-US" sz="2600" dirty="0">
                <a:solidFill>
                  <a:schemeClr val="tx1"/>
                </a:solidFill>
              </a:rPr>
              <a:t>)</a:t>
            </a:r>
          </a:p>
          <a:p>
            <a:pPr algn="ctr">
              <a:spcBef>
                <a:spcPts val="600"/>
              </a:spcBef>
            </a:pPr>
            <a:r>
              <a:rPr lang="en-US" sz="2600" dirty="0">
                <a:solidFill>
                  <a:schemeClr val="tx1"/>
                </a:solidFill>
              </a:rPr>
              <a:t>              </a:t>
            </a:r>
            <a:r>
              <a:rPr lang="en-US" sz="2600" dirty="0" smtClean="0">
                <a:solidFill>
                  <a:schemeClr val="tx1"/>
                </a:solidFill>
              </a:rPr>
              <a:t>			 </a:t>
            </a:r>
            <a:r>
              <a:rPr lang="en-US" sz="2600" i="1" dirty="0" err="1">
                <a:solidFill>
                  <a:schemeClr val="tx1"/>
                </a:solidFill>
              </a:rPr>
              <a:t>Đáp</a:t>
            </a:r>
            <a:r>
              <a:rPr lang="en-US" sz="2600" i="1" dirty="0">
                <a:solidFill>
                  <a:schemeClr val="tx1"/>
                </a:solidFill>
              </a:rPr>
              <a:t> </a:t>
            </a:r>
            <a:r>
              <a:rPr lang="en-US" sz="2600" i="1" dirty="0" err="1">
                <a:solidFill>
                  <a:schemeClr val="tx1"/>
                </a:solidFill>
              </a:rPr>
              <a:t>số</a:t>
            </a:r>
            <a:r>
              <a:rPr lang="en-US" sz="2600" dirty="0">
                <a:solidFill>
                  <a:schemeClr val="tx1"/>
                </a:solidFill>
              </a:rPr>
              <a:t> : 14 </a:t>
            </a:r>
            <a:r>
              <a:rPr lang="en-US" sz="2600" dirty="0" err="1">
                <a:solidFill>
                  <a:schemeClr val="tx1"/>
                </a:solidFill>
              </a:rPr>
              <a:t>người</a:t>
            </a:r>
            <a:r>
              <a:rPr lang="en-US" sz="2600" dirty="0">
                <a:solidFill>
                  <a:schemeClr val="tx1"/>
                </a:solidFill>
              </a:rPr>
              <a:t> </a:t>
            </a:r>
          </a:p>
          <a:p>
            <a:pPr algn="ctr">
              <a:spcBef>
                <a:spcPts val="600"/>
              </a:spcBef>
            </a:pPr>
            <a:endParaRPr lang="en-US" sz="2600" dirty="0">
              <a:solidFill>
                <a:schemeClr val="tx1"/>
              </a:solidFill>
            </a:endParaRPr>
          </a:p>
        </p:txBody>
      </p:sp>
    </p:spTree>
    <p:extLst>
      <p:ext uri="{BB962C8B-B14F-4D97-AF65-F5344CB8AC3E}">
        <p14:creationId xmlns:p14="http://schemas.microsoft.com/office/powerpoint/2010/main" val="381573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455" y="44072"/>
            <a:ext cx="11582400" cy="1631216"/>
          </a:xfrm>
          <a:prstGeom prst="rect">
            <a:avLst/>
          </a:prstGeom>
        </p:spPr>
        <p:txBody>
          <a:bodyPr wrap="square">
            <a:spAutoFit/>
          </a:bodyPr>
          <a:lstStyle/>
          <a:p>
            <a:r>
              <a:rPr lang="en-US" sz="3600" b="1" dirty="0" err="1" smtClean="0">
                <a:latin typeface="Times New Roman" pitchFamily="18" charset="0"/>
                <a:cs typeface="Times New Roman" pitchFamily="18" charset="0"/>
              </a:rPr>
              <a:t>Bài</a:t>
            </a:r>
            <a:r>
              <a:rPr lang="en-US" sz="3600" b="1" dirty="0" smtClean="0">
                <a:latin typeface="Times New Roman" pitchFamily="18" charset="0"/>
                <a:cs typeface="Times New Roman" pitchFamily="18" charset="0"/>
              </a:rPr>
              <a:t> 2: </a:t>
            </a:r>
            <a:r>
              <a:rPr lang="vi-VN" sz="3200" dirty="0" smtClean="0">
                <a:latin typeface="Times New Roman" pitchFamily="18" charset="0"/>
                <a:cs typeface="Times New Roman" pitchFamily="18" charset="0"/>
              </a:rPr>
              <a:t>Một </a:t>
            </a:r>
            <a:r>
              <a:rPr lang="vi-VN" sz="3200" dirty="0">
                <a:latin typeface="Times New Roman" pitchFamily="18" charset="0"/>
                <a:cs typeface="Times New Roman" pitchFamily="18" charset="0"/>
              </a:rPr>
              <a:t>bếp ăn dự trữ gạo đủ cho 120 người ăn trong 20 ngày, thực tế đã có 150 người ăn. Hỏi số gạo dự trữ đó đủ ăn trong bao nhiêu ngày? (Mức ăn của mọi người như nhau)</a:t>
            </a:r>
            <a:endParaRPr lang="en-US" sz="3200" dirty="0">
              <a:latin typeface="Times New Roman" pitchFamily="18" charset="0"/>
              <a:cs typeface="Times New Roman" pitchFamily="18" charset="0"/>
            </a:endParaRPr>
          </a:p>
        </p:txBody>
      </p:sp>
      <p:sp>
        <p:nvSpPr>
          <p:cNvPr id="5" name="Rectangle 4"/>
          <p:cNvSpPr/>
          <p:nvPr/>
        </p:nvSpPr>
        <p:spPr>
          <a:xfrm>
            <a:off x="242455" y="2044005"/>
            <a:ext cx="3934690" cy="1569660"/>
          </a:xfrm>
          <a:prstGeom prst="rect">
            <a:avLst/>
          </a:prstGeom>
        </p:spPr>
        <p:txBody>
          <a:bodyPr wrap="square">
            <a:spAutoFit/>
          </a:bodyPr>
          <a:lstStyle/>
          <a:p>
            <a:r>
              <a:rPr lang="vi-VN" sz="3200" b="1" dirty="0">
                <a:latin typeface="Times New Roman" pitchFamily="18" charset="0"/>
                <a:cs typeface="Times New Roman" pitchFamily="18" charset="0"/>
              </a:rPr>
              <a:t>Tóm tắt</a:t>
            </a:r>
            <a:endParaRPr lang="vi-VN"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120 người: 20 ngày</a:t>
            </a:r>
          </a:p>
          <a:p>
            <a:r>
              <a:rPr lang="vi-VN" sz="3200" dirty="0">
                <a:latin typeface="Times New Roman" pitchFamily="18" charset="0"/>
                <a:cs typeface="Times New Roman" pitchFamily="18" charset="0"/>
              </a:rPr>
              <a:t>150 người: ... ngày?</a:t>
            </a:r>
          </a:p>
        </p:txBody>
      </p:sp>
      <p:sp>
        <p:nvSpPr>
          <p:cNvPr id="6" name="Rectangle 5"/>
          <p:cNvSpPr/>
          <p:nvPr/>
        </p:nvSpPr>
        <p:spPr>
          <a:xfrm>
            <a:off x="3906983" y="1951672"/>
            <a:ext cx="7668491" cy="3416320"/>
          </a:xfrm>
          <a:prstGeom prst="rect">
            <a:avLst/>
          </a:prstGeom>
        </p:spPr>
        <p:txBody>
          <a:bodyPr wrap="square">
            <a:spAutoFit/>
          </a:bodyPr>
          <a:lstStyle/>
          <a:p>
            <a:pPr algn="ctr"/>
            <a:r>
              <a:rPr lang="vi-VN" sz="3600" b="1" dirty="0">
                <a:latin typeface="Times New Roman" pitchFamily="18" charset="0"/>
                <a:cs typeface="Times New Roman" pitchFamily="18" charset="0"/>
              </a:rPr>
              <a:t>Bài giải</a:t>
            </a:r>
            <a:endParaRPr lang="vi-VN" sz="3600" dirty="0">
              <a:latin typeface="Times New Roman" pitchFamily="18" charset="0"/>
              <a:cs typeface="Times New Roman" pitchFamily="18" charset="0"/>
            </a:endParaRPr>
          </a:p>
          <a:p>
            <a:r>
              <a:rPr lang="vi-VN" sz="3600" dirty="0">
                <a:latin typeface="Times New Roman" pitchFamily="18" charset="0"/>
                <a:cs typeface="Times New Roman" pitchFamily="18" charset="0"/>
              </a:rPr>
              <a:t>Một người ăn hết số gạo đó trong:</a:t>
            </a:r>
          </a:p>
          <a:p>
            <a:pPr algn="ctr"/>
            <a:r>
              <a:rPr lang="vi-VN" sz="3600" dirty="0">
                <a:latin typeface="Times New Roman" pitchFamily="18" charset="0"/>
                <a:cs typeface="Times New Roman" pitchFamily="18" charset="0"/>
              </a:rPr>
              <a:t>20 × 120 = 2400 (ngày)</a:t>
            </a:r>
          </a:p>
          <a:p>
            <a:r>
              <a:rPr lang="vi-VN" sz="3600" dirty="0">
                <a:latin typeface="Times New Roman" pitchFamily="18" charset="0"/>
                <a:cs typeface="Times New Roman" pitchFamily="18" charset="0"/>
              </a:rPr>
              <a:t>150 người sẽ ăn hết số gạo đó trong:</a:t>
            </a:r>
          </a:p>
          <a:p>
            <a:pPr algn="ctr"/>
            <a:r>
              <a:rPr lang="vi-VN" sz="3600" dirty="0">
                <a:latin typeface="Times New Roman" pitchFamily="18" charset="0"/>
                <a:cs typeface="Times New Roman" pitchFamily="18" charset="0"/>
              </a:rPr>
              <a:t>2400 : 150 = 16 (ngày)</a:t>
            </a:r>
          </a:p>
          <a:p>
            <a:pPr algn="ct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Đáp </a:t>
            </a:r>
            <a:r>
              <a:rPr lang="vi-VN" sz="3600" dirty="0">
                <a:latin typeface="Times New Roman" pitchFamily="18" charset="0"/>
                <a:cs typeface="Times New Roman" pitchFamily="18" charset="0"/>
              </a:rPr>
              <a:t>số: 16 </a:t>
            </a:r>
            <a:r>
              <a:rPr lang="vi-VN" sz="3600" dirty="0" smtClean="0">
                <a:latin typeface="Times New Roman" pitchFamily="18" charset="0"/>
                <a:cs typeface="Times New Roman" pitchFamily="18" charset="0"/>
              </a:rPr>
              <a:t>ngày</a:t>
            </a:r>
            <a:r>
              <a:rPr lang="en-US" sz="3600" dirty="0" smtClean="0">
                <a:latin typeface="Times New Roman" pitchFamily="18" charset="0"/>
                <a:cs typeface="Times New Roman" pitchFamily="18" charset="0"/>
              </a:rPr>
              <a:t> </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100723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326" y="64854"/>
            <a:ext cx="11603183" cy="2308324"/>
          </a:xfrm>
          <a:prstGeom prst="rect">
            <a:avLst/>
          </a:prstGeom>
        </p:spPr>
        <p:txBody>
          <a:bodyPr wrap="square">
            <a:spAutoFit/>
          </a:bodyPr>
          <a:lstStyle/>
          <a:p>
            <a:r>
              <a:rPr lang="en-US" sz="3600" b="1" dirty="0" err="1" smtClean="0">
                <a:latin typeface="Times New Roman" pitchFamily="18" charset="0"/>
                <a:cs typeface="Times New Roman" pitchFamily="18" charset="0"/>
              </a:rPr>
              <a:t>Bài</a:t>
            </a:r>
            <a:r>
              <a:rPr lang="en-US" sz="3600" b="1" dirty="0" smtClean="0">
                <a:latin typeface="Times New Roman" pitchFamily="18" charset="0"/>
                <a:cs typeface="Times New Roman" pitchFamily="18" charset="0"/>
              </a:rPr>
              <a:t> 3: </a:t>
            </a:r>
            <a:r>
              <a:rPr lang="vi-VN" sz="3600" dirty="0" smtClean="0">
                <a:latin typeface="Times New Roman" pitchFamily="18" charset="0"/>
                <a:cs typeface="Times New Roman" pitchFamily="18" charset="0"/>
              </a:rPr>
              <a:t>Để </a:t>
            </a:r>
            <a:r>
              <a:rPr lang="vi-VN" sz="3600" dirty="0">
                <a:latin typeface="Times New Roman" pitchFamily="18" charset="0"/>
                <a:cs typeface="Times New Roman" pitchFamily="18" charset="0"/>
              </a:rPr>
              <a:t>hút nước ở một cái hồ, phải dùng 3 máy bơm làm việc liên tục trong 4 giờ. Vì muốn công việc hoàn thành sớm hơn nên người ta đã dùng 6 máy bơm như thế. Hỏi sau mấy giờ sẽ hút hết nước ở hồ?</a:t>
            </a:r>
            <a:endParaRPr lang="en-US" sz="3600" dirty="0">
              <a:latin typeface="Times New Roman" pitchFamily="18" charset="0"/>
              <a:cs typeface="Times New Roman" pitchFamily="18" charset="0"/>
            </a:endParaRPr>
          </a:p>
        </p:txBody>
      </p:sp>
      <p:sp>
        <p:nvSpPr>
          <p:cNvPr id="5" name="Rectangle 4"/>
          <p:cNvSpPr/>
          <p:nvPr/>
        </p:nvSpPr>
        <p:spPr>
          <a:xfrm>
            <a:off x="159326" y="2421954"/>
            <a:ext cx="3768438" cy="1754326"/>
          </a:xfrm>
          <a:prstGeom prst="rect">
            <a:avLst/>
          </a:prstGeom>
        </p:spPr>
        <p:txBody>
          <a:bodyPr wrap="square">
            <a:spAutoFit/>
          </a:bodyPr>
          <a:lstStyle/>
          <a:p>
            <a:r>
              <a:rPr lang="vi-VN" sz="3600" b="1" dirty="0">
                <a:latin typeface="Times New Roman" pitchFamily="18" charset="0"/>
                <a:cs typeface="Times New Roman" pitchFamily="18" charset="0"/>
              </a:rPr>
              <a:t>Tóm tắt:</a:t>
            </a:r>
            <a:endParaRPr lang="vi-VN" sz="3600" dirty="0">
              <a:latin typeface="Times New Roman" pitchFamily="18" charset="0"/>
              <a:cs typeface="Times New Roman" pitchFamily="18" charset="0"/>
            </a:endParaRPr>
          </a:p>
          <a:p>
            <a:r>
              <a:rPr lang="vi-VN" sz="3600" dirty="0">
                <a:latin typeface="Times New Roman" pitchFamily="18" charset="0"/>
                <a:cs typeface="Times New Roman" pitchFamily="18" charset="0"/>
              </a:rPr>
              <a:t>3 máy bơm: 4 giờ</a:t>
            </a:r>
          </a:p>
          <a:p>
            <a:r>
              <a:rPr lang="vi-VN" sz="3600" dirty="0">
                <a:latin typeface="Times New Roman" pitchFamily="18" charset="0"/>
                <a:cs typeface="Times New Roman" pitchFamily="18" charset="0"/>
              </a:rPr>
              <a:t>6 máy bơm: ... giờ?</a:t>
            </a:r>
          </a:p>
        </p:txBody>
      </p:sp>
      <p:sp>
        <p:nvSpPr>
          <p:cNvPr id="6" name="Rectangle 5"/>
          <p:cNvSpPr/>
          <p:nvPr/>
        </p:nvSpPr>
        <p:spPr>
          <a:xfrm>
            <a:off x="4211781" y="2373178"/>
            <a:ext cx="7980219" cy="3970318"/>
          </a:xfrm>
          <a:prstGeom prst="rect">
            <a:avLst/>
          </a:prstGeom>
        </p:spPr>
        <p:txBody>
          <a:bodyPr wrap="square">
            <a:spAutoFit/>
          </a:bodyPr>
          <a:lstStyle/>
          <a:p>
            <a:pPr algn="ctr"/>
            <a:r>
              <a:rPr lang="vi-VN" sz="3600" b="1" dirty="0">
                <a:latin typeface="Times New Roman" pitchFamily="18" charset="0"/>
                <a:cs typeface="Times New Roman" pitchFamily="18" charset="0"/>
              </a:rPr>
              <a:t>Bài giải</a:t>
            </a:r>
            <a:endParaRPr lang="vi-VN" sz="3600" dirty="0">
              <a:latin typeface="Times New Roman" pitchFamily="18" charset="0"/>
              <a:cs typeface="Times New Roman" pitchFamily="18" charset="0"/>
            </a:endParaRPr>
          </a:p>
          <a:p>
            <a:r>
              <a:rPr lang="vi-VN" sz="3600" dirty="0">
                <a:latin typeface="Times New Roman" pitchFamily="18" charset="0"/>
                <a:cs typeface="Times New Roman" pitchFamily="18" charset="0"/>
              </a:rPr>
              <a:t>6 máy bơm </a:t>
            </a:r>
            <a:r>
              <a:rPr lang="en-US" sz="3600" dirty="0" err="1" smtClean="0">
                <a:latin typeface="Times New Roman" pitchFamily="18" charset="0"/>
                <a:cs typeface="Times New Roman" pitchFamily="18" charset="0"/>
              </a:rPr>
              <a:t>gấp</a:t>
            </a:r>
            <a:r>
              <a:rPr lang="en-US" sz="3600" dirty="0" smtClean="0">
                <a:latin typeface="Times New Roman" pitchFamily="18" charset="0"/>
                <a:cs typeface="Times New Roman" pitchFamily="18" charset="0"/>
              </a:rPr>
              <a:t> 3 </a:t>
            </a:r>
            <a:r>
              <a:rPr lang="en-US" sz="3600" dirty="0" err="1" smtClean="0">
                <a:latin typeface="Times New Roman" pitchFamily="18" charset="0"/>
                <a:cs typeface="Times New Roman" pitchFamily="18" charset="0"/>
              </a:rPr>
              <a:t>máy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bơm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số</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vi-VN" sz="3600" dirty="0" smtClean="0">
                <a:latin typeface="Times New Roman" pitchFamily="18" charset="0"/>
                <a:cs typeface="Times New Roman" pitchFamily="18" charset="0"/>
              </a:rPr>
              <a:t>:</a:t>
            </a:r>
            <a:endParaRPr lang="vi-VN" sz="3600" dirty="0">
              <a:latin typeface="Times New Roman" pitchFamily="18" charset="0"/>
              <a:cs typeface="Times New Roman" pitchFamily="18" charset="0"/>
            </a:endParaRPr>
          </a:p>
          <a:p>
            <a:pPr algn="ctr"/>
            <a:r>
              <a:rPr lang="vi-VN" sz="3600" dirty="0">
                <a:latin typeface="Times New Roman" pitchFamily="18" charset="0"/>
                <a:cs typeface="Times New Roman" pitchFamily="18" charset="0"/>
              </a:rPr>
              <a:t>6 : 3 = 2 (lần)</a:t>
            </a:r>
          </a:p>
          <a:p>
            <a:r>
              <a:rPr lang="en-US" sz="3600" dirty="0" err="1" smtClean="0">
                <a:latin typeface="Times New Roman" pitchFamily="18" charset="0"/>
                <a:cs typeface="Times New Roman" pitchFamily="18" charset="0"/>
              </a:rPr>
              <a:t>Thời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để</a:t>
            </a:r>
            <a:r>
              <a:rPr lang="en-US" sz="3600" dirty="0" smtClean="0">
                <a:latin typeface="Times New Roman" pitchFamily="18" charset="0"/>
                <a:cs typeface="Times New Roman" pitchFamily="18" charset="0"/>
              </a:rPr>
              <a:t> 6 </a:t>
            </a:r>
            <a:r>
              <a:rPr lang="en-US" sz="3600" dirty="0" err="1" smtClean="0">
                <a:latin typeface="Times New Roman" pitchFamily="18" charset="0"/>
                <a:cs typeface="Times New Roman" pitchFamily="18" charset="0"/>
              </a:rPr>
              <a:t>máy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bơm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hút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nước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hồ</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vi-VN" sz="3600" dirty="0" smtClean="0">
                <a:latin typeface="Times New Roman" pitchFamily="18" charset="0"/>
                <a:cs typeface="Times New Roman" pitchFamily="18" charset="0"/>
              </a:rPr>
              <a:t>:</a:t>
            </a:r>
            <a:endParaRPr lang="vi-VN" sz="3600" dirty="0">
              <a:latin typeface="Times New Roman" pitchFamily="18" charset="0"/>
              <a:cs typeface="Times New Roman" pitchFamily="18" charset="0"/>
            </a:endParaRPr>
          </a:p>
          <a:p>
            <a:pPr algn="ctr"/>
            <a:r>
              <a:rPr lang="vi-VN" sz="3600" dirty="0">
                <a:latin typeface="Times New Roman" pitchFamily="18" charset="0"/>
                <a:cs typeface="Times New Roman" pitchFamily="18" charset="0"/>
              </a:rPr>
              <a:t>4 : 2 = 2 (giờ)</a:t>
            </a:r>
          </a:p>
          <a:p>
            <a:pPr algn="ct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Đáp </a:t>
            </a:r>
            <a:r>
              <a:rPr lang="vi-VN" sz="3600" dirty="0">
                <a:latin typeface="Times New Roman" pitchFamily="18" charset="0"/>
                <a:cs typeface="Times New Roman" pitchFamily="18" charset="0"/>
              </a:rPr>
              <a:t>số: 2 giờ.</a:t>
            </a:r>
          </a:p>
        </p:txBody>
      </p:sp>
    </p:spTree>
    <p:extLst>
      <p:ext uri="{BB962C8B-B14F-4D97-AF65-F5344CB8AC3E}">
        <p14:creationId xmlns:p14="http://schemas.microsoft.com/office/powerpoint/2010/main" val="412436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6" name="WordArt 5">
            <a:extLst>
              <a:ext uri="{FF2B5EF4-FFF2-40B4-BE49-F238E27FC236}">
                <a16:creationId xmlns="" xmlns:a16="http://schemas.microsoft.com/office/drawing/2014/main" id="{5EF23C13-9442-4D1B-B2A6-EE5854313A56}"/>
              </a:ext>
            </a:extLst>
          </p:cNvPr>
          <p:cNvSpPr>
            <a:spLocks noChangeArrowheads="1" noChangeShapeType="1" noTextEdit="1"/>
          </p:cNvSpPr>
          <p:nvPr/>
        </p:nvSpPr>
        <p:spPr bwMode="auto">
          <a:xfrm rot="20973697">
            <a:off x="1704109" y="2093403"/>
            <a:ext cx="8229600" cy="2000615"/>
          </a:xfrm>
          <a:prstGeom prst="rect">
            <a:avLst/>
          </a:prstGeom>
        </p:spPr>
        <p:txBody>
          <a:bodyPr wrap="none" fromWordArt="1">
            <a:prstTxWarp prst="textSlantUp">
              <a:avLst>
                <a:gd name="adj" fmla="val 32056"/>
              </a:avLst>
            </a:prstTxWarp>
          </a:bodyPr>
          <a:lstStyle/>
          <a:p>
            <a:pPr algn="ctr"/>
            <a:r>
              <a:rPr lang="en-US" sz="3600" kern="10" dirty="0">
                <a:ln w="9525">
                  <a:solidFill>
                    <a:schemeClr val="tx1"/>
                  </a:solidFill>
                  <a:round/>
                  <a:headEnd/>
                  <a:tailEnd/>
                </a:ln>
                <a:solidFill>
                  <a:srgbClr val="FF0000"/>
                </a:solidFill>
                <a:effectLst>
                  <a:outerShdw dist="53882" dir="2700000" algn="ctr" rotWithShape="0">
                    <a:srgbClr val="9999FF">
                      <a:alpha val="79999"/>
                    </a:srgbClr>
                  </a:outerShdw>
                </a:effectLst>
                <a:latin typeface="Times New Roman" pitchFamily="18" charset="0"/>
                <a:cs typeface="Times New Roman" pitchFamily="18" charset="0"/>
              </a:rPr>
              <a:t>VẬN DỤNG</a:t>
            </a:r>
          </a:p>
        </p:txBody>
      </p:sp>
    </p:spTree>
    <p:extLst>
      <p:ext uri="{BB962C8B-B14F-4D97-AF65-F5344CB8AC3E}">
        <p14:creationId xmlns:p14="http://schemas.microsoft.com/office/powerpoint/2010/main" val="703777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TextBox 3"/>
          <p:cNvSpPr txBox="1"/>
          <p:nvPr/>
        </p:nvSpPr>
        <p:spPr>
          <a:xfrm>
            <a:off x="2718731" y="3364602"/>
            <a:ext cx="6772239" cy="861774"/>
          </a:xfrm>
          <a:prstGeom prst="rect">
            <a:avLst/>
          </a:prstGeom>
          <a:noFill/>
        </p:spPr>
        <p:txBody>
          <a:bodyPr wrap="none" rtlCol="0">
            <a:spAutoFit/>
          </a:bodyPr>
          <a:lstStyle/>
          <a:p>
            <a:r>
              <a:rPr lang="en-US" sz="5000" b="1" dirty="0">
                <a:solidFill>
                  <a:srgbClr val="FF0000"/>
                </a:solidFill>
                <a:effectLst>
                  <a:outerShdw blurRad="38100" dist="38100" dir="2700000" algn="tl">
                    <a:srgbClr val="000000">
                      <a:alpha val="43137"/>
                    </a:srgbClr>
                  </a:outerShdw>
                </a:effectLst>
                <a:latin typeface="UTM Staccato " panose="02040603050506020204" pitchFamily="18" charset="0"/>
              </a:rPr>
              <a:t>KHỈ CON TRANH TÀI</a:t>
            </a:r>
          </a:p>
        </p:txBody>
      </p:sp>
      <p:pic>
        <p:nvPicPr>
          <p:cNvPr id="23" name="Picture 11" descr="C:\Users\ADMIN\Desktop\Tai nguyen thiet ke tro choi\Angry birds epic birds\1505573783630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54483" y="4422130"/>
            <a:ext cx="1097833" cy="667848"/>
          </a:xfrm>
          <a:prstGeom prst="rect">
            <a:avLst/>
          </a:prstGeom>
          <a:noFill/>
          <a:extLst>
            <a:ext uri="{909E8E84-426E-40DD-AFC4-6F175D3DCCD1}">
              <a14:hiddenFill xmlns:a14="http://schemas.microsoft.com/office/drawing/2010/main">
                <a:solidFill>
                  <a:srgbClr val="FFFFFF"/>
                </a:solidFill>
              </a14:hiddenFill>
            </a:ext>
          </a:extLst>
        </p:spPr>
      </p:pic>
      <p:pic>
        <p:nvPicPr>
          <p:cNvPr id="2" name="Nhac Gunb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12423820" y="5854521"/>
            <a:ext cx="609600" cy="609600"/>
          </a:xfrm>
          <a:prstGeom prst="rect">
            <a:avLst/>
          </a:prstGeom>
        </p:spPr>
      </p:pic>
    </p:spTree>
    <p:extLst>
      <p:ext uri="{BB962C8B-B14F-4D97-AF65-F5344CB8AC3E}">
        <p14:creationId xmlns:p14="http://schemas.microsoft.com/office/powerpoint/2010/main" val="234587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6"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wipe(down)">
                                      <p:cBhvr>
                                        <p:cTn id="9" dur="580">
                                          <p:stCondLst>
                                            <p:cond delay="0"/>
                                          </p:stCondLst>
                                        </p:cTn>
                                        <p:tgtEl>
                                          <p:spTgt spid="23"/>
                                        </p:tgtEl>
                                      </p:cBhvr>
                                    </p:animEffect>
                                    <p:anim calcmode="lin" valueType="num">
                                      <p:cBhvr>
                                        <p:cTn id="1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5" dur="26">
                                          <p:stCondLst>
                                            <p:cond delay="650"/>
                                          </p:stCondLst>
                                        </p:cTn>
                                        <p:tgtEl>
                                          <p:spTgt spid="23"/>
                                        </p:tgtEl>
                                      </p:cBhvr>
                                      <p:to x="100000" y="60000"/>
                                    </p:animScale>
                                    <p:animScale>
                                      <p:cBhvr>
                                        <p:cTn id="16" dur="166" decel="50000">
                                          <p:stCondLst>
                                            <p:cond delay="676"/>
                                          </p:stCondLst>
                                        </p:cTn>
                                        <p:tgtEl>
                                          <p:spTgt spid="23"/>
                                        </p:tgtEl>
                                      </p:cBhvr>
                                      <p:to x="100000" y="100000"/>
                                    </p:animScale>
                                    <p:animScale>
                                      <p:cBhvr>
                                        <p:cTn id="17" dur="26">
                                          <p:stCondLst>
                                            <p:cond delay="1312"/>
                                          </p:stCondLst>
                                        </p:cTn>
                                        <p:tgtEl>
                                          <p:spTgt spid="23"/>
                                        </p:tgtEl>
                                      </p:cBhvr>
                                      <p:to x="100000" y="80000"/>
                                    </p:animScale>
                                    <p:animScale>
                                      <p:cBhvr>
                                        <p:cTn id="18" dur="166" decel="50000">
                                          <p:stCondLst>
                                            <p:cond delay="1338"/>
                                          </p:stCondLst>
                                        </p:cTn>
                                        <p:tgtEl>
                                          <p:spTgt spid="23"/>
                                        </p:tgtEl>
                                      </p:cBhvr>
                                      <p:to x="100000" y="100000"/>
                                    </p:animScale>
                                    <p:animScale>
                                      <p:cBhvr>
                                        <p:cTn id="19" dur="26">
                                          <p:stCondLst>
                                            <p:cond delay="1642"/>
                                          </p:stCondLst>
                                        </p:cTn>
                                        <p:tgtEl>
                                          <p:spTgt spid="23"/>
                                        </p:tgtEl>
                                      </p:cBhvr>
                                      <p:to x="100000" y="90000"/>
                                    </p:animScale>
                                    <p:animScale>
                                      <p:cBhvr>
                                        <p:cTn id="20" dur="166" decel="50000">
                                          <p:stCondLst>
                                            <p:cond delay="1668"/>
                                          </p:stCondLst>
                                        </p:cTn>
                                        <p:tgtEl>
                                          <p:spTgt spid="23"/>
                                        </p:tgtEl>
                                      </p:cBhvr>
                                      <p:to x="100000" y="100000"/>
                                    </p:animScale>
                                    <p:animScale>
                                      <p:cBhvr>
                                        <p:cTn id="21" dur="26">
                                          <p:stCondLst>
                                            <p:cond delay="1808"/>
                                          </p:stCondLst>
                                        </p:cTn>
                                        <p:tgtEl>
                                          <p:spTgt spid="23"/>
                                        </p:tgtEl>
                                      </p:cBhvr>
                                      <p:to x="100000" y="95000"/>
                                    </p:animScale>
                                    <p:animScale>
                                      <p:cBhvr>
                                        <p:cTn id="22" dur="166" decel="50000">
                                          <p:stCondLst>
                                            <p:cond delay="1834"/>
                                          </p:stCondLst>
                                        </p:cTn>
                                        <p:tgtEl>
                                          <p:spTgt spid="23"/>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13">
                <p:cTn id="39" fill="hold"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465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58919">
            <a:off x="8839887" y="5343130"/>
            <a:ext cx="1120703" cy="145691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456405">
            <a:off x="1875153" y="5758138"/>
            <a:ext cx="1461931" cy="899651"/>
          </a:xfrm>
          <a:prstGeom prst="rect">
            <a:avLst/>
          </a:prstGeom>
        </p:spPr>
      </p:pic>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181374">
            <a:off x="6833746" y="5827745"/>
            <a:ext cx="666278" cy="880788"/>
          </a:xfrm>
          <a:prstGeom prst="rect">
            <a:avLst/>
          </a:prstGeom>
        </p:spPr>
      </p:pic>
      <p:pic>
        <p:nvPicPr>
          <p:cNvPr id="6" name="Picture 5">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251879">
            <a:off x="7793925" y="5729804"/>
            <a:ext cx="645540" cy="822443"/>
          </a:xfrm>
          <a:prstGeom prst="rect">
            <a:avLst/>
          </a:prstGeom>
        </p:spPr>
      </p:pic>
      <p:pic>
        <p:nvPicPr>
          <p:cNvPr id="7" name="Picture 6">
            <a:hlinkClick r:id="rId6"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152596">
            <a:off x="9978397" y="5759539"/>
            <a:ext cx="708577" cy="887408"/>
          </a:xfrm>
          <a:prstGeom prst="rect">
            <a:avLst/>
          </a:prstGeom>
        </p:spPr>
      </p:pic>
      <p:pic>
        <p:nvPicPr>
          <p:cNvPr id="12" name="Picture 11">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673907">
            <a:off x="10768848" y="5715041"/>
            <a:ext cx="624678" cy="813605"/>
          </a:xfrm>
          <a:prstGeom prst="rect">
            <a:avLst/>
          </a:prstGeom>
        </p:spPr>
      </p:pic>
      <p:pic>
        <p:nvPicPr>
          <p:cNvPr id="15" name="Picture 14">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036455">
            <a:off x="11438224" y="5905030"/>
            <a:ext cx="674701" cy="844175"/>
          </a:xfrm>
          <a:prstGeom prst="rect">
            <a:avLst/>
          </a:prstGeom>
        </p:spPr>
      </p:pic>
      <p:pic>
        <p:nvPicPr>
          <p:cNvPr id="24" name="Picture 23">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1279712">
            <a:off x="568166" y="5741607"/>
            <a:ext cx="568575" cy="751629"/>
          </a:xfrm>
          <a:prstGeom prst="rect">
            <a:avLst/>
          </a:prstGeom>
        </p:spPr>
      </p:pic>
      <p:pic>
        <p:nvPicPr>
          <p:cNvPr id="25" name="Picture 24">
            <a:hlinkClick r:id="rId6" action="ppaction://hlinksldjump"/>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297392">
            <a:off x="1521329" y="5841279"/>
            <a:ext cx="567245" cy="722692"/>
          </a:xfrm>
          <a:prstGeom prst="rect">
            <a:avLst/>
          </a:prstGeom>
        </p:spPr>
      </p:pic>
      <p:pic>
        <p:nvPicPr>
          <p:cNvPr id="26" name="Picture 25">
            <a:hlinkClick r:id="rId18" action="ppaction://hlinksldjump"/>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21152596">
            <a:off x="3833261" y="5841718"/>
            <a:ext cx="645939" cy="808961"/>
          </a:xfrm>
          <a:prstGeom prst="rect">
            <a:avLst/>
          </a:prstGeom>
        </p:spPr>
      </p:pic>
      <p:pic>
        <p:nvPicPr>
          <p:cNvPr id="27" name="Picture 26">
            <a:hlinkClick r:id="rId20" action="ppaction://hlinksldjump"/>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20713468">
            <a:off x="4664028" y="5787656"/>
            <a:ext cx="513175" cy="668379"/>
          </a:xfrm>
          <a:prstGeom prst="rect">
            <a:avLst/>
          </a:prstGeom>
        </p:spPr>
      </p:pic>
      <p:pic>
        <p:nvPicPr>
          <p:cNvPr id="28" name="Picture 27">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036455">
            <a:off x="5508084" y="5802817"/>
            <a:ext cx="674701" cy="844175"/>
          </a:xfrm>
          <a:prstGeom prst="rect">
            <a:avLst/>
          </a:prstGeom>
        </p:spPr>
      </p:pic>
      <p:pic>
        <p:nvPicPr>
          <p:cNvPr id="16" name="Picture 2" descr="Kết quả hình ảnh cho FIREWORK GIF"/>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987793" y="-11455"/>
            <a:ext cx="2939313" cy="256602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143250" y="1667923"/>
            <a:ext cx="602921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18" name="Picture 4" descr="Hình ảnh có liên quan"/>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6791215" y="2034648"/>
            <a:ext cx="4762500" cy="42005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Kết quả hình ảnh cho FIREWORK GIF"/>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930643" y="198095"/>
            <a:ext cx="2939313" cy="256602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3086100" y="1877473"/>
            <a:ext cx="602921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21" name="Picture 4" descr="Hình ảnh có liên quan"/>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6734065" y="2244198"/>
            <a:ext cx="4762500" cy="420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424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8"/>
                                        </p:tgtEl>
                                        <p:attrNameLst>
                                          <p:attrName>r</p:attrName>
                                        </p:attrNameLst>
                                      </p:cBhvr>
                                    </p:animRot>
                                    <p:animRot by="-240000">
                                      <p:cBhvr>
                                        <p:cTn id="7" dur="400" fill="hold">
                                          <p:stCondLst>
                                            <p:cond delay="400"/>
                                          </p:stCondLst>
                                        </p:cTn>
                                        <p:tgtEl>
                                          <p:spTgt spid="8"/>
                                        </p:tgtEl>
                                        <p:attrNameLst>
                                          <p:attrName>r</p:attrName>
                                        </p:attrNameLst>
                                      </p:cBhvr>
                                    </p:animRot>
                                    <p:animRot by="240000">
                                      <p:cBhvr>
                                        <p:cTn id="8" dur="400" fill="hold">
                                          <p:stCondLst>
                                            <p:cond delay="800"/>
                                          </p:stCondLst>
                                        </p:cTn>
                                        <p:tgtEl>
                                          <p:spTgt spid="8"/>
                                        </p:tgtEl>
                                        <p:attrNameLst>
                                          <p:attrName>r</p:attrName>
                                        </p:attrNameLst>
                                      </p:cBhvr>
                                    </p:animRot>
                                    <p:animRot by="-240000">
                                      <p:cBhvr>
                                        <p:cTn id="9" dur="400" fill="hold">
                                          <p:stCondLst>
                                            <p:cond delay="1200"/>
                                          </p:stCondLst>
                                        </p:cTn>
                                        <p:tgtEl>
                                          <p:spTgt spid="8"/>
                                        </p:tgtEl>
                                        <p:attrNameLst>
                                          <p:attrName>r</p:attrName>
                                        </p:attrNameLst>
                                      </p:cBhvr>
                                    </p:animRot>
                                    <p:animRot by="120000">
                                      <p:cBhvr>
                                        <p:cTn id="10" dur="400" fill="hold">
                                          <p:stCondLst>
                                            <p:cond delay="1600"/>
                                          </p:stCondLst>
                                        </p:cTn>
                                        <p:tgtEl>
                                          <p:spTgt spid="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1"/>
                                        </p:tgtEl>
                                        <p:attrNameLst>
                                          <p:attrName>r</p:attrName>
                                        </p:attrNameLst>
                                      </p:cBhvr>
                                    </p:animRot>
                                    <p:animRot by="-240000">
                                      <p:cBhvr>
                                        <p:cTn id="13" dur="400" fill="hold">
                                          <p:stCondLst>
                                            <p:cond delay="400"/>
                                          </p:stCondLst>
                                        </p:cTn>
                                        <p:tgtEl>
                                          <p:spTgt spid="11"/>
                                        </p:tgtEl>
                                        <p:attrNameLst>
                                          <p:attrName>r</p:attrName>
                                        </p:attrNameLst>
                                      </p:cBhvr>
                                    </p:animRot>
                                    <p:animRot by="240000">
                                      <p:cBhvr>
                                        <p:cTn id="14" dur="400" fill="hold">
                                          <p:stCondLst>
                                            <p:cond delay="800"/>
                                          </p:stCondLst>
                                        </p:cTn>
                                        <p:tgtEl>
                                          <p:spTgt spid="11"/>
                                        </p:tgtEl>
                                        <p:attrNameLst>
                                          <p:attrName>r</p:attrName>
                                        </p:attrNameLst>
                                      </p:cBhvr>
                                    </p:animRot>
                                    <p:animRot by="-240000">
                                      <p:cBhvr>
                                        <p:cTn id="15" dur="400" fill="hold">
                                          <p:stCondLst>
                                            <p:cond delay="1200"/>
                                          </p:stCondLst>
                                        </p:cTn>
                                        <p:tgtEl>
                                          <p:spTgt spid="11"/>
                                        </p:tgtEl>
                                        <p:attrNameLst>
                                          <p:attrName>r</p:attrName>
                                        </p:attrNameLst>
                                      </p:cBhvr>
                                    </p:animRot>
                                    <p:animRot by="120000">
                                      <p:cBhvr>
                                        <p:cTn id="16" dur="400" fill="hold">
                                          <p:stCondLst>
                                            <p:cond delay="16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3.54167E-6 4.81481E-6 L -0.00169 -0.05857 " pathEditMode="relative" rAng="0" ptsTypes="AA">
                                      <p:cBhvr>
                                        <p:cTn id="21" dur="2000" fill="hold"/>
                                        <p:tgtEl>
                                          <p:spTgt spid="8"/>
                                        </p:tgtEl>
                                        <p:attrNameLst>
                                          <p:attrName>ppt_x</p:attrName>
                                          <p:attrName>ppt_y</p:attrName>
                                        </p:attrNameLst>
                                      </p:cBhvr>
                                      <p:rCtr x="-91" y="-2940"/>
                                    </p:animMotion>
                                  </p:childTnLst>
                                </p:cTn>
                              </p:par>
                            </p:childTnLst>
                          </p:cTn>
                        </p:par>
                      </p:childTnLst>
                    </p:cTn>
                  </p:par>
                  <p:par>
                    <p:cTn id="22" fill="hold">
                      <p:stCondLst>
                        <p:cond delay="indefinite"/>
                      </p:stCondLst>
                      <p:childTnLst>
                        <p:par>
                          <p:cTn id="23" fill="hold">
                            <p:stCondLst>
                              <p:cond delay="0"/>
                            </p:stCondLst>
                            <p:childTnLst>
                              <p:par>
                                <p:cTn id="24" presetID="64" presetClass="path" presetSubtype="0" accel="50000" decel="50000" fill="hold" nodeType="clickEffect">
                                  <p:stCondLst>
                                    <p:cond delay="0"/>
                                  </p:stCondLst>
                                  <p:childTnLst>
                                    <p:animMotion origin="layout" path="M -0.00169 -0.05857 L 0.00156 -0.13334 " pathEditMode="relative" rAng="0" ptsTypes="AA">
                                      <p:cBhvr>
                                        <p:cTn id="25" dur="2000" fill="hold"/>
                                        <p:tgtEl>
                                          <p:spTgt spid="8"/>
                                        </p:tgtEl>
                                        <p:attrNameLst>
                                          <p:attrName>ppt_x</p:attrName>
                                          <p:attrName>ppt_y</p:attrName>
                                        </p:attrNameLst>
                                      </p:cBhvr>
                                      <p:rCtr x="234" y="-3750"/>
                                    </p:animMotion>
                                  </p:childTnLst>
                                </p:cTn>
                              </p:par>
                            </p:childTnLst>
                          </p:cTn>
                        </p:par>
                      </p:childTnLst>
                    </p:cTn>
                  </p:par>
                  <p:par>
                    <p:cTn id="26" fill="hold">
                      <p:stCondLst>
                        <p:cond delay="indefinite"/>
                      </p:stCondLst>
                      <p:childTnLst>
                        <p:par>
                          <p:cTn id="27" fill="hold">
                            <p:stCondLst>
                              <p:cond delay="0"/>
                            </p:stCondLst>
                            <p:childTnLst>
                              <p:par>
                                <p:cTn id="28" presetID="64" presetClass="path" presetSubtype="0" accel="50000" decel="50000" fill="hold" nodeType="clickEffect">
                                  <p:stCondLst>
                                    <p:cond delay="0"/>
                                  </p:stCondLst>
                                  <p:childTnLst>
                                    <p:animMotion origin="layout" path="M 0.00157 -0.13334 L 0.01159 -0.23982 " pathEditMode="relative" rAng="0" ptsTypes="AA">
                                      <p:cBhvr>
                                        <p:cTn id="29" dur="2000" fill="hold"/>
                                        <p:tgtEl>
                                          <p:spTgt spid="8"/>
                                        </p:tgtEl>
                                        <p:attrNameLst>
                                          <p:attrName>ppt_x</p:attrName>
                                          <p:attrName>ppt_y</p:attrName>
                                        </p:attrNameLst>
                                      </p:cBhvr>
                                      <p:rCtr x="495" y="-5324"/>
                                    </p:animMotion>
                                  </p:childTnLst>
                                </p:cTn>
                              </p:par>
                            </p:childTnLst>
                          </p:cTn>
                        </p:par>
                      </p:childTnLst>
                    </p:cTn>
                  </p:par>
                  <p:par>
                    <p:cTn id="30" fill="hold">
                      <p:stCondLst>
                        <p:cond delay="indefinite"/>
                      </p:stCondLst>
                      <p:childTnLst>
                        <p:par>
                          <p:cTn id="31" fill="hold">
                            <p:stCondLst>
                              <p:cond delay="0"/>
                            </p:stCondLst>
                            <p:childTnLst>
                              <p:par>
                                <p:cTn id="32" presetID="64" presetClass="path" presetSubtype="0" accel="50000" decel="50000" fill="hold" nodeType="clickEffect">
                                  <p:stCondLst>
                                    <p:cond delay="0"/>
                                  </p:stCondLst>
                                  <p:childTnLst>
                                    <p:animMotion origin="layout" path="M 0.01159 -0.23982 L 0.02253 -0.36528 " pathEditMode="relative" rAng="0" ptsTypes="AA">
                                      <p:cBhvr>
                                        <p:cTn id="33" dur="2000" fill="hold"/>
                                        <p:tgtEl>
                                          <p:spTgt spid="8"/>
                                        </p:tgtEl>
                                        <p:attrNameLst>
                                          <p:attrName>ppt_x</p:attrName>
                                          <p:attrName>ppt_y</p:attrName>
                                        </p:attrNameLst>
                                      </p:cBhvr>
                                      <p:rCtr x="547" y="-6273"/>
                                    </p:animMotion>
                                  </p:childTnLst>
                                </p:cTn>
                              </p:par>
                            </p:childTnLst>
                          </p:cTn>
                        </p:par>
                      </p:childTnLst>
                    </p:cTn>
                  </p:par>
                  <p:par>
                    <p:cTn id="34" fill="hold">
                      <p:stCondLst>
                        <p:cond delay="indefinite"/>
                      </p:stCondLst>
                      <p:childTnLst>
                        <p:par>
                          <p:cTn id="35" fill="hold">
                            <p:stCondLst>
                              <p:cond delay="0"/>
                            </p:stCondLst>
                            <p:childTnLst>
                              <p:par>
                                <p:cTn id="36" presetID="64" presetClass="path" presetSubtype="0" accel="50000" decel="50000" fill="hold" nodeType="clickEffect">
                                  <p:stCondLst>
                                    <p:cond delay="0"/>
                                  </p:stCondLst>
                                  <p:childTnLst>
                                    <p:animMotion origin="layout" path="M 0.02252 -0.36528 L 0.01706 -0.46783 " pathEditMode="relative" rAng="0" ptsTypes="AA">
                                      <p:cBhvr>
                                        <p:cTn id="37" dur="2000" fill="hold"/>
                                        <p:tgtEl>
                                          <p:spTgt spid="8"/>
                                        </p:tgtEl>
                                        <p:attrNameLst>
                                          <p:attrName>ppt_x</p:attrName>
                                          <p:attrName>ppt_y</p:attrName>
                                        </p:attrNameLst>
                                      </p:cBhvr>
                                      <p:rCtr x="-117" y="-4838"/>
                                    </p:animMotion>
                                  </p:child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xit" presetSubtype="0" fill="hold" grpId="1" nodeType="withEffect">
                                  <p:stCondLst>
                                    <p:cond delay="5000"/>
                                  </p:stCondLst>
                                  <p:childTnLst>
                                    <p:set>
                                      <p:cBhvr>
                                        <p:cTn id="42" dur="1" fill="hold">
                                          <p:stCondLst>
                                            <p:cond delay="0"/>
                                          </p:stCondLst>
                                        </p:cTn>
                                        <p:tgtEl>
                                          <p:spTgt spid="17"/>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xit" presetSubtype="0" fill="hold" nodeType="withEffect">
                                  <p:stCondLst>
                                    <p:cond delay="5000"/>
                                  </p:stCondLst>
                                  <p:childTnLst>
                                    <p:set>
                                      <p:cBhvr>
                                        <p:cTn id="48" dur="1" fill="hold">
                                          <p:stCondLst>
                                            <p:cond delay="0"/>
                                          </p:stCondLst>
                                        </p:cTn>
                                        <p:tgtEl>
                                          <p:spTgt spid="18"/>
                                        </p:tgtEl>
                                        <p:attrNameLst>
                                          <p:attrName>style.visibility</p:attrName>
                                        </p:attrNameLst>
                                      </p:cBhvr>
                                      <p:to>
                                        <p:strVal val="hidden"/>
                                      </p:to>
                                    </p:set>
                                  </p:childTnLst>
                                </p:cTn>
                              </p:par>
                              <p:par>
                                <p:cTn id="49" presetID="1" presetClass="exit" presetSubtype="0" fill="hold" nodeType="withEffect">
                                  <p:stCondLst>
                                    <p:cond delay="5000"/>
                                  </p:stCondLst>
                                  <p:childTnLst>
                                    <p:set>
                                      <p:cBhvr>
                                        <p:cTn id="50"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64" presetClass="path" presetSubtype="0" accel="50000" decel="50000" fill="hold" nodeType="clickEffect">
                                  <p:stCondLst>
                                    <p:cond delay="0"/>
                                  </p:stCondLst>
                                  <p:childTnLst>
                                    <p:animMotion origin="layout" path="M -1.875E-6 -2.59259E-6 L 0.00378 -0.06458 " pathEditMode="relative" rAng="0" ptsTypes="AA">
                                      <p:cBhvr>
                                        <p:cTn id="55" dur="2000" fill="hold"/>
                                        <p:tgtEl>
                                          <p:spTgt spid="11"/>
                                        </p:tgtEl>
                                        <p:attrNameLst>
                                          <p:attrName>ppt_x</p:attrName>
                                          <p:attrName>ppt_y</p:attrName>
                                        </p:attrNameLst>
                                      </p:cBhvr>
                                      <p:rCtr x="182" y="-3241"/>
                                    </p:animMotion>
                                  </p:childTnLst>
                                </p:cTn>
                              </p:par>
                            </p:childTnLst>
                          </p:cTn>
                        </p:par>
                      </p:childTnLst>
                    </p:cTn>
                  </p:par>
                  <p:par>
                    <p:cTn id="56" fill="hold">
                      <p:stCondLst>
                        <p:cond delay="indefinite"/>
                      </p:stCondLst>
                      <p:childTnLst>
                        <p:par>
                          <p:cTn id="57" fill="hold">
                            <p:stCondLst>
                              <p:cond delay="0"/>
                            </p:stCondLst>
                            <p:childTnLst>
                              <p:par>
                                <p:cTn id="58" presetID="64" presetClass="path" presetSubtype="0" accel="50000" decel="50000" fill="hold" nodeType="clickEffect">
                                  <p:stCondLst>
                                    <p:cond delay="0"/>
                                  </p:stCondLst>
                                  <p:childTnLst>
                                    <p:animMotion origin="layout" path="M 0.00378 -0.06458 L -0.0039 -0.15115 " pathEditMode="relative" rAng="0" ptsTypes="AA">
                                      <p:cBhvr>
                                        <p:cTn id="59" dur="2000" fill="hold"/>
                                        <p:tgtEl>
                                          <p:spTgt spid="11"/>
                                        </p:tgtEl>
                                        <p:attrNameLst>
                                          <p:attrName>ppt_x</p:attrName>
                                          <p:attrName>ppt_y</p:attrName>
                                        </p:attrNameLst>
                                      </p:cBhvr>
                                      <p:rCtr x="-391" y="-4329"/>
                                    </p:animMotion>
                                  </p:childTnLst>
                                </p:cTn>
                              </p:par>
                            </p:childTnLst>
                          </p:cTn>
                        </p:par>
                      </p:childTnLst>
                    </p:cTn>
                  </p:par>
                  <p:par>
                    <p:cTn id="60" fill="hold">
                      <p:stCondLst>
                        <p:cond delay="indefinite"/>
                      </p:stCondLst>
                      <p:childTnLst>
                        <p:par>
                          <p:cTn id="61" fill="hold">
                            <p:stCondLst>
                              <p:cond delay="0"/>
                            </p:stCondLst>
                            <p:childTnLst>
                              <p:par>
                                <p:cTn id="62" presetID="64" presetClass="path" presetSubtype="0" accel="50000" decel="50000" fill="hold" nodeType="clickEffect">
                                  <p:stCondLst>
                                    <p:cond delay="0"/>
                                  </p:stCondLst>
                                  <p:childTnLst>
                                    <p:animMotion origin="layout" path="M -0.0039 -0.15115 L -0.01693 -0.25578 " pathEditMode="relative" rAng="0" ptsTypes="AA">
                                      <p:cBhvr>
                                        <p:cTn id="63" dur="2000" fill="hold"/>
                                        <p:tgtEl>
                                          <p:spTgt spid="11"/>
                                        </p:tgtEl>
                                        <p:attrNameLst>
                                          <p:attrName>ppt_x</p:attrName>
                                          <p:attrName>ppt_y</p:attrName>
                                        </p:attrNameLst>
                                      </p:cBhvr>
                                      <p:rCtr x="-651" y="-5231"/>
                                    </p:animMotion>
                                  </p:childTnLst>
                                </p:cTn>
                              </p:par>
                            </p:childTnLst>
                          </p:cTn>
                        </p:par>
                      </p:childTnLst>
                    </p:cTn>
                  </p:par>
                  <p:par>
                    <p:cTn id="64" fill="hold">
                      <p:stCondLst>
                        <p:cond delay="indefinite"/>
                      </p:stCondLst>
                      <p:childTnLst>
                        <p:par>
                          <p:cTn id="65" fill="hold">
                            <p:stCondLst>
                              <p:cond delay="0"/>
                            </p:stCondLst>
                            <p:childTnLst>
                              <p:par>
                                <p:cTn id="66" presetID="64" presetClass="path" presetSubtype="0" accel="50000" decel="50000" fill="hold" nodeType="clickEffect">
                                  <p:stCondLst>
                                    <p:cond delay="0"/>
                                  </p:stCondLst>
                                  <p:childTnLst>
                                    <p:animMotion origin="layout" path="M -0.01693 -0.25578 L -0.02669 -0.3699 " pathEditMode="relative" rAng="0" ptsTypes="AA">
                                      <p:cBhvr>
                                        <p:cTn id="67" dur="2000" fill="hold"/>
                                        <p:tgtEl>
                                          <p:spTgt spid="11"/>
                                        </p:tgtEl>
                                        <p:attrNameLst>
                                          <p:attrName>ppt_x</p:attrName>
                                          <p:attrName>ppt_y</p:attrName>
                                        </p:attrNameLst>
                                      </p:cBhvr>
                                      <p:rCtr x="-495" y="-5718"/>
                                    </p:animMotion>
                                  </p:childTnLst>
                                </p:cTn>
                              </p:par>
                            </p:childTnLst>
                          </p:cTn>
                        </p:par>
                      </p:childTnLst>
                    </p:cTn>
                  </p:par>
                  <p:par>
                    <p:cTn id="68" fill="hold">
                      <p:stCondLst>
                        <p:cond delay="indefinite"/>
                      </p:stCondLst>
                      <p:childTnLst>
                        <p:par>
                          <p:cTn id="69" fill="hold">
                            <p:stCondLst>
                              <p:cond delay="0"/>
                            </p:stCondLst>
                            <p:childTnLst>
                              <p:par>
                                <p:cTn id="70" presetID="64" presetClass="path" presetSubtype="0" accel="50000" decel="50000" fill="hold" nodeType="clickEffect">
                                  <p:stCondLst>
                                    <p:cond delay="0"/>
                                  </p:stCondLst>
                                  <p:childTnLst>
                                    <p:animMotion origin="layout" path="M -0.02669 -0.36991 L -0.01797 -0.49537 " pathEditMode="relative" rAng="0" ptsTypes="AA">
                                      <p:cBhvr>
                                        <p:cTn id="71" dur="2000" fill="hold"/>
                                        <p:tgtEl>
                                          <p:spTgt spid="11"/>
                                        </p:tgtEl>
                                        <p:attrNameLst>
                                          <p:attrName>ppt_x</p:attrName>
                                          <p:attrName>ppt_y</p:attrName>
                                        </p:attrNameLst>
                                      </p:cBhvr>
                                      <p:rCtr x="378" y="-5810"/>
                                    </p:animMotion>
                                  </p:childTnLst>
                                </p:cTn>
                              </p:par>
                            </p:childTnLst>
                          </p:cTn>
                        </p:par>
                        <p:par>
                          <p:cTn id="72" fill="hold">
                            <p:stCondLst>
                              <p:cond delay="2000"/>
                            </p:stCondLst>
                            <p:childTnLst>
                              <p:par>
                                <p:cTn id="73" presetID="1"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par>
                                <p:cTn id="75" presetID="1" presetClass="exit" presetSubtype="0" fill="hold" grpId="1" nodeType="withEffect">
                                  <p:stCondLst>
                                    <p:cond delay="5000"/>
                                  </p:stCondLst>
                                  <p:childTnLst>
                                    <p:set>
                                      <p:cBhvr>
                                        <p:cTn id="76" dur="1" fill="hold">
                                          <p:stCondLst>
                                            <p:cond delay="0"/>
                                          </p:stCondLst>
                                        </p:cTn>
                                        <p:tgtEl>
                                          <p:spTgt spid="20"/>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par>
                                <p:cTn id="81" presetID="1" presetClass="exit" presetSubtype="0" fill="hold" nodeType="withEffect">
                                  <p:stCondLst>
                                    <p:cond delay="5000"/>
                                  </p:stCondLst>
                                  <p:childTnLst>
                                    <p:set>
                                      <p:cBhvr>
                                        <p:cTn id="82" dur="1" fill="hold">
                                          <p:stCondLst>
                                            <p:cond delay="0"/>
                                          </p:stCondLst>
                                        </p:cTn>
                                        <p:tgtEl>
                                          <p:spTgt spid="21"/>
                                        </p:tgtEl>
                                        <p:attrNameLst>
                                          <p:attrName>style.visibility</p:attrName>
                                        </p:attrNameLst>
                                      </p:cBhvr>
                                      <p:to>
                                        <p:strVal val="hidden"/>
                                      </p:to>
                                    </p:set>
                                  </p:childTnLst>
                                </p:cTn>
                              </p:par>
                              <p:par>
                                <p:cTn id="83" presetID="1" presetClass="exit" presetSubtype="0" fill="hold" nodeType="withEffect">
                                  <p:stCondLst>
                                    <p:cond delay="5000"/>
                                  </p:stCondLst>
                                  <p:childTnLst>
                                    <p:set>
                                      <p:cBhvr>
                                        <p:cTn id="84"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5" restart="whenNotActive" fill="hold" evtFilter="cancelBubble" nodeType="interactiveSeq">
                <p:stCondLst>
                  <p:cond evt="onClick" delay="0">
                    <p:tgtEl>
                      <p:spTgt spid="5"/>
                    </p:tgtEl>
                  </p:cond>
                </p:stCondLst>
                <p:endSync evt="end" delay="0">
                  <p:rtn val="all"/>
                </p:endSync>
                <p:childTnLst>
                  <p:par>
                    <p:cTn id="86" fill="hold">
                      <p:stCondLst>
                        <p:cond delay="0"/>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0" restart="whenNotActive" fill="hold" evtFilter="cancelBubble" nodeType="interactiveSeq">
                <p:stCondLst>
                  <p:cond evt="onClick" delay="0">
                    <p:tgtEl>
                      <p:spTgt spid="6"/>
                    </p:tgtEl>
                  </p:cond>
                </p:stCondLst>
                <p:endSync evt="end" delay="0">
                  <p:rtn val="all"/>
                </p:endSync>
                <p:childTnLst>
                  <p:par>
                    <p:cTn id="91" fill="hold">
                      <p:stCondLst>
                        <p:cond delay="0"/>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95" restart="whenNotActive" fill="hold" evtFilter="cancelBubble" nodeType="interactiveSeq">
                <p:stCondLst>
                  <p:cond evt="onClick" delay="0">
                    <p:tgtEl>
                      <p:spTgt spid="7"/>
                    </p:tgtEl>
                  </p:cond>
                </p:stCondLst>
                <p:endSync evt="end" delay="0">
                  <p:rtn val="all"/>
                </p:endSync>
                <p:childTnLst>
                  <p:par>
                    <p:cTn id="96" fill="hold">
                      <p:stCondLst>
                        <p:cond delay="0"/>
                      </p:stCondLst>
                      <p:childTnLst>
                        <p:par>
                          <p:cTn id="97" fill="hold">
                            <p:stCondLst>
                              <p:cond delay="0"/>
                            </p:stCondLst>
                            <p:childTnLst>
                              <p:par>
                                <p:cTn id="98" presetID="1" presetClass="exit" presetSubtype="0" fill="hold" nodeType="clickEffect">
                                  <p:stCondLst>
                                    <p:cond delay="0"/>
                                  </p:stCondLst>
                                  <p:childTnLst>
                                    <p:set>
                                      <p:cBhvr>
                                        <p:cTn id="99"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00" restart="whenNotActive" fill="hold" evtFilter="cancelBubble" nodeType="interactiveSeq">
                <p:stCondLst>
                  <p:cond evt="onClick" delay="0">
                    <p:tgtEl>
                      <p:spTgt spid="12"/>
                    </p:tgtEl>
                  </p:cond>
                </p:stCondLst>
                <p:endSync evt="end" delay="0">
                  <p:rtn val="all"/>
                </p:endSync>
                <p:childTnLst>
                  <p:par>
                    <p:cTn id="101" fill="hold">
                      <p:stCondLst>
                        <p:cond delay="0"/>
                      </p:stCondLst>
                      <p:childTnLst>
                        <p:par>
                          <p:cTn id="102" fill="hold">
                            <p:stCondLst>
                              <p:cond delay="0"/>
                            </p:stCondLst>
                            <p:childTnLst>
                              <p:par>
                                <p:cTn id="103" presetID="1" presetClass="exit" presetSubtype="0" fill="hold" nodeType="clickEffect">
                                  <p:stCondLst>
                                    <p:cond delay="0"/>
                                  </p:stCondLst>
                                  <p:childTnLst>
                                    <p:set>
                                      <p:cBhvr>
                                        <p:cTn id="104"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05" restart="whenNotActive" fill="hold" evtFilter="cancelBubble" nodeType="interactiveSeq">
                <p:stCondLst>
                  <p:cond evt="onClick" delay="0">
                    <p:tgtEl>
                      <p:spTgt spid="15"/>
                    </p:tgtEl>
                  </p:cond>
                </p:stCondLst>
                <p:endSync evt="end" delay="0">
                  <p:rtn val="all"/>
                </p:endSync>
                <p:childTnLst>
                  <p:par>
                    <p:cTn id="106" fill="hold">
                      <p:stCondLst>
                        <p:cond delay="0"/>
                      </p:stCondLst>
                      <p:childTnLst>
                        <p:par>
                          <p:cTn id="107" fill="hold">
                            <p:stCondLst>
                              <p:cond delay="0"/>
                            </p:stCondLst>
                            <p:childTnLst>
                              <p:par>
                                <p:cTn id="108" presetID="1" presetClass="exit" presetSubtype="0" fill="hold" nodeType="clickEffect">
                                  <p:stCondLst>
                                    <p:cond delay="0"/>
                                  </p:stCondLst>
                                  <p:childTnLst>
                                    <p:set>
                                      <p:cBhvr>
                                        <p:cTn id="109"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0" restart="whenNotActive" fill="hold" evtFilter="cancelBubble" nodeType="interactiveSeq">
                <p:stCondLst>
                  <p:cond evt="onClick" delay="0">
                    <p:tgtEl>
                      <p:spTgt spid="24"/>
                    </p:tgtEl>
                  </p:cond>
                </p:stCondLst>
                <p:endSync evt="end" delay="0">
                  <p:rtn val="all"/>
                </p:endSync>
                <p:childTnLst>
                  <p:par>
                    <p:cTn id="111" fill="hold">
                      <p:stCondLst>
                        <p:cond delay="0"/>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15" restart="whenNotActive" fill="hold" evtFilter="cancelBubble" nodeType="interactiveSeq">
                <p:stCondLst>
                  <p:cond evt="onClick" delay="0">
                    <p:tgtEl>
                      <p:spTgt spid="25"/>
                    </p:tgtEl>
                  </p:cond>
                </p:stCondLst>
                <p:endSync evt="end" delay="0">
                  <p:rtn val="all"/>
                </p:endSync>
                <p:childTnLst>
                  <p:par>
                    <p:cTn id="116" fill="hold">
                      <p:stCondLst>
                        <p:cond delay="0"/>
                      </p:stCondLst>
                      <p:childTnLst>
                        <p:par>
                          <p:cTn id="117" fill="hold">
                            <p:stCondLst>
                              <p:cond delay="0"/>
                            </p:stCondLst>
                            <p:childTnLst>
                              <p:par>
                                <p:cTn id="118" presetID="1" presetClass="exit" presetSubtype="0" fill="hold" nodeType="clickEffect">
                                  <p:stCondLst>
                                    <p:cond delay="0"/>
                                  </p:stCondLst>
                                  <p:childTnLst>
                                    <p:set>
                                      <p:cBhvr>
                                        <p:cTn id="119"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20" restart="whenNotActive" fill="hold" evtFilter="cancelBubble" nodeType="interactiveSeq">
                <p:stCondLst>
                  <p:cond evt="onClick" delay="0">
                    <p:tgtEl>
                      <p:spTgt spid="26"/>
                    </p:tgtEl>
                  </p:cond>
                </p:stCondLst>
                <p:endSync evt="end" delay="0">
                  <p:rtn val="all"/>
                </p:endSync>
                <p:childTnLst>
                  <p:par>
                    <p:cTn id="121" fill="hold">
                      <p:stCondLst>
                        <p:cond delay="0"/>
                      </p:stCondLst>
                      <p:childTnLst>
                        <p:par>
                          <p:cTn id="122" fill="hold">
                            <p:stCondLst>
                              <p:cond delay="0"/>
                            </p:stCondLst>
                            <p:childTnLst>
                              <p:par>
                                <p:cTn id="123" presetID="1" presetClass="exit" presetSubtype="0" fill="hold" nodeType="clickEffect">
                                  <p:stCondLst>
                                    <p:cond delay="0"/>
                                  </p:stCondLst>
                                  <p:childTnLst>
                                    <p:set>
                                      <p:cBhvr>
                                        <p:cTn id="124"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25" restart="whenNotActive" fill="hold" evtFilter="cancelBubble" nodeType="interactiveSeq">
                <p:stCondLst>
                  <p:cond evt="onClick" delay="0">
                    <p:tgtEl>
                      <p:spTgt spid="27"/>
                    </p:tgtEl>
                  </p:cond>
                </p:stCondLst>
                <p:endSync evt="end" delay="0">
                  <p:rtn val="all"/>
                </p:endSync>
                <p:childTnLst>
                  <p:par>
                    <p:cTn id="126" fill="hold">
                      <p:stCondLst>
                        <p:cond delay="0"/>
                      </p:stCondLst>
                      <p:childTnLst>
                        <p:par>
                          <p:cTn id="127" fill="hold">
                            <p:stCondLst>
                              <p:cond delay="0"/>
                            </p:stCondLst>
                            <p:childTnLst>
                              <p:par>
                                <p:cTn id="128" presetID="1" presetClass="exit" presetSubtype="0" fill="hold" nodeType="clickEffect">
                                  <p:stCondLst>
                                    <p:cond delay="0"/>
                                  </p:stCondLst>
                                  <p:childTnLst>
                                    <p:set>
                                      <p:cBhvr>
                                        <p:cTn id="129"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30" restart="whenNotActive" fill="hold" evtFilter="cancelBubble" nodeType="interactiveSeq">
                <p:stCondLst>
                  <p:cond evt="onClick" delay="0">
                    <p:tgtEl>
                      <p:spTgt spid="28"/>
                    </p:tgtEl>
                  </p:cond>
                </p:stCondLst>
                <p:endSync evt="end" delay="0">
                  <p:rtn val="all"/>
                </p:endSync>
                <p:childTnLst>
                  <p:par>
                    <p:cTn id="131" fill="hold">
                      <p:stCondLst>
                        <p:cond delay="0"/>
                      </p:stCondLst>
                      <p:childTnLst>
                        <p:par>
                          <p:cTn id="132" fill="hold">
                            <p:stCondLst>
                              <p:cond delay="0"/>
                            </p:stCondLst>
                            <p:childTnLst>
                              <p:par>
                                <p:cTn id="133" presetID="1" presetClass="exit" presetSubtype="0" fill="hold" nodeType="clickEffect">
                                  <p:stCondLst>
                                    <p:cond delay="0"/>
                                  </p:stCondLst>
                                  <p:childTnLst>
                                    <p:set>
                                      <p:cBhvr>
                                        <p:cTn id="134"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17" grpId="0"/>
      <p:bldP spid="17" grpId="1"/>
      <p:bldP spid="20" grpId="0"/>
      <p:bldP spid="2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81FF984-8AB3-4D9F-A311-7DABB226D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7565"/>
            <a:ext cx="12192000" cy="6858000"/>
          </a:xfrm>
          <a:prstGeom prst="rect">
            <a:avLst/>
          </a:prstGeom>
        </p:spPr>
      </p:pic>
      <p:sp>
        <p:nvSpPr>
          <p:cNvPr id="4" name="Rectangle 3">
            <a:extLst>
              <a:ext uri="{FF2B5EF4-FFF2-40B4-BE49-F238E27FC236}">
                <a16:creationId xmlns="" xmlns:a16="http://schemas.microsoft.com/office/drawing/2014/main" id="{14D6018C-F17E-4655-A45A-7B9AAD3354A8}"/>
              </a:ext>
            </a:extLst>
          </p:cNvPr>
          <p:cNvSpPr/>
          <p:nvPr/>
        </p:nvSpPr>
        <p:spPr>
          <a:xfrm>
            <a:off x="2590800" y="2836985"/>
            <a:ext cx="7326923" cy="1805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2">
            <a:extLst>
              <a:ext uri="{FF2B5EF4-FFF2-40B4-BE49-F238E27FC236}">
                <a16:creationId xmlns="" xmlns:a16="http://schemas.microsoft.com/office/drawing/2014/main" id="{D67D968D-955B-4E6C-AB17-820227EE9A27}"/>
              </a:ext>
            </a:extLst>
          </p:cNvPr>
          <p:cNvSpPr txBox="1">
            <a:spLocks noChangeArrowheads="1"/>
          </p:cNvSpPr>
          <p:nvPr/>
        </p:nvSpPr>
        <p:spPr>
          <a:xfrm>
            <a:off x="1218955" y="2650284"/>
            <a:ext cx="10070611" cy="295421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4000" b="1" dirty="0" smtClean="0">
                <a:latin typeface="Times New Roman" panose="02020603050405020304" pitchFamily="18" charset="0"/>
                <a:cs typeface="Times New Roman" panose="02020603050405020304" pitchFamily="18" charset="0"/>
              </a:rPr>
              <a:t>- </a:t>
            </a:r>
            <a:r>
              <a:rPr lang="en-US" altLang="en-US" sz="4000" b="1" dirty="0" err="1" smtClean="0">
                <a:latin typeface="Times New Roman" panose="02020603050405020304" pitchFamily="18" charset="0"/>
                <a:cs typeface="Times New Roman" panose="02020603050405020304" pitchFamily="18" charset="0"/>
              </a:rPr>
              <a:t>Ôn</a:t>
            </a:r>
            <a:r>
              <a:rPr lang="en-US" altLang="en-US" sz="4000" b="1" dirty="0" smtClean="0">
                <a:latin typeface="Times New Roman" panose="02020603050405020304" pitchFamily="18" charset="0"/>
                <a:cs typeface="Times New Roman" panose="02020603050405020304" pitchFamily="18" charset="0"/>
              </a:rPr>
              <a:t> </a:t>
            </a:r>
            <a:r>
              <a:rPr lang="en-US" altLang="en-US" sz="4000" b="1" dirty="0" err="1" smtClean="0">
                <a:latin typeface="Times New Roman" panose="02020603050405020304" pitchFamily="18" charset="0"/>
                <a:cs typeface="Times New Roman" panose="02020603050405020304" pitchFamily="18" charset="0"/>
              </a:rPr>
              <a:t>lại</a:t>
            </a:r>
            <a:r>
              <a:rPr lang="en-US" altLang="en-US" sz="4000" b="1" dirty="0" smtClean="0">
                <a:latin typeface="Times New Roman" panose="02020603050405020304" pitchFamily="18" charset="0"/>
                <a:cs typeface="Times New Roman" panose="02020603050405020304" pitchFamily="18" charset="0"/>
              </a:rPr>
              <a:t> </a:t>
            </a:r>
            <a:r>
              <a:rPr lang="en-US" sz="4000" b="1" dirty="0" err="1">
                <a:latin typeface="Times New Roman" pitchFamily="18" charset="0"/>
                <a:cs typeface="Times New Roman" pitchFamily="18" charset="0"/>
              </a:rPr>
              <a:t>giải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toán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có</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liên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quan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đến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quan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hệ</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tỉ</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lệ</a:t>
            </a:r>
            <a:r>
              <a:rPr lang="en-US" sz="4000" b="1" dirty="0">
                <a:latin typeface="Times New Roman" pitchFamily="18" charset="0"/>
                <a:cs typeface="Times New Roman" pitchFamily="18" charset="0"/>
              </a:rPr>
              <a:t>. </a:t>
            </a:r>
            <a:endParaRPr lang="en-US" sz="4000" b="1" dirty="0" smtClean="0">
              <a:latin typeface="Times New Roman" pitchFamily="18" charset="0"/>
              <a:cs typeface="Times New Roman" pitchFamily="18" charset="0"/>
            </a:endParaRPr>
          </a:p>
          <a:p>
            <a:pPr>
              <a:lnSpc>
                <a:spcPct val="150000"/>
              </a:lnSpc>
            </a:pPr>
            <a:r>
              <a:rPr lang="en-US" altLang="en-US" sz="4000" b="1" dirty="0" smtClean="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Chuẩn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bị</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bài</a:t>
            </a:r>
            <a:r>
              <a:rPr lang="en-US" altLang="en-US" sz="4000" b="1" dirty="0">
                <a:latin typeface="Times New Roman" panose="02020603050405020304" pitchFamily="18" charset="0"/>
                <a:cs typeface="Times New Roman" panose="02020603050405020304" pitchFamily="18" charset="0"/>
              </a:rPr>
              <a:t> </a:t>
            </a:r>
            <a:r>
              <a:rPr lang="en-US" altLang="en-US" sz="4000" b="1" dirty="0" err="1" smtClean="0">
                <a:latin typeface="Times New Roman" panose="02020603050405020304" pitchFamily="18" charset="0"/>
                <a:cs typeface="Times New Roman" panose="02020603050405020304" pitchFamily="18" charset="0"/>
              </a:rPr>
              <a:t>sau</a:t>
            </a:r>
            <a:r>
              <a:rPr lang="en-US" altLang="en-US" sz="4000" b="1" dirty="0" smtClean="0">
                <a:latin typeface="Times New Roman" panose="02020603050405020304" pitchFamily="18" charset="0"/>
                <a:cs typeface="Times New Roman" panose="02020603050405020304" pitchFamily="18" charset="0"/>
              </a:rPr>
              <a:t>: </a:t>
            </a:r>
            <a:r>
              <a:rPr lang="en-US" altLang="en-US" sz="4000" b="1" dirty="0" err="1" smtClean="0">
                <a:latin typeface="Times New Roman" panose="02020603050405020304" pitchFamily="18" charset="0"/>
                <a:cs typeface="Times New Roman" panose="02020603050405020304" pitchFamily="18" charset="0"/>
              </a:rPr>
              <a:t>Luyện</a:t>
            </a:r>
            <a:r>
              <a:rPr lang="en-US" altLang="en-US" sz="4000" b="1" dirty="0" smtClean="0">
                <a:latin typeface="Times New Roman" panose="02020603050405020304" pitchFamily="18" charset="0"/>
                <a:cs typeface="Times New Roman" panose="02020603050405020304" pitchFamily="18" charset="0"/>
              </a:rPr>
              <a:t> </a:t>
            </a:r>
            <a:r>
              <a:rPr lang="en-US" altLang="en-US" sz="4000" b="1" dirty="0" err="1" smtClean="0">
                <a:latin typeface="Times New Roman" panose="02020603050405020304" pitchFamily="18" charset="0"/>
                <a:cs typeface="Times New Roman" panose="02020603050405020304" pitchFamily="18" charset="0"/>
              </a:rPr>
              <a:t>tập</a:t>
            </a:r>
            <a:r>
              <a:rPr lang="en-US" altLang="en-US" sz="4000" b="1" dirty="0" smtClean="0">
                <a:latin typeface="Times New Roman" panose="02020603050405020304" pitchFamily="18" charset="0"/>
                <a:cs typeface="Times New Roman" panose="02020603050405020304" pitchFamily="18" charset="0"/>
              </a:rPr>
              <a:t> (21)</a:t>
            </a:r>
            <a:endParaRPr lang="en-US" altLang="en-US" sz="4000" b="1" dirty="0">
              <a:latin typeface="Times New Roman" panose="02020603050405020304" pitchFamily="18" charset="0"/>
              <a:cs typeface="Times New Roman" panose="02020603050405020304" pitchFamily="18" charset="0"/>
            </a:endParaRPr>
          </a:p>
        </p:txBody>
      </p:sp>
      <p:sp>
        <p:nvSpPr>
          <p:cNvPr id="6" name="Rectangle 2">
            <a:extLst>
              <a:ext uri="{FF2B5EF4-FFF2-40B4-BE49-F238E27FC236}">
                <a16:creationId xmlns="" xmlns:a16="http://schemas.microsoft.com/office/drawing/2014/main" id="{33EC1BA2-DE39-4B98-94B6-A7C3EA36F1B7}"/>
              </a:ext>
            </a:extLst>
          </p:cNvPr>
          <p:cNvSpPr txBox="1">
            <a:spLocks noChangeArrowheads="1"/>
          </p:cNvSpPr>
          <p:nvPr/>
        </p:nvSpPr>
        <p:spPr>
          <a:xfrm>
            <a:off x="5411766" y="1912380"/>
            <a:ext cx="3559499" cy="9490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4000" b="1" dirty="0" err="1">
                <a:latin typeface="Times New Roman" panose="02020603050405020304" pitchFamily="18" charset="0"/>
                <a:cs typeface="Times New Roman" panose="02020603050405020304" pitchFamily="18" charset="0"/>
              </a:rPr>
              <a:t>Về</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nhà</a:t>
            </a:r>
            <a:r>
              <a:rPr lang="en-US" altLang="en-US" sz="4000" b="1" dirty="0">
                <a:latin typeface="Times New Roman" panose="02020603050405020304" pitchFamily="18" charset="0"/>
                <a:cs typeface="Times New Roman" panose="02020603050405020304" pitchFamily="18" charset="0"/>
              </a:rPr>
              <a:t>:</a:t>
            </a:r>
            <a:endParaRPr lang="vi-VN"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750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074" y="2220570"/>
            <a:ext cx="9724137" cy="4154984"/>
          </a:xfrm>
          <a:prstGeom prst="rect">
            <a:avLst/>
          </a:prstGeom>
          <a:noFill/>
        </p:spPr>
        <p:txBody>
          <a:bodyPr wrap="none" rtlCol="0">
            <a:spAutoFit/>
          </a:bodyPr>
          <a:lstStyle/>
          <a:p>
            <a:pPr algn="ctr"/>
            <a:r>
              <a:rPr lang="en-US" sz="4400" b="1" dirty="0" err="1" smtClean="0">
                <a:latin typeface="Times New Roman" pitchFamily="18" charset="0"/>
                <a:cs typeface="Times New Roman" pitchFamily="18" charset="0"/>
              </a:rPr>
              <a:t>Giải</a:t>
            </a:r>
            <a:endParaRPr lang="en-US" sz="4400" b="1" dirty="0" smtClean="0">
              <a:latin typeface="Times New Roman" pitchFamily="18" charset="0"/>
              <a:cs typeface="Times New Roman" pitchFamily="18" charset="0"/>
            </a:endParaRPr>
          </a:p>
          <a:p>
            <a:r>
              <a:rPr lang="en-US" sz="4400" b="1" dirty="0" err="1" smtClean="0">
                <a:solidFill>
                  <a:srgbClr val="3333FF"/>
                </a:solidFill>
                <a:latin typeface="Times New Roman" pitchFamily="18" charset="0"/>
                <a:cs typeface="Times New Roman" pitchFamily="18" charset="0"/>
              </a:rPr>
              <a:t>Mua</a:t>
            </a:r>
            <a:r>
              <a:rPr lang="en-US" sz="4400" b="1" dirty="0" smtClean="0">
                <a:solidFill>
                  <a:srgbClr val="3333FF"/>
                </a:solidFill>
                <a:latin typeface="Times New Roman" pitchFamily="18" charset="0"/>
                <a:cs typeface="Times New Roman" pitchFamily="18" charset="0"/>
              </a:rPr>
              <a:t> 1 </a:t>
            </a:r>
            <a:r>
              <a:rPr lang="en-US" sz="4400" b="1" dirty="0" err="1" smtClean="0">
                <a:solidFill>
                  <a:srgbClr val="3333FF"/>
                </a:solidFill>
                <a:latin typeface="Times New Roman" pitchFamily="18" charset="0"/>
                <a:cs typeface="Times New Roman" pitchFamily="18" charset="0"/>
              </a:rPr>
              <a:t>quyển</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vở</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hết</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số</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tiền</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là</a:t>
            </a:r>
            <a:r>
              <a:rPr lang="en-US" sz="4400" b="1" dirty="0" smtClean="0">
                <a:solidFill>
                  <a:srgbClr val="3333FF"/>
                </a:solidFill>
                <a:latin typeface="Times New Roman" pitchFamily="18" charset="0"/>
                <a:cs typeface="Times New Roman" pitchFamily="18" charset="0"/>
              </a:rPr>
              <a:t>:</a:t>
            </a:r>
          </a:p>
          <a:p>
            <a:pPr algn="ctr"/>
            <a:r>
              <a:rPr lang="en-US" sz="4400" b="1" dirty="0">
                <a:solidFill>
                  <a:srgbClr val="3333FF"/>
                </a:solidFill>
                <a:latin typeface="Times New Roman" pitchFamily="18" charset="0"/>
                <a:cs typeface="Times New Roman" pitchFamily="18" charset="0"/>
              </a:rPr>
              <a:t> </a:t>
            </a:r>
            <a:r>
              <a:rPr lang="en-US" sz="4400" b="1" dirty="0" smtClean="0">
                <a:solidFill>
                  <a:srgbClr val="3333FF"/>
                </a:solidFill>
                <a:latin typeface="Times New Roman" pitchFamily="18" charset="0"/>
                <a:cs typeface="Times New Roman" pitchFamily="18" charset="0"/>
              </a:rPr>
              <a:t>45500 : 5 = 9 100 (</a:t>
            </a:r>
            <a:r>
              <a:rPr lang="en-US" sz="4400" b="1" dirty="0" err="1" smtClean="0">
                <a:solidFill>
                  <a:srgbClr val="3333FF"/>
                </a:solidFill>
                <a:latin typeface="Times New Roman" pitchFamily="18" charset="0"/>
                <a:cs typeface="Times New Roman" pitchFamily="18" charset="0"/>
              </a:rPr>
              <a:t>đồng</a:t>
            </a:r>
            <a:r>
              <a:rPr lang="en-US" sz="4400" b="1" dirty="0" smtClean="0">
                <a:solidFill>
                  <a:srgbClr val="3333FF"/>
                </a:solidFill>
                <a:latin typeface="Times New Roman" pitchFamily="18" charset="0"/>
                <a:cs typeface="Times New Roman" pitchFamily="18" charset="0"/>
              </a:rPr>
              <a:t>)</a:t>
            </a:r>
          </a:p>
          <a:p>
            <a:r>
              <a:rPr lang="en-US" sz="4400" b="1" dirty="0" err="1" smtClean="0">
                <a:solidFill>
                  <a:srgbClr val="3333FF"/>
                </a:solidFill>
                <a:latin typeface="Times New Roman" pitchFamily="18" charset="0"/>
                <a:cs typeface="Times New Roman" pitchFamily="18" charset="0"/>
              </a:rPr>
              <a:t>Mua</a:t>
            </a:r>
            <a:r>
              <a:rPr lang="en-US" sz="4400" b="1" dirty="0" smtClean="0">
                <a:solidFill>
                  <a:srgbClr val="3333FF"/>
                </a:solidFill>
                <a:latin typeface="Times New Roman" pitchFamily="18" charset="0"/>
                <a:cs typeface="Times New Roman" pitchFamily="18" charset="0"/>
              </a:rPr>
              <a:t> 30 </a:t>
            </a:r>
            <a:r>
              <a:rPr lang="en-US" sz="4400" b="1" dirty="0" err="1" smtClean="0">
                <a:solidFill>
                  <a:srgbClr val="3333FF"/>
                </a:solidFill>
                <a:latin typeface="Times New Roman" pitchFamily="18" charset="0"/>
                <a:cs typeface="Times New Roman" pitchFamily="18" charset="0"/>
              </a:rPr>
              <a:t>quyển</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vở</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như</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thế</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hết</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số</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tiền</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là</a:t>
            </a:r>
            <a:r>
              <a:rPr lang="en-US" sz="4400" b="1" dirty="0" smtClean="0">
                <a:solidFill>
                  <a:srgbClr val="3333FF"/>
                </a:solidFill>
                <a:latin typeface="Times New Roman" pitchFamily="18" charset="0"/>
                <a:cs typeface="Times New Roman" pitchFamily="18" charset="0"/>
              </a:rPr>
              <a:t>:</a:t>
            </a:r>
          </a:p>
          <a:p>
            <a:pPr algn="ctr"/>
            <a:r>
              <a:rPr lang="en-US" sz="4400" b="1" dirty="0" smtClean="0">
                <a:solidFill>
                  <a:srgbClr val="3333FF"/>
                </a:solidFill>
                <a:latin typeface="Times New Roman" pitchFamily="18" charset="0"/>
                <a:cs typeface="Times New Roman" pitchFamily="18" charset="0"/>
              </a:rPr>
              <a:t>9100 x 30 = 273 000 (</a:t>
            </a:r>
            <a:r>
              <a:rPr lang="en-US" sz="4400" b="1" dirty="0" err="1" smtClean="0">
                <a:solidFill>
                  <a:srgbClr val="3333FF"/>
                </a:solidFill>
                <a:latin typeface="Times New Roman" pitchFamily="18" charset="0"/>
                <a:cs typeface="Times New Roman" pitchFamily="18" charset="0"/>
              </a:rPr>
              <a:t>đồng</a:t>
            </a:r>
            <a:r>
              <a:rPr lang="en-US" sz="4400" b="1" dirty="0" smtClean="0">
                <a:solidFill>
                  <a:srgbClr val="3333FF"/>
                </a:solidFill>
                <a:latin typeface="Times New Roman" pitchFamily="18" charset="0"/>
                <a:cs typeface="Times New Roman" pitchFamily="18" charset="0"/>
              </a:rPr>
              <a:t>)</a:t>
            </a:r>
          </a:p>
          <a:p>
            <a:pPr algn="ct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Đáp</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số</a:t>
            </a:r>
            <a:r>
              <a:rPr lang="en-US" sz="4400" b="1" dirty="0" smtClean="0">
                <a:solidFill>
                  <a:srgbClr val="3333FF"/>
                </a:solidFill>
                <a:latin typeface="Times New Roman" pitchFamily="18" charset="0"/>
                <a:cs typeface="Times New Roman" pitchFamily="18" charset="0"/>
              </a:rPr>
              <a:t>: 273 000 </a:t>
            </a:r>
            <a:r>
              <a:rPr lang="en-US" sz="4400" b="1" dirty="0" err="1" smtClean="0">
                <a:solidFill>
                  <a:srgbClr val="3333FF"/>
                </a:solidFill>
                <a:latin typeface="Times New Roman" pitchFamily="18" charset="0"/>
                <a:cs typeface="Times New Roman" pitchFamily="18" charset="0"/>
              </a:rPr>
              <a:t>đồng</a:t>
            </a:r>
            <a:endParaRPr lang="en-US" sz="4400" b="1" dirty="0">
              <a:solidFill>
                <a:srgbClr val="3333FF"/>
              </a:solidFill>
              <a:latin typeface="Times New Roman" pitchFamily="18" charset="0"/>
              <a:cs typeface="Times New Roman" pitchFamily="18" charset="0"/>
            </a:endParaRPr>
          </a:p>
        </p:txBody>
      </p:sp>
      <p:sp>
        <p:nvSpPr>
          <p:cNvPr id="3" name="Rectangle 2"/>
          <p:cNvSpPr/>
          <p:nvPr/>
        </p:nvSpPr>
        <p:spPr>
          <a:xfrm>
            <a:off x="443345" y="0"/>
            <a:ext cx="11443855" cy="2308324"/>
          </a:xfrm>
          <a:prstGeom prst="rect">
            <a:avLst/>
          </a:prstGeom>
        </p:spPr>
        <p:txBody>
          <a:bodyPr wrap="square">
            <a:spAutoFit/>
          </a:bodyPr>
          <a:lstStyle/>
          <a:p>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Mua</a:t>
            </a:r>
            <a:r>
              <a:rPr lang="en-US" sz="4800" dirty="0" smtClean="0">
                <a:latin typeface="Times New Roman" pitchFamily="18" charset="0"/>
                <a:cs typeface="Times New Roman" pitchFamily="18" charset="0"/>
              </a:rPr>
              <a:t> </a:t>
            </a:r>
            <a:r>
              <a:rPr lang="en-US" sz="4800" dirty="0">
                <a:latin typeface="Times New Roman" pitchFamily="18" charset="0"/>
                <a:cs typeface="Times New Roman" pitchFamily="18" charset="0"/>
              </a:rPr>
              <a:t>5 </a:t>
            </a:r>
            <a:r>
              <a:rPr lang="en-US" sz="4800" dirty="0" err="1">
                <a:latin typeface="Times New Roman" pitchFamily="18" charset="0"/>
                <a:cs typeface="Times New Roman" pitchFamily="18" charset="0"/>
              </a:rPr>
              <a:t>quyển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sách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cùng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loại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hết</a:t>
            </a:r>
            <a:r>
              <a:rPr lang="en-US" sz="4800" dirty="0">
                <a:latin typeface="Times New Roman" pitchFamily="18" charset="0"/>
                <a:cs typeface="Times New Roman" pitchFamily="18" charset="0"/>
              </a:rPr>
              <a:t> 45500 </a:t>
            </a:r>
            <a:r>
              <a:rPr lang="en-US" sz="4800" dirty="0" err="1">
                <a:latin typeface="Times New Roman" pitchFamily="18" charset="0"/>
                <a:cs typeface="Times New Roman" pitchFamily="18" charset="0"/>
              </a:rPr>
              <a:t>đồng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Hỏi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mua</a:t>
            </a:r>
            <a:r>
              <a:rPr lang="en-US" sz="4800" dirty="0">
                <a:latin typeface="Times New Roman" pitchFamily="18" charset="0"/>
                <a:cs typeface="Times New Roman" pitchFamily="18" charset="0"/>
              </a:rPr>
              <a:t> 30 </a:t>
            </a:r>
            <a:r>
              <a:rPr lang="en-US" sz="4800" dirty="0" err="1">
                <a:latin typeface="Times New Roman" pitchFamily="18" charset="0"/>
                <a:cs typeface="Times New Roman" pitchFamily="18" charset="0"/>
              </a:rPr>
              <a:t>quyển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sách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như</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thế</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hết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bao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nhiêu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tiền</a:t>
            </a:r>
            <a:r>
              <a:rPr lang="en-US" sz="4800" dirty="0">
                <a:latin typeface="Times New Roman" pitchFamily="18" charset="0"/>
                <a:cs typeface="Times New Roman" pitchFamily="18" charset="0"/>
              </a:rPr>
              <a:t>?</a:t>
            </a:r>
          </a:p>
        </p:txBody>
      </p:sp>
      <p:pic>
        <p:nvPicPr>
          <p:cNvPr id="4" name="Picture 4" descr="HÃ¬nh áº£nh cÃ³ liÃªn quan"/>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1870" l="0" r="100000">
                        <a14:foregroundMark x1="22300" y1="1931" x2="24100" y2="2947"/>
                        <a14:backgroundMark x1="6300" y1="8028" x2="2600" y2="61687"/>
                        <a14:backgroundMark x1="4900" y1="3049" x2="14700" y2="20020"/>
                        <a14:backgroundMark x1="16000" y1="22663" x2="14500" y2="22663"/>
                        <a14:backgroundMark x1="3600" y1="77744" x2="9000" y2="87602"/>
                        <a14:backgroundMark x1="3900" y1="63008" x2="800" y2="64736"/>
                        <a14:backgroundMark x1="1400" y1="76423" x2="3200" y2="89329"/>
                        <a14:backgroundMark x1="17800" y1="89736" x2="24400" y2="90854"/>
                        <a14:backgroundMark x1="7900" y1="70224" x2="7500" y2="70224"/>
                        <a14:backgroundMark x1="4800" y1="70325" x2="3600" y2="72663"/>
                        <a14:backgroundMark x1="9900" y1="79167" x2="9800" y2="79878"/>
                        <a14:backgroundMark x1="25500" y1="90854" x2="28200" y2="91057"/>
                        <a14:backgroundMark x1="29700" y1="91057" x2="31800" y2="91463"/>
                        <a14:backgroundMark x1="95000" y1="70630" x2="86200" y2="89533"/>
                        <a14:backgroundMark x1="77600" y1="86280" x2="91700" y2="86077"/>
                        <a14:backgroundMark x1="75200" y1="90447" x2="58400" y2="92378"/>
                        <a14:backgroundMark x1="63400" y1="91057" x2="52200" y2="92378"/>
                        <a14:backgroundMark x1="96300" y1="56606" x2="85300" y2="76423"/>
                        <a14:backgroundMark x1="91300" y1="52744" x2="99400" y2="52744"/>
                        <a14:backgroundMark x1="84500" y1="60061" x2="85100" y2="69512"/>
                        <a14:backgroundMark x1="84500" y1="58130" x2="84500" y2="66260"/>
                        <a14:backgroundMark x1="84000" y1="57215" x2="84500" y2="61077"/>
                        <a14:backgroundMark x1="84300" y1="55691" x2="84800" y2="60264"/>
                        <a14:backgroundMark x1="94600" y1="43191" x2="97900" y2="44512"/>
                        <a14:backgroundMark x1="97900" y1="13516" x2="94200" y2="28963"/>
                        <a14:backgroundMark x1="84200" y1="32825" x2="85900" y2="37398"/>
                        <a14:backgroundMark x1="69200" y1="2642" x2="26600" y2="3150"/>
                        <a14:backgroundMark x1="19700" y1="1220" x2="21700" y2="1016"/>
                        <a14:backgroundMark x1="24900" y1="8740" x2="24400" y2="10264"/>
                        <a14:backgroundMark x1="64800" y1="5691" x2="76900" y2="2947"/>
                        <a14:backgroundMark x1="55100" y1="12195" x2="63300" y2="13720"/>
                        <a14:backgroundMark x1="95800" y1="5081" x2="82100" y2="12195"/>
                        <a14:backgroundMark x1="30800" y1="10772" x2="30100" y2="11687"/>
                        <a14:backgroundMark x1="32800" y1="9553" x2="31900" y2="9654"/>
                        <a14:backgroundMark x1="25200" y1="5589" x2="25200" y2="6606"/>
                        <a14:backgroundMark x1="25100" y1="7114" x2="24900" y2="8028"/>
                        <a14:backgroundMark x1="45800" y1="91463" x2="47000" y2="91972"/>
                        <a14:backgroundMark x1="39600" y1="91565" x2="39800" y2="91870"/>
                      </a14:backgroundRemoval>
                    </a14:imgEffect>
                  </a14:imgLayer>
                </a14:imgProps>
              </a:ext>
              <a:ext uri="{28A0092B-C50C-407E-A947-70E740481C1C}">
                <a14:useLocalDpi xmlns:a14="http://schemas.microsoft.com/office/drawing/2010/main" val="0"/>
              </a:ext>
            </a:extLst>
          </a:blip>
          <a:srcRect l="52639" t="15689"/>
          <a:stretch/>
        </p:blipFill>
        <p:spPr bwMode="auto">
          <a:xfrm>
            <a:off x="10016355" y="2172252"/>
            <a:ext cx="2571356" cy="2426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565497">
            <a:off x="10309814" y="5175838"/>
            <a:ext cx="1610151" cy="1610151"/>
          </a:xfrm>
          <a:prstGeom prst="rect">
            <a:avLst/>
          </a:prstGeom>
        </p:spPr>
      </p:pic>
    </p:spTree>
    <p:extLst>
      <p:ext uri="{BB962C8B-B14F-4D97-AF65-F5344CB8AC3E}">
        <p14:creationId xmlns:p14="http://schemas.microsoft.com/office/powerpoint/2010/main" val="328570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309254" y="739214"/>
            <a:ext cx="10446327" cy="2308324"/>
          </a:xfrm>
          <a:prstGeom prst="rect">
            <a:avLst/>
          </a:prstGeom>
        </p:spPr>
        <p:txBody>
          <a:bodyPr wrap="square">
            <a:spAutoFit/>
          </a:bodyPr>
          <a:lstStyle/>
          <a:p>
            <a:r>
              <a:rPr lang="en-US" sz="3600" dirty="0" smtClean="0">
                <a:latin typeface="Times New Roman" pitchFamily="18" charset="0"/>
                <a:cs typeface="Times New Roman" pitchFamily="18" charset="0"/>
              </a:rPr>
              <a:t>	</a:t>
            </a:r>
            <a:r>
              <a:rPr lang="en-US" sz="5400" dirty="0" err="1">
                <a:latin typeface="Times New Roman" pitchFamily="18" charset="0"/>
                <a:cs typeface="Times New Roman" pitchFamily="18" charset="0"/>
              </a:rPr>
              <a:t>Dạng</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bài</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toán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hôm</a:t>
            </a:r>
            <a:r>
              <a:rPr lang="en-US" sz="5400" dirty="0">
                <a:latin typeface="Times New Roman" pitchFamily="18" charset="0"/>
                <a:cs typeface="Times New Roman" pitchFamily="18" charset="0"/>
              </a:rPr>
              <a:t> nay </a:t>
            </a:r>
            <a:r>
              <a:rPr lang="en-US" sz="5400" dirty="0" err="1">
                <a:latin typeface="Times New Roman" pitchFamily="18" charset="0"/>
                <a:cs typeface="Times New Roman" pitchFamily="18" charset="0"/>
              </a:rPr>
              <a:t>học</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có</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gì</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khác</a:t>
            </a:r>
            <a:r>
              <a:rPr lang="en-US" sz="5400" dirty="0">
                <a:latin typeface="Times New Roman" pitchFamily="18" charset="0"/>
                <a:cs typeface="Times New Roman" pitchFamily="18" charset="0"/>
              </a:rPr>
              <a:t> so </a:t>
            </a:r>
            <a:r>
              <a:rPr lang="en-US" sz="5400" dirty="0" err="1">
                <a:latin typeface="Times New Roman" pitchFamily="18" charset="0"/>
                <a:cs typeface="Times New Roman" pitchFamily="18" charset="0"/>
              </a:rPr>
              <a:t>với</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dạng</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toán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hôm</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trước</a:t>
            </a:r>
            <a:r>
              <a:rPr lang="en-US" sz="5400" dirty="0">
                <a:latin typeface="Times New Roman" pitchFamily="18" charset="0"/>
                <a:cs typeface="Times New Roman" pitchFamily="18" charset="0"/>
              </a:rPr>
              <a:t>?</a:t>
            </a:r>
          </a:p>
          <a:p>
            <a:endParaRPr lang="en-US" sz="3600" dirty="0">
              <a:latin typeface="Times New Roman" pitchFamily="18" charset="0"/>
              <a:cs typeface="Times New Roman" pitchFamily="18" charset="0"/>
            </a:endParaRPr>
          </a:p>
        </p:txBody>
      </p:sp>
      <p:sp>
        <p:nvSpPr>
          <p:cNvPr id="3" name="TextBox 2"/>
          <p:cNvSpPr txBox="1"/>
          <p:nvPr/>
        </p:nvSpPr>
        <p:spPr>
          <a:xfrm>
            <a:off x="602673" y="2767280"/>
            <a:ext cx="10711587" cy="1569660"/>
          </a:xfrm>
          <a:prstGeom prst="rect">
            <a:avLst/>
          </a:prstGeom>
          <a:noFill/>
        </p:spPr>
        <p:txBody>
          <a:bodyPr wrap="none" rtlCol="0">
            <a:spAutoFit/>
          </a:bodyPr>
          <a:lstStyle/>
          <a:p>
            <a:pPr marL="285750" indent="-285750">
              <a:buFontTx/>
              <a:buChar char="-"/>
            </a:pPr>
            <a:r>
              <a:rPr lang="en-US" sz="3200" b="1" dirty="0" err="1" smtClean="0">
                <a:solidFill>
                  <a:srgbClr val="FF0000"/>
                </a:solidFill>
                <a:latin typeface="Times New Roman" pitchFamily="18" charset="0"/>
                <a:cs typeface="Times New Roman" pitchFamily="18" charset="0"/>
              </a:rPr>
              <a:t>Các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đại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lượng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có</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quan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hệ</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nhau</a:t>
            </a:r>
            <a:endParaRPr lang="en-US" sz="3200" b="1" dirty="0" smtClean="0">
              <a:solidFill>
                <a:srgbClr val="FF0000"/>
              </a:solidFill>
              <a:latin typeface="Times New Roman" pitchFamily="18" charset="0"/>
              <a:cs typeface="Times New Roman" pitchFamily="18" charset="0"/>
            </a:endParaRPr>
          </a:p>
          <a:p>
            <a:r>
              <a:rPr lang="en-US" sz="3200" b="1" dirty="0" err="1" smtClean="0">
                <a:solidFill>
                  <a:srgbClr val="FF0000"/>
                </a:solidFill>
                <a:latin typeface="Times New Roman" pitchFamily="18" charset="0"/>
                <a:cs typeface="Times New Roman" pitchFamily="18" charset="0"/>
              </a:rPr>
              <a:t>Tỉ</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lệ</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thuận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Hai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đại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lượng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tăng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cùng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tăng</a:t>
            </a:r>
            <a:r>
              <a:rPr lang="en-US" sz="3200" b="1" dirty="0">
                <a:solidFill>
                  <a:srgbClr val="FF0000"/>
                </a:solidFill>
                <a:latin typeface="Times New Roman" pitchFamily="18" charset="0"/>
                <a:cs typeface="Times New Roman" pitchFamily="18" charset="0"/>
              </a:rPr>
              <a: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giảm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cùng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giảm</a:t>
            </a:r>
            <a:r>
              <a:rPr lang="en-US" sz="3200" b="1" dirty="0" smtClean="0">
                <a:solidFill>
                  <a:srgbClr val="FF0000"/>
                </a:solidFill>
                <a:latin typeface="Times New Roman" pitchFamily="18" charset="0"/>
                <a:cs typeface="Times New Roman" pitchFamily="18" charset="0"/>
              </a:rPr>
              <a:t>.</a:t>
            </a:r>
          </a:p>
          <a:p>
            <a:r>
              <a:rPr lang="en-US" sz="3200" b="1" dirty="0" err="1" smtClean="0">
                <a:solidFill>
                  <a:srgbClr val="FF0000"/>
                </a:solidFill>
                <a:latin typeface="Times New Roman" pitchFamily="18" charset="0"/>
                <a:cs typeface="Times New Roman" pitchFamily="18" charset="0"/>
              </a:rPr>
              <a:t>Tỉ</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lệ</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nghịch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Đại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lượng</a:t>
            </a:r>
            <a:r>
              <a:rPr lang="en-US" sz="3200" b="1" dirty="0" smtClean="0">
                <a:solidFill>
                  <a:srgbClr val="FF0000"/>
                </a:solidFill>
                <a:latin typeface="Times New Roman" pitchFamily="18" charset="0"/>
                <a:cs typeface="Times New Roman" pitchFamily="18" charset="0"/>
              </a:rPr>
              <a:t> 1 </a:t>
            </a:r>
            <a:r>
              <a:rPr lang="en-US" sz="3200" b="1" dirty="0" err="1" smtClean="0">
                <a:solidFill>
                  <a:srgbClr val="FF0000"/>
                </a:solidFill>
                <a:latin typeface="Times New Roman" pitchFamily="18" charset="0"/>
                <a:cs typeface="Times New Roman" pitchFamily="18" charset="0"/>
              </a:rPr>
              <a:t>tăng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đại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lượng</a:t>
            </a:r>
            <a:r>
              <a:rPr lang="en-US" sz="3200" b="1" dirty="0" smtClean="0">
                <a:solidFill>
                  <a:srgbClr val="FF0000"/>
                </a:solidFill>
                <a:latin typeface="Times New Roman" pitchFamily="18" charset="0"/>
                <a:cs typeface="Times New Roman" pitchFamily="18" charset="0"/>
              </a:rPr>
              <a:t> 2 </a:t>
            </a:r>
            <a:r>
              <a:rPr lang="en-US" sz="3200" b="1" dirty="0" err="1" smtClean="0">
                <a:solidFill>
                  <a:srgbClr val="FF0000"/>
                </a:solidFill>
                <a:latin typeface="Times New Roman" pitchFamily="18" charset="0"/>
                <a:cs typeface="Times New Roman" pitchFamily="18" charset="0"/>
              </a:rPr>
              <a:t>giảm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ngược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lại</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pic>
        <p:nvPicPr>
          <p:cNvPr id="5" name="Picture 4">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565497">
            <a:off x="8155594" y="4975814"/>
            <a:ext cx="1610151" cy="1610151"/>
          </a:xfrm>
          <a:prstGeom prst="rect">
            <a:avLst/>
          </a:prstGeom>
        </p:spPr>
      </p:pic>
    </p:spTree>
    <p:extLst>
      <p:ext uri="{BB962C8B-B14F-4D97-AF65-F5344CB8AC3E}">
        <p14:creationId xmlns:p14="http://schemas.microsoft.com/office/powerpoint/2010/main" val="207709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130"/>
            <a:ext cx="12032673" cy="6851870"/>
          </a:xfrm>
          <a:prstGeom prst="rect">
            <a:avLst/>
          </a:prstGeom>
        </p:spPr>
      </p:pic>
      <p:sp>
        <p:nvSpPr>
          <p:cNvPr id="36" name="WordArt 5">
            <a:extLst>
              <a:ext uri="{FF2B5EF4-FFF2-40B4-BE49-F238E27FC236}">
                <a16:creationId xmlns="" xmlns:a16="http://schemas.microsoft.com/office/drawing/2014/main" id="{5EF23C13-9442-4D1B-B2A6-EE5854313A56}"/>
              </a:ext>
            </a:extLst>
          </p:cNvPr>
          <p:cNvSpPr>
            <a:spLocks noChangeArrowheads="1" noChangeShapeType="1" noTextEdit="1"/>
          </p:cNvSpPr>
          <p:nvPr/>
        </p:nvSpPr>
        <p:spPr bwMode="auto">
          <a:xfrm>
            <a:off x="2767222" y="1932709"/>
            <a:ext cx="6833978" cy="2561723"/>
          </a:xfrm>
          <a:prstGeom prst="rect">
            <a:avLst/>
          </a:prstGeom>
        </p:spPr>
        <p:txBody>
          <a:bodyPr wrap="none" fromWordArt="1">
            <a:prstTxWarp prst="textSlantUp">
              <a:avLst>
                <a:gd name="adj" fmla="val 32056"/>
              </a:avLst>
            </a:prstTxWarp>
          </a:bodyPr>
          <a:lstStyle/>
          <a:p>
            <a:pPr algn="ctr"/>
            <a:r>
              <a:rPr lang="en-US" sz="3600" kern="10" dirty="0">
                <a:ln w="9525">
                  <a:solidFill>
                    <a:schemeClr val="tx1"/>
                  </a:solidFill>
                  <a:round/>
                  <a:headEnd/>
                  <a:tailEnd/>
                </a:ln>
                <a:solidFill>
                  <a:srgbClr val="FF0000"/>
                </a:solidFill>
                <a:effectLst>
                  <a:outerShdw dist="53882" dir="2700000" algn="ctr" rotWithShape="0">
                    <a:srgbClr val="9999FF">
                      <a:alpha val="79999"/>
                    </a:srgbClr>
                  </a:outerShdw>
                </a:effectLst>
                <a:latin typeface="Times New Roman" pitchFamily="18" charset="0"/>
                <a:cs typeface="Times New Roman" pitchFamily="18" charset="0"/>
              </a:rPr>
              <a:t>KHỞI ĐỘNG</a:t>
            </a:r>
          </a:p>
        </p:txBody>
      </p:sp>
    </p:spTree>
    <p:extLst>
      <p:ext uri="{BB962C8B-B14F-4D97-AF65-F5344CB8AC3E}">
        <p14:creationId xmlns:p14="http://schemas.microsoft.com/office/powerpoint/2010/main" val="968092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Rectangle 13">
            <a:extLst>
              <a:ext uri="{FF2B5EF4-FFF2-40B4-BE49-F238E27FC236}">
                <a16:creationId xmlns="" xmlns:a16="http://schemas.microsoft.com/office/drawing/2014/main" id="{DB780C52-7504-44C2-8E0C-5736E1290C2A}"/>
              </a:ext>
            </a:extLst>
          </p:cNvPr>
          <p:cNvSpPr>
            <a:spLocks noChangeArrowheads="1"/>
          </p:cNvSpPr>
          <p:nvPr/>
        </p:nvSpPr>
        <p:spPr bwMode="auto">
          <a:xfrm>
            <a:off x="377538" y="2055848"/>
            <a:ext cx="4928753" cy="3110634"/>
          </a:xfrm>
          <a:prstGeom prst="rect">
            <a:avLst/>
          </a:prstGeom>
          <a:noFill/>
          <a:ln w="88900" cmpd="thickThin">
            <a:solidFill>
              <a:srgbClr val="009900"/>
            </a:solidFill>
            <a:miter lim="800000"/>
            <a:headEnd/>
            <a:tailEnd/>
          </a:ln>
          <a:effectLst/>
          <a:extLst>
            <a:ext uri="{909E8E84-426E-40DD-AFC4-6F175D3DCCD1}">
              <a14:hiddenFill xmlns:a14="http://schemas.microsoft.com/office/drawing/2010/main">
                <a:solidFill>
                  <a:srgbClr val="C8F6C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ltLang="en-US"/>
          </a:p>
        </p:txBody>
      </p:sp>
      <p:pic>
        <p:nvPicPr>
          <p:cNvPr id="16411" name="Picture 28" descr="!bell_0l">
            <a:extLst>
              <a:ext uri="{FF2B5EF4-FFF2-40B4-BE49-F238E27FC236}">
                <a16:creationId xmlns="" xmlns:a16="http://schemas.microsoft.com/office/drawing/2014/main" id="{6BA9A95F-9B46-4165-8BC8-D7816644D05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594916">
            <a:off x="100986" y="-94280"/>
            <a:ext cx="2152709" cy="2053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85346" y="2101494"/>
            <a:ext cx="5839690" cy="3354765"/>
          </a:xfrm>
          <a:prstGeom prst="rect">
            <a:avLst/>
          </a:prstGeom>
        </p:spPr>
        <p:txBody>
          <a:bodyPr wrap="square">
            <a:spAutoFit/>
          </a:bodyPr>
          <a:lstStyle/>
          <a:p>
            <a:pPr algn="ctr"/>
            <a:r>
              <a:rPr lang="en-US" sz="4400" b="1" dirty="0" err="1" smtClean="0">
                <a:latin typeface="Times New Roman" pitchFamily="18" charset="0"/>
                <a:cs typeface="Times New Roman" pitchFamily="18" charset="0"/>
              </a:rPr>
              <a:t>Tóm</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tắt</a:t>
            </a:r>
            <a:r>
              <a:rPr lang="en-US" sz="4400" b="1" dirty="0" smtClean="0">
                <a:latin typeface="Times New Roman" pitchFamily="18" charset="0"/>
                <a:cs typeface="Times New Roman" pitchFamily="18" charset="0"/>
              </a:rPr>
              <a:t>: </a:t>
            </a:r>
          </a:p>
          <a:p>
            <a:r>
              <a:rPr lang="en-US" sz="4400" b="1" dirty="0" smtClean="0">
                <a:latin typeface="Times New Roman" pitchFamily="18" charset="0"/>
                <a:cs typeface="Times New Roman" pitchFamily="18" charset="0"/>
              </a:rPr>
              <a:t>5  </a:t>
            </a:r>
            <a:r>
              <a:rPr lang="en-US" sz="4400" b="1" dirty="0" err="1">
                <a:latin typeface="Times New Roman" pitchFamily="18" charset="0"/>
                <a:cs typeface="Times New Roman" pitchFamily="18" charset="0"/>
              </a:rPr>
              <a:t>xe</a:t>
            </a:r>
            <a:r>
              <a:rPr lang="en-US" sz="4400" b="1" dirty="0">
                <a:latin typeface="Times New Roman" pitchFamily="18" charset="0"/>
                <a:cs typeface="Times New Roman" pitchFamily="18" charset="0"/>
              </a:rPr>
              <a:t>:        25 </a:t>
            </a:r>
            <a:r>
              <a:rPr lang="en-US" sz="4400" b="1" dirty="0" err="1">
                <a:latin typeface="Times New Roman" pitchFamily="18" charset="0"/>
                <a:cs typeface="Times New Roman" pitchFamily="18" charset="0"/>
              </a:rPr>
              <a:t>tấn</a:t>
            </a:r>
            <a:endParaRPr lang="en-US" sz="4400" b="1" dirty="0">
              <a:latin typeface="Times New Roman" pitchFamily="18" charset="0"/>
              <a:cs typeface="Times New Roman" pitchFamily="18" charset="0"/>
            </a:endParaRPr>
          </a:p>
          <a:p>
            <a:r>
              <a:rPr lang="en-US" sz="4400" b="1" dirty="0">
                <a:latin typeface="Times New Roman" pitchFamily="18" charset="0"/>
                <a:cs typeface="Times New Roman" pitchFamily="18" charset="0"/>
              </a:rPr>
              <a:t>15 </a:t>
            </a:r>
            <a:r>
              <a:rPr lang="en-US" sz="4400" b="1" dirty="0" err="1">
                <a:latin typeface="Times New Roman" pitchFamily="18" charset="0"/>
                <a:cs typeface="Times New Roman" pitchFamily="18" charset="0"/>
              </a:rPr>
              <a:t>xe</a:t>
            </a:r>
            <a:r>
              <a:rPr lang="en-US" sz="4400" b="1" dirty="0">
                <a:latin typeface="Times New Roman" pitchFamily="18" charset="0"/>
                <a:cs typeface="Times New Roman" pitchFamily="18" charset="0"/>
              </a:rPr>
              <a:t>:       ?   </a:t>
            </a:r>
            <a:r>
              <a:rPr lang="en-US" sz="4400" b="1" dirty="0" err="1">
                <a:latin typeface="Times New Roman" pitchFamily="18" charset="0"/>
                <a:cs typeface="Times New Roman" pitchFamily="18" charset="0"/>
              </a:rPr>
              <a:t>tấn</a:t>
            </a:r>
            <a:endParaRPr lang="en-US" sz="4400" b="1" dirty="0">
              <a:latin typeface="Times New Roman" pitchFamily="18" charset="0"/>
              <a:cs typeface="Times New Roman" pitchFamily="18" charset="0"/>
            </a:endParaRPr>
          </a:p>
          <a:p>
            <a:r>
              <a:rPr lang="en-US" sz="4400" b="1" dirty="0">
                <a:latin typeface="Times New Roman" pitchFamily="18" charset="0"/>
                <a:cs typeface="Times New Roman" pitchFamily="18" charset="0"/>
              </a:rPr>
              <a:t> ?  </a:t>
            </a:r>
            <a:r>
              <a:rPr lang="en-US" sz="4400" b="1" dirty="0" err="1">
                <a:latin typeface="Times New Roman" pitchFamily="18" charset="0"/>
                <a:cs typeface="Times New Roman" pitchFamily="18" charset="0"/>
              </a:rPr>
              <a:t>xe</a:t>
            </a:r>
            <a:r>
              <a:rPr lang="en-US" sz="4400" b="1" dirty="0">
                <a:latin typeface="Times New Roman" pitchFamily="18" charset="0"/>
                <a:cs typeface="Times New Roman" pitchFamily="18" charset="0"/>
              </a:rPr>
              <a:t> :      </a:t>
            </a:r>
            <a:r>
              <a:rPr lang="en-US" sz="4400" b="1" dirty="0" smtClean="0">
                <a:latin typeface="Times New Roman" pitchFamily="18" charset="0"/>
                <a:cs typeface="Times New Roman" pitchFamily="18" charset="0"/>
              </a:rPr>
              <a:t>50 </a:t>
            </a:r>
            <a:r>
              <a:rPr lang="en-US" sz="4400" b="1" dirty="0" err="1">
                <a:latin typeface="Times New Roman" pitchFamily="18" charset="0"/>
                <a:cs typeface="Times New Roman" pitchFamily="18" charset="0"/>
              </a:rPr>
              <a:t>tấn</a:t>
            </a:r>
            <a:endParaRPr lang="en-US" sz="4400" b="1"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
        <p:nvSpPr>
          <p:cNvPr id="5" name="Rectangle 4"/>
          <p:cNvSpPr/>
          <p:nvPr/>
        </p:nvSpPr>
        <p:spPr>
          <a:xfrm>
            <a:off x="7432192" y="2485653"/>
            <a:ext cx="4635133" cy="2431435"/>
          </a:xfrm>
          <a:prstGeom prst="rect">
            <a:avLst/>
          </a:prstGeom>
        </p:spPr>
        <p:txBody>
          <a:bodyPr wrap="square">
            <a:spAutoFit/>
          </a:bodyPr>
          <a:lstStyle/>
          <a:p>
            <a:r>
              <a:rPr lang="en-US" sz="4000" b="1" dirty="0" smtClean="0">
                <a:latin typeface="Times New Roman" pitchFamily="18" charset="0"/>
                <a:cs typeface="Times New Roman" pitchFamily="18" charset="0"/>
              </a:rPr>
              <a:t>5  </a:t>
            </a:r>
            <a:r>
              <a:rPr lang="en-US" sz="4000" b="1" dirty="0" err="1">
                <a:latin typeface="Times New Roman" pitchFamily="18" charset="0"/>
                <a:cs typeface="Times New Roman" pitchFamily="18" charset="0"/>
              </a:rPr>
              <a:t>xe</a:t>
            </a:r>
            <a:r>
              <a:rPr lang="en-US" sz="4000" b="1" dirty="0">
                <a:latin typeface="Times New Roman" pitchFamily="18" charset="0"/>
                <a:cs typeface="Times New Roman" pitchFamily="18" charset="0"/>
              </a:rPr>
              <a:t>:        25 </a:t>
            </a:r>
            <a:r>
              <a:rPr lang="en-US" sz="4000" b="1" dirty="0" err="1">
                <a:latin typeface="Times New Roman" pitchFamily="18" charset="0"/>
                <a:cs typeface="Times New Roman" pitchFamily="18" charset="0"/>
              </a:rPr>
              <a:t>tấn</a:t>
            </a:r>
            <a:endParaRPr lang="en-US" sz="4000" b="1" dirty="0">
              <a:latin typeface="Times New Roman" pitchFamily="18" charset="0"/>
              <a:cs typeface="Times New Roman" pitchFamily="18" charset="0"/>
            </a:endParaRPr>
          </a:p>
          <a:p>
            <a:r>
              <a:rPr lang="en-US" sz="4000" b="1" dirty="0">
                <a:latin typeface="Times New Roman" pitchFamily="18" charset="0"/>
                <a:cs typeface="Times New Roman" pitchFamily="18" charset="0"/>
              </a:rPr>
              <a:t>15 </a:t>
            </a:r>
            <a:r>
              <a:rPr lang="en-US" sz="4000" b="1" dirty="0" err="1">
                <a:latin typeface="Times New Roman" pitchFamily="18" charset="0"/>
                <a:cs typeface="Times New Roman" pitchFamily="18" charset="0"/>
              </a:rPr>
              <a:t>xe</a:t>
            </a:r>
            <a:r>
              <a:rPr lang="en-US" sz="4000" b="1" dirty="0">
                <a:latin typeface="Times New Roman" pitchFamily="18" charset="0"/>
                <a:cs typeface="Times New Roman" pitchFamily="18" charset="0"/>
              </a:rPr>
              <a:t>: </a:t>
            </a:r>
            <a:r>
              <a:rPr lang="en-US" sz="4000" b="1" dirty="0" smtClean="0">
                <a:latin typeface="Times New Roman" pitchFamily="18" charset="0"/>
                <a:cs typeface="Times New Roman" pitchFamily="18" charset="0"/>
              </a:rPr>
              <a:t>            </a:t>
            </a:r>
            <a:endParaRPr lang="en-US" sz="4000" b="1" dirty="0">
              <a:latin typeface="Times New Roman" pitchFamily="18" charset="0"/>
              <a:cs typeface="Times New Roman" pitchFamily="18" charset="0"/>
            </a:endParaRPr>
          </a:p>
          <a:p>
            <a:r>
              <a:rPr lang="en-US" sz="4000" b="1" dirty="0" smtClean="0">
                <a:latin typeface="Times New Roman" pitchFamily="18" charset="0"/>
                <a:cs typeface="Times New Roman" pitchFamily="18" charset="0"/>
              </a:rPr>
              <a:t>         </a:t>
            </a:r>
            <a:r>
              <a:rPr lang="en-US" sz="4000" b="1" dirty="0">
                <a:latin typeface="Times New Roman" pitchFamily="18" charset="0"/>
                <a:cs typeface="Times New Roman" pitchFamily="18" charset="0"/>
              </a:rPr>
              <a:t>:   </a:t>
            </a:r>
            <a:r>
              <a:rPr lang="en-US" sz="4000" b="1" dirty="0" smtClean="0">
                <a:latin typeface="Times New Roman" pitchFamily="18" charset="0"/>
                <a:cs typeface="Times New Roman" pitchFamily="18" charset="0"/>
              </a:rPr>
              <a:t>    </a:t>
            </a:r>
            <a:r>
              <a:rPr lang="en-US" sz="4000" b="1" dirty="0" smtClean="0">
                <a:latin typeface="Times New Roman" pitchFamily="18" charset="0"/>
                <a:cs typeface="Times New Roman" pitchFamily="18" charset="0"/>
              </a:rPr>
              <a:t>50 </a:t>
            </a:r>
            <a:r>
              <a:rPr lang="en-US" sz="4000" b="1" dirty="0" err="1">
                <a:latin typeface="Times New Roman" pitchFamily="18" charset="0"/>
                <a:cs typeface="Times New Roman" pitchFamily="18" charset="0"/>
              </a:rPr>
              <a:t>tấn</a:t>
            </a:r>
            <a:endParaRPr lang="en-US" sz="4000" b="1"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sp>
        <p:nvSpPr>
          <p:cNvPr id="3" name="TextBox 2"/>
          <p:cNvSpPr txBox="1"/>
          <p:nvPr/>
        </p:nvSpPr>
        <p:spPr>
          <a:xfrm>
            <a:off x="2748270" y="616902"/>
            <a:ext cx="8425705" cy="646331"/>
          </a:xfrm>
          <a:prstGeom prst="rect">
            <a:avLst/>
          </a:prstGeom>
          <a:noFill/>
        </p:spPr>
        <p:txBody>
          <a:bodyPr wrap="none" rtlCol="0">
            <a:spAutoFit/>
          </a:bodyPr>
          <a:lstStyle/>
          <a:p>
            <a:r>
              <a:rPr lang="en-US" sz="3600" b="1" dirty="0" err="1" smtClean="0">
                <a:latin typeface="Times New Roman" pitchFamily="18" charset="0"/>
                <a:cs typeface="Times New Roman" pitchFamily="18" charset="0"/>
              </a:rPr>
              <a:t>Dựa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vào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tóm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tắt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tính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nhanh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bài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toán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sau</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7" name="Rectangle 13">
            <a:extLst>
              <a:ext uri="{FF2B5EF4-FFF2-40B4-BE49-F238E27FC236}">
                <a16:creationId xmlns="" xmlns:a16="http://schemas.microsoft.com/office/drawing/2014/main" id="{DB780C52-7504-44C2-8E0C-5736E1290C2A}"/>
              </a:ext>
            </a:extLst>
          </p:cNvPr>
          <p:cNvSpPr>
            <a:spLocks noChangeArrowheads="1"/>
          </p:cNvSpPr>
          <p:nvPr/>
        </p:nvSpPr>
        <p:spPr bwMode="auto">
          <a:xfrm>
            <a:off x="6961122" y="2065301"/>
            <a:ext cx="4801388" cy="3110634"/>
          </a:xfrm>
          <a:prstGeom prst="rect">
            <a:avLst/>
          </a:prstGeom>
          <a:noFill/>
          <a:ln w="88900" cmpd="thickThin">
            <a:solidFill>
              <a:srgbClr val="C00000"/>
            </a:solidFill>
            <a:miter lim="800000"/>
            <a:headEnd/>
            <a:tailEnd/>
          </a:ln>
          <a:effectLs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ltLang="en-US"/>
          </a:p>
        </p:txBody>
      </p:sp>
      <p:sp>
        <p:nvSpPr>
          <p:cNvPr id="4" name="Right Arrow 3"/>
          <p:cNvSpPr/>
          <p:nvPr/>
        </p:nvSpPr>
        <p:spPr>
          <a:xfrm>
            <a:off x="5520249" y="3620618"/>
            <a:ext cx="1357745" cy="53574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594557" y="3080630"/>
            <a:ext cx="748923" cy="769441"/>
          </a:xfrm>
          <a:prstGeom prst="rect">
            <a:avLst/>
          </a:prstGeom>
          <a:noFill/>
        </p:spPr>
        <p:txBody>
          <a:bodyPr wrap="none" rtlCol="0">
            <a:spAutoFit/>
          </a:bodyPr>
          <a:lstStyle/>
          <a:p>
            <a:r>
              <a:rPr lang="en-US" sz="4400" b="1" dirty="0" smtClean="0">
                <a:solidFill>
                  <a:srgbClr val="FF0000"/>
                </a:solidFill>
                <a:latin typeface="Times New Roman" pitchFamily="18" charset="0"/>
                <a:cs typeface="Times New Roman" pitchFamily="18" charset="0"/>
              </a:rPr>
              <a:t>75</a:t>
            </a:r>
            <a:endParaRPr lang="en-US" sz="4400" b="1" dirty="0">
              <a:solidFill>
                <a:srgbClr val="FF0000"/>
              </a:solidFill>
              <a:latin typeface="Times New Roman" pitchFamily="18" charset="0"/>
              <a:cs typeface="Times New Roman" pitchFamily="18" charset="0"/>
            </a:endParaRPr>
          </a:p>
        </p:txBody>
      </p:sp>
      <p:sp>
        <p:nvSpPr>
          <p:cNvPr id="10" name="TextBox 9"/>
          <p:cNvSpPr txBox="1"/>
          <p:nvPr/>
        </p:nvSpPr>
        <p:spPr>
          <a:xfrm>
            <a:off x="7383772" y="3694810"/>
            <a:ext cx="748923" cy="769441"/>
          </a:xfrm>
          <a:prstGeom prst="rect">
            <a:avLst/>
          </a:prstGeom>
          <a:noFill/>
        </p:spPr>
        <p:txBody>
          <a:bodyPr wrap="none" rtlCol="0">
            <a:spAutoFit/>
          </a:bodyPr>
          <a:lstStyle/>
          <a:p>
            <a:r>
              <a:rPr lang="en-US" sz="4400" b="1" dirty="0" smtClean="0">
                <a:solidFill>
                  <a:srgbClr val="FF0000"/>
                </a:solidFill>
                <a:latin typeface="Times New Roman" pitchFamily="18" charset="0"/>
                <a:cs typeface="Times New Roman" pitchFamily="18" charset="0"/>
              </a:rPr>
              <a:t>10</a:t>
            </a:r>
            <a:endParaRPr lang="en-US" sz="4400" b="1" dirty="0">
              <a:solidFill>
                <a:srgbClr val="FF0000"/>
              </a:solidFill>
              <a:latin typeface="Times New Roman" pitchFamily="18" charset="0"/>
              <a:cs typeface="Times New Roman" pitchFamily="18" charset="0"/>
            </a:endParaRPr>
          </a:p>
        </p:txBody>
      </p:sp>
      <p:sp>
        <p:nvSpPr>
          <p:cNvPr id="11" name="TextBox 10"/>
          <p:cNvSpPr txBox="1"/>
          <p:nvPr/>
        </p:nvSpPr>
        <p:spPr>
          <a:xfrm>
            <a:off x="10343480" y="3060424"/>
            <a:ext cx="968535" cy="769441"/>
          </a:xfrm>
          <a:prstGeom prst="rect">
            <a:avLst/>
          </a:prstGeom>
          <a:noFill/>
        </p:spPr>
        <p:txBody>
          <a:bodyPr wrap="none" rtlCol="0">
            <a:spAutoFit/>
          </a:bodyPr>
          <a:lstStyle/>
          <a:p>
            <a:r>
              <a:rPr lang="en-US" sz="4400" b="1" dirty="0" err="1">
                <a:latin typeface="Times New Roman" pitchFamily="18" charset="0"/>
                <a:cs typeface="Times New Roman" pitchFamily="18" charset="0"/>
              </a:rPr>
              <a:t>t</a:t>
            </a:r>
            <a:r>
              <a:rPr lang="en-US" sz="4400" b="1" dirty="0" err="1" smtClean="0">
                <a:latin typeface="Times New Roman" pitchFamily="18" charset="0"/>
                <a:cs typeface="Times New Roman" pitchFamily="18" charset="0"/>
              </a:rPr>
              <a:t>ấn</a:t>
            </a:r>
            <a:endParaRPr lang="en-US" sz="4400" b="1" dirty="0">
              <a:latin typeface="Times New Roman" pitchFamily="18" charset="0"/>
              <a:cs typeface="Times New Roman" pitchFamily="18" charset="0"/>
            </a:endParaRPr>
          </a:p>
        </p:txBody>
      </p:sp>
      <p:sp>
        <p:nvSpPr>
          <p:cNvPr id="12" name="TextBox 11"/>
          <p:cNvSpPr txBox="1"/>
          <p:nvPr/>
        </p:nvSpPr>
        <p:spPr>
          <a:xfrm>
            <a:off x="8050459" y="3641018"/>
            <a:ext cx="716863" cy="769441"/>
          </a:xfrm>
          <a:prstGeom prst="rect">
            <a:avLst/>
          </a:prstGeom>
          <a:noFill/>
        </p:spPr>
        <p:txBody>
          <a:bodyPr wrap="none" rtlCol="0">
            <a:spAutoFit/>
          </a:bodyPr>
          <a:lstStyle/>
          <a:p>
            <a:r>
              <a:rPr lang="en-US" sz="4400" b="1" dirty="0" err="1" smtClean="0">
                <a:latin typeface="Times New Roman" pitchFamily="18" charset="0"/>
                <a:cs typeface="Times New Roman" pitchFamily="18" charset="0"/>
              </a:rPr>
              <a:t>xe</a:t>
            </a:r>
            <a:endParaRPr lang="en-US" sz="44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nextCondLst>
                <p:cond evt="onClick" delay="0">
                  <p:tgtEl>
                    <p:spTgt spid="11"/>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nextCondLst>
                <p:cond evt="onClick" delay="0">
                  <p:tgtEl>
                    <p:spTgt spid="12"/>
                  </p:tgtEl>
                </p:cond>
              </p:nextCondLst>
            </p:seq>
          </p:childTnLst>
        </p:cTn>
      </p:par>
    </p:tnLst>
    <p:bldLst>
      <p:bldP spid="6"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D57641F3-6F4B-40F8-9BAB-CEBE7B5C9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088091" cy="6852880"/>
          </a:xfrm>
          <a:prstGeom prst="rect">
            <a:avLst/>
          </a:prstGeom>
        </p:spPr>
      </p:pic>
      <p:pic>
        <p:nvPicPr>
          <p:cNvPr id="23" name="Picture 22">
            <a:extLst>
              <a:ext uri="{FF2B5EF4-FFF2-40B4-BE49-F238E27FC236}">
                <a16:creationId xmlns="" xmlns:a16="http://schemas.microsoft.com/office/drawing/2014/main" id="{39508F11-EA62-47AB-B0EF-7A5D8E557DFB}"/>
              </a:ext>
            </a:extLst>
          </p:cNvPr>
          <p:cNvPicPr>
            <a:picLocks noChangeAspect="1"/>
          </p:cNvPicPr>
          <p:nvPr/>
        </p:nvPicPr>
        <p:blipFill>
          <a:blip r:embed="rId4"/>
          <a:stretch>
            <a:fillRect/>
          </a:stretch>
        </p:blipFill>
        <p:spPr>
          <a:xfrm>
            <a:off x="3986644" y="581582"/>
            <a:ext cx="4114800" cy="1467699"/>
          </a:xfrm>
          <a:prstGeom prst="rect">
            <a:avLst/>
          </a:prstGeom>
        </p:spPr>
      </p:pic>
      <p:sp>
        <p:nvSpPr>
          <p:cNvPr id="9" name="Freeform 11">
            <a:extLst>
              <a:ext uri="{FF2B5EF4-FFF2-40B4-BE49-F238E27FC236}">
                <a16:creationId xmlns="" xmlns:a16="http://schemas.microsoft.com/office/drawing/2014/main" id="{68F07B36-3BA2-40D8-B9B9-5ECB3AE0FCAF}"/>
              </a:ext>
            </a:extLst>
          </p:cNvPr>
          <p:cNvSpPr/>
          <p:nvPr/>
        </p:nvSpPr>
        <p:spPr bwMode="auto">
          <a:xfrm>
            <a:off x="377728" y="2086380"/>
            <a:ext cx="602286" cy="4556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reeform 11">
            <a:extLst>
              <a:ext uri="{FF2B5EF4-FFF2-40B4-BE49-F238E27FC236}">
                <a16:creationId xmlns="" xmlns:a16="http://schemas.microsoft.com/office/drawing/2014/main" id="{663E4E5C-77B3-46BB-977F-8C732BFEE130}"/>
              </a:ext>
            </a:extLst>
          </p:cNvPr>
          <p:cNvSpPr/>
          <p:nvPr/>
        </p:nvSpPr>
        <p:spPr bwMode="auto">
          <a:xfrm>
            <a:off x="377728" y="4398444"/>
            <a:ext cx="602286" cy="4556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p:nvSpPr>
        <p:spPr>
          <a:xfrm>
            <a:off x="1122020" y="4207726"/>
            <a:ext cx="9642961" cy="1323439"/>
          </a:xfrm>
          <a:prstGeom prst="rect">
            <a:avLst/>
          </a:prstGeom>
        </p:spPr>
        <p:txBody>
          <a:bodyPr wrap="square">
            <a:spAutoFit/>
          </a:bodyPr>
          <a:lstStyle/>
          <a:p>
            <a:r>
              <a:rPr lang="en-US" sz="4000" dirty="0" err="1">
                <a:latin typeface="Times New Roman" pitchFamily="18" charset="0"/>
                <a:cs typeface="Times New Roman" pitchFamily="18" charset="0"/>
              </a:rPr>
              <a:t>V</a:t>
            </a:r>
            <a:r>
              <a:rPr lang="en-US" sz="4000" dirty="0" err="1" smtClean="0">
                <a:latin typeface="Times New Roman" pitchFamily="18" charset="0"/>
                <a:cs typeface="Times New Roman" pitchFamily="18" charset="0"/>
              </a:rPr>
              <a:t>ận</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dụng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kiến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thức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giải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toán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có</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liên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quan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quan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hệ</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tỉ</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lệ</a:t>
            </a:r>
            <a:r>
              <a:rPr lang="en-US" sz="4000" dirty="0">
                <a:latin typeface="Times New Roman" pitchFamily="18" charset="0"/>
                <a:cs typeface="Times New Roman" pitchFamily="18" charset="0"/>
              </a:rPr>
              <a:t>.</a:t>
            </a:r>
          </a:p>
        </p:txBody>
      </p:sp>
      <p:sp>
        <p:nvSpPr>
          <p:cNvPr id="3" name="Rectangle 2"/>
          <p:cNvSpPr/>
          <p:nvPr/>
        </p:nvSpPr>
        <p:spPr>
          <a:xfrm>
            <a:off x="1122021" y="1852521"/>
            <a:ext cx="10245633" cy="1938992"/>
          </a:xfrm>
          <a:prstGeom prst="rect">
            <a:avLst/>
          </a:prstGeom>
        </p:spPr>
        <p:txBody>
          <a:bodyPr wrap="square">
            <a:spAutoFit/>
          </a:bodyPr>
          <a:lstStyle/>
          <a:p>
            <a:r>
              <a:rPr lang="en-US" sz="4000" dirty="0" err="1">
                <a:latin typeface="Times New Roman" pitchFamily="18" charset="0"/>
                <a:cs typeface="Times New Roman" pitchFamily="18" charset="0"/>
              </a:rPr>
              <a:t>L</a:t>
            </a:r>
            <a:r>
              <a:rPr lang="en-US" sz="4000" dirty="0" err="1" smtClean="0">
                <a:latin typeface="Times New Roman" pitchFamily="18" charset="0"/>
                <a:cs typeface="Times New Roman" pitchFamily="18" charset="0"/>
              </a:rPr>
              <a:t>àm</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quen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với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toán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quan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hệ</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tỉ</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lệ</a:t>
            </a:r>
            <a:r>
              <a:rPr lang="en-US" sz="4000" dirty="0">
                <a:latin typeface="Times New Roman" pitchFamily="18" charset="0"/>
                <a:cs typeface="Times New Roman" pitchFamily="18" charset="0"/>
              </a:rPr>
              <a:t> </a:t>
            </a:r>
            <a:r>
              <a:rPr lang="en-US" sz="4000" i="1" dirty="0">
                <a:latin typeface="Times New Roman" pitchFamily="18" charset="0"/>
                <a:cs typeface="Times New Roman" pitchFamily="18" charset="0"/>
              </a:rPr>
              <a:t>(</a:t>
            </a:r>
            <a:r>
              <a:rPr lang="en-US" sz="4000" i="1" dirty="0" err="1">
                <a:latin typeface="Times New Roman" pitchFamily="18" charset="0"/>
                <a:cs typeface="Times New Roman" pitchFamily="18" charset="0"/>
              </a:rPr>
              <a:t>đại</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lượng</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này</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gấp</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lên</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giảm</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đi</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bao</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nhiêu</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lần</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đại</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lượng</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kia</a:t>
            </a:r>
            <a:r>
              <a:rPr lang="en-US" sz="4000" i="1" dirty="0">
                <a:latin typeface="Times New Roman" pitchFamily="18" charset="0"/>
                <a:cs typeface="Times New Roman" pitchFamily="18" charset="0"/>
              </a:rPr>
              <a:t> </a:t>
            </a:r>
            <a:r>
              <a:rPr lang="en-US" sz="4000" i="1" dirty="0" smtClean="0">
                <a:latin typeface="Times New Roman" pitchFamily="18" charset="0"/>
                <a:cs typeface="Times New Roman" pitchFamily="18" charset="0"/>
              </a:rPr>
              <a:t> </a:t>
            </a:r>
            <a:r>
              <a:rPr lang="en-US" sz="4000" i="1" dirty="0" err="1">
                <a:latin typeface="Times New Roman" pitchFamily="18" charset="0"/>
                <a:cs typeface="Times New Roman" pitchFamily="18" charset="0"/>
              </a:rPr>
              <a:t>giảm</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đi</a:t>
            </a:r>
            <a:r>
              <a:rPr lang="en-US" sz="4000" i="1" dirty="0">
                <a:latin typeface="Times New Roman" pitchFamily="18" charset="0"/>
                <a:cs typeface="Times New Roman" pitchFamily="18" charset="0"/>
              </a:rPr>
              <a:t> </a:t>
            </a:r>
            <a:r>
              <a:rPr lang="en-US" sz="4000" i="1" dirty="0" smtClean="0">
                <a:latin typeface="Times New Roman" pitchFamily="18" charset="0"/>
                <a:cs typeface="Times New Roman" pitchFamily="18" charset="0"/>
              </a:rPr>
              <a:t>(</a:t>
            </a:r>
            <a:r>
              <a:rPr lang="en-US" sz="4000" i="1" dirty="0" err="1" smtClean="0">
                <a:latin typeface="Times New Roman" pitchFamily="18" charset="0"/>
                <a:cs typeface="Times New Roman" pitchFamily="18" charset="0"/>
              </a:rPr>
              <a:t>gấp</a:t>
            </a:r>
            <a:r>
              <a:rPr lang="en-US" sz="4000" i="1" dirty="0" smtClean="0">
                <a:latin typeface="Times New Roman" pitchFamily="18" charset="0"/>
                <a:cs typeface="Times New Roman" pitchFamily="18" charset="0"/>
              </a:rPr>
              <a:t> </a:t>
            </a:r>
            <a:r>
              <a:rPr lang="en-US" sz="4000" i="1" dirty="0" err="1" smtClean="0">
                <a:latin typeface="Times New Roman" pitchFamily="18" charset="0"/>
                <a:cs typeface="Times New Roman" pitchFamily="18" charset="0"/>
              </a:rPr>
              <a:t>lên</a:t>
            </a:r>
            <a:r>
              <a:rPr lang="en-US" sz="4000" i="1" dirty="0" smtClean="0">
                <a:latin typeface="Times New Roman" pitchFamily="18" charset="0"/>
                <a:cs typeface="Times New Roman" pitchFamily="18" charset="0"/>
              </a:rPr>
              <a:t>) </a:t>
            </a:r>
            <a:r>
              <a:rPr lang="en-US" sz="4000" i="1" dirty="0" err="1">
                <a:latin typeface="Times New Roman" pitchFamily="18" charset="0"/>
                <a:cs typeface="Times New Roman" pitchFamily="18" charset="0"/>
              </a:rPr>
              <a:t>bấy</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nhiêu</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lần</a:t>
            </a:r>
            <a:r>
              <a:rPr lang="en-US" sz="4000" i="1" dirty="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675341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rot="20775855">
            <a:off x="953801" y="1541507"/>
            <a:ext cx="10748562" cy="2215991"/>
          </a:xfrm>
          <a:prstGeom prst="rect">
            <a:avLst/>
          </a:prstGeom>
          <a:noFill/>
        </p:spPr>
        <p:txBody>
          <a:bodyPr wrap="square" rtlCol="0">
            <a:spAutoFit/>
          </a:bodyPr>
          <a:lstStyle/>
          <a:p>
            <a:r>
              <a:rPr lang="en-US" sz="138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KHÁM PHÁ</a:t>
            </a:r>
            <a:endParaRPr lang="en-US" sz="138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60434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0" y="88901"/>
            <a:ext cx="11785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eaLnBrk="1" hangingPunct="1"/>
            <a:r>
              <a:rPr lang="en-US" b="1" i="1" dirty="0">
                <a:solidFill>
                  <a:schemeClr val="tx1"/>
                </a:solidFill>
                <a:cs typeface="Times New Roman" pitchFamily="18" charset="0"/>
              </a:rPr>
              <a:t> a)</a:t>
            </a:r>
            <a:r>
              <a:rPr lang="en-US" b="1" i="1" u="sng" dirty="0">
                <a:solidFill>
                  <a:schemeClr val="tx1"/>
                </a:solidFill>
                <a:cs typeface="Times New Roman" pitchFamily="18" charset="0"/>
              </a:rPr>
              <a:t> </a:t>
            </a:r>
            <a:r>
              <a:rPr lang="en-US" b="1" i="1" u="sng" dirty="0" err="1">
                <a:solidFill>
                  <a:schemeClr val="tx1"/>
                </a:solidFill>
                <a:cs typeface="Times New Roman" pitchFamily="18" charset="0"/>
              </a:rPr>
              <a:t>Ví</a:t>
            </a:r>
            <a:r>
              <a:rPr lang="en-US" b="1" i="1" u="sng" dirty="0">
                <a:solidFill>
                  <a:schemeClr val="tx1"/>
                </a:solidFill>
                <a:cs typeface="Times New Roman" pitchFamily="18" charset="0"/>
              </a:rPr>
              <a:t> </a:t>
            </a:r>
            <a:r>
              <a:rPr lang="en-US" b="1" i="1" u="sng" dirty="0" err="1">
                <a:solidFill>
                  <a:schemeClr val="tx1"/>
                </a:solidFill>
                <a:cs typeface="Times New Roman" pitchFamily="18" charset="0"/>
              </a:rPr>
              <a:t>dụ</a:t>
            </a:r>
            <a:r>
              <a:rPr lang="en-US" b="1" i="1" u="sng" dirty="0">
                <a:solidFill>
                  <a:schemeClr val="tx1"/>
                </a:solidFill>
                <a:cs typeface="Times New Roman" pitchFamily="18" charset="0"/>
              </a:rPr>
              <a:t> : </a:t>
            </a:r>
            <a:r>
              <a:rPr lang="en-US" dirty="0" err="1">
                <a:solidFill>
                  <a:schemeClr val="tx1"/>
                </a:solidFill>
                <a:cs typeface="Times New Roman" pitchFamily="18" charset="0"/>
              </a:rPr>
              <a:t>Có</a:t>
            </a:r>
            <a:r>
              <a:rPr lang="en-US" dirty="0">
                <a:solidFill>
                  <a:schemeClr val="tx1"/>
                </a:solidFill>
                <a:cs typeface="Times New Roman" pitchFamily="18" charset="0"/>
              </a:rPr>
              <a:t> 100 kg </a:t>
            </a:r>
            <a:r>
              <a:rPr lang="en-US" dirty="0" err="1">
                <a:solidFill>
                  <a:schemeClr val="tx1"/>
                </a:solidFill>
                <a:cs typeface="Times New Roman" pitchFamily="18" charset="0"/>
              </a:rPr>
              <a:t>gạo</a:t>
            </a:r>
            <a:r>
              <a:rPr lang="en-US" dirty="0">
                <a:solidFill>
                  <a:schemeClr val="tx1"/>
                </a:solidFill>
                <a:cs typeface="Times New Roman" pitchFamily="18" charset="0"/>
              </a:rPr>
              <a:t> </a:t>
            </a:r>
            <a:r>
              <a:rPr lang="en-US" dirty="0" err="1">
                <a:solidFill>
                  <a:schemeClr val="tx1"/>
                </a:solidFill>
                <a:cs typeface="Times New Roman" pitchFamily="18" charset="0"/>
              </a:rPr>
              <a:t>được</a:t>
            </a:r>
            <a:r>
              <a:rPr lang="en-US" dirty="0">
                <a:solidFill>
                  <a:schemeClr val="tx1"/>
                </a:solidFill>
                <a:cs typeface="Times New Roman" pitchFamily="18" charset="0"/>
              </a:rPr>
              <a:t> chia </a:t>
            </a:r>
            <a:r>
              <a:rPr lang="en-US" dirty="0" err="1">
                <a:solidFill>
                  <a:schemeClr val="tx1"/>
                </a:solidFill>
                <a:cs typeface="Times New Roman" pitchFamily="18" charset="0"/>
              </a:rPr>
              <a:t>đều</a:t>
            </a:r>
            <a:r>
              <a:rPr lang="en-US" dirty="0">
                <a:solidFill>
                  <a:schemeClr val="tx1"/>
                </a:solidFill>
                <a:cs typeface="Times New Roman" pitchFamily="18" charset="0"/>
              </a:rPr>
              <a:t> </a:t>
            </a:r>
            <a:r>
              <a:rPr lang="en-US" dirty="0" err="1">
                <a:solidFill>
                  <a:schemeClr val="tx1"/>
                </a:solidFill>
                <a:cs typeface="Times New Roman" pitchFamily="18" charset="0"/>
              </a:rPr>
              <a:t>vào</a:t>
            </a:r>
            <a:r>
              <a:rPr lang="en-US" dirty="0">
                <a:solidFill>
                  <a:schemeClr val="tx1"/>
                </a:solidFill>
                <a:cs typeface="Times New Roman" pitchFamily="18" charset="0"/>
              </a:rPr>
              <a:t> </a:t>
            </a:r>
            <a:r>
              <a:rPr lang="en-US" dirty="0" err="1">
                <a:solidFill>
                  <a:schemeClr val="tx1"/>
                </a:solidFill>
                <a:cs typeface="Times New Roman" pitchFamily="18" charset="0"/>
              </a:rPr>
              <a:t>các</a:t>
            </a:r>
            <a:r>
              <a:rPr lang="en-US" dirty="0">
                <a:solidFill>
                  <a:schemeClr val="tx1"/>
                </a:solidFill>
                <a:cs typeface="Times New Roman" pitchFamily="18" charset="0"/>
              </a:rPr>
              <a:t> </a:t>
            </a:r>
            <a:r>
              <a:rPr lang="en-US" dirty="0" err="1">
                <a:solidFill>
                  <a:schemeClr val="tx1"/>
                </a:solidFill>
                <a:cs typeface="Times New Roman" pitchFamily="18" charset="0"/>
              </a:rPr>
              <a:t>bao</a:t>
            </a:r>
            <a:r>
              <a:rPr lang="en-US" dirty="0">
                <a:solidFill>
                  <a:schemeClr val="tx1"/>
                </a:solidFill>
                <a:cs typeface="Times New Roman" pitchFamily="18" charset="0"/>
              </a:rPr>
              <a:t> .</a:t>
            </a:r>
          </a:p>
          <a:p>
            <a:pPr eaLnBrk="1" hangingPunct="1"/>
            <a:r>
              <a:rPr lang="en-US" dirty="0">
                <a:solidFill>
                  <a:schemeClr val="tx1"/>
                </a:solidFill>
                <a:cs typeface="Times New Roman" pitchFamily="18" charset="0"/>
              </a:rPr>
              <a:t>  </a:t>
            </a:r>
            <a:r>
              <a:rPr lang="en-US" dirty="0" smtClean="0">
                <a:solidFill>
                  <a:schemeClr val="tx1"/>
                </a:solidFill>
                <a:cs typeface="Times New Roman" pitchFamily="18" charset="0"/>
              </a:rPr>
              <a:t>	 </a:t>
            </a:r>
            <a:r>
              <a:rPr lang="en-US" dirty="0" err="1">
                <a:solidFill>
                  <a:schemeClr val="tx1"/>
                </a:solidFill>
                <a:cs typeface="Times New Roman" pitchFamily="18" charset="0"/>
              </a:rPr>
              <a:t>Bảng</a:t>
            </a:r>
            <a:r>
              <a:rPr lang="en-US" dirty="0">
                <a:solidFill>
                  <a:schemeClr val="tx1"/>
                </a:solidFill>
                <a:cs typeface="Times New Roman" pitchFamily="18" charset="0"/>
              </a:rPr>
              <a:t> </a:t>
            </a:r>
            <a:r>
              <a:rPr lang="en-US" dirty="0" err="1">
                <a:solidFill>
                  <a:schemeClr val="tx1"/>
                </a:solidFill>
                <a:cs typeface="Times New Roman" pitchFamily="18" charset="0"/>
              </a:rPr>
              <a:t>dưới</a:t>
            </a:r>
            <a:r>
              <a:rPr lang="en-US" dirty="0">
                <a:solidFill>
                  <a:schemeClr val="tx1"/>
                </a:solidFill>
                <a:cs typeface="Times New Roman" pitchFamily="18" charset="0"/>
              </a:rPr>
              <a:t> </a:t>
            </a:r>
            <a:r>
              <a:rPr lang="en-US" dirty="0" err="1">
                <a:solidFill>
                  <a:schemeClr val="tx1"/>
                </a:solidFill>
                <a:cs typeface="Times New Roman" pitchFamily="18" charset="0"/>
              </a:rPr>
              <a:t>đây</a:t>
            </a:r>
            <a:r>
              <a:rPr lang="en-US" dirty="0">
                <a:solidFill>
                  <a:schemeClr val="tx1"/>
                </a:solidFill>
                <a:cs typeface="Times New Roman" pitchFamily="18" charset="0"/>
              </a:rPr>
              <a:t> </a:t>
            </a:r>
            <a:r>
              <a:rPr lang="en-US" dirty="0" err="1">
                <a:solidFill>
                  <a:schemeClr val="tx1"/>
                </a:solidFill>
                <a:cs typeface="Times New Roman" pitchFamily="18" charset="0"/>
              </a:rPr>
              <a:t>cho</a:t>
            </a:r>
            <a:r>
              <a:rPr lang="en-US" dirty="0">
                <a:solidFill>
                  <a:schemeClr val="tx1"/>
                </a:solidFill>
                <a:cs typeface="Times New Roman" pitchFamily="18" charset="0"/>
              </a:rPr>
              <a:t> </a:t>
            </a:r>
            <a:r>
              <a:rPr lang="en-US" dirty="0" err="1">
                <a:solidFill>
                  <a:schemeClr val="tx1"/>
                </a:solidFill>
                <a:cs typeface="Times New Roman" pitchFamily="18" charset="0"/>
              </a:rPr>
              <a:t>biết</a:t>
            </a:r>
            <a:r>
              <a:rPr lang="en-US" dirty="0">
                <a:solidFill>
                  <a:schemeClr val="tx1"/>
                </a:solidFill>
                <a:cs typeface="Times New Roman" pitchFamily="18" charset="0"/>
              </a:rPr>
              <a:t> </a:t>
            </a:r>
            <a:r>
              <a:rPr lang="en-US" dirty="0" err="1">
                <a:solidFill>
                  <a:schemeClr val="tx1"/>
                </a:solidFill>
                <a:cs typeface="Times New Roman" pitchFamily="18" charset="0"/>
              </a:rPr>
              <a:t>số</a:t>
            </a:r>
            <a:r>
              <a:rPr lang="en-US" dirty="0">
                <a:solidFill>
                  <a:schemeClr val="tx1"/>
                </a:solidFill>
                <a:cs typeface="Times New Roman" pitchFamily="18" charset="0"/>
              </a:rPr>
              <a:t> </a:t>
            </a:r>
            <a:r>
              <a:rPr lang="en-US" dirty="0" err="1">
                <a:solidFill>
                  <a:schemeClr val="tx1"/>
                </a:solidFill>
                <a:cs typeface="Times New Roman" pitchFamily="18" charset="0"/>
              </a:rPr>
              <a:t>bao</a:t>
            </a:r>
            <a:r>
              <a:rPr lang="en-US" dirty="0">
                <a:solidFill>
                  <a:schemeClr val="tx1"/>
                </a:solidFill>
                <a:cs typeface="Times New Roman" pitchFamily="18" charset="0"/>
              </a:rPr>
              <a:t> </a:t>
            </a:r>
            <a:r>
              <a:rPr lang="en-US" dirty="0" err="1">
                <a:solidFill>
                  <a:schemeClr val="tx1"/>
                </a:solidFill>
                <a:cs typeface="Times New Roman" pitchFamily="18" charset="0"/>
              </a:rPr>
              <a:t>gạo</a:t>
            </a:r>
            <a:r>
              <a:rPr lang="en-US" dirty="0">
                <a:solidFill>
                  <a:schemeClr val="tx1"/>
                </a:solidFill>
                <a:cs typeface="Times New Roman" pitchFamily="18" charset="0"/>
              </a:rPr>
              <a:t> </a:t>
            </a:r>
            <a:r>
              <a:rPr lang="en-US" dirty="0" err="1">
                <a:solidFill>
                  <a:schemeClr val="tx1"/>
                </a:solidFill>
                <a:cs typeface="Times New Roman" pitchFamily="18" charset="0"/>
              </a:rPr>
              <a:t>có</a:t>
            </a:r>
            <a:r>
              <a:rPr lang="en-US" dirty="0">
                <a:solidFill>
                  <a:schemeClr val="tx1"/>
                </a:solidFill>
                <a:cs typeface="Times New Roman" pitchFamily="18" charset="0"/>
              </a:rPr>
              <a:t> </a:t>
            </a:r>
            <a:r>
              <a:rPr lang="en-US" dirty="0" err="1">
                <a:solidFill>
                  <a:schemeClr val="tx1"/>
                </a:solidFill>
                <a:cs typeface="Times New Roman" pitchFamily="18" charset="0"/>
              </a:rPr>
              <a:t>được</a:t>
            </a:r>
            <a:r>
              <a:rPr lang="en-US" dirty="0">
                <a:solidFill>
                  <a:schemeClr val="tx1"/>
                </a:solidFill>
                <a:cs typeface="Times New Roman" pitchFamily="18" charset="0"/>
              </a:rPr>
              <a:t> </a:t>
            </a:r>
            <a:r>
              <a:rPr lang="en-US" dirty="0" err="1">
                <a:solidFill>
                  <a:schemeClr val="tx1"/>
                </a:solidFill>
                <a:cs typeface="Times New Roman" pitchFamily="18" charset="0"/>
              </a:rPr>
              <a:t>khi</a:t>
            </a:r>
            <a:r>
              <a:rPr lang="en-US" dirty="0">
                <a:solidFill>
                  <a:schemeClr val="tx1"/>
                </a:solidFill>
                <a:cs typeface="Times New Roman" pitchFamily="18" charset="0"/>
              </a:rPr>
              <a:t> chia </a:t>
            </a:r>
            <a:r>
              <a:rPr lang="en-US" dirty="0" err="1">
                <a:solidFill>
                  <a:schemeClr val="tx1"/>
                </a:solidFill>
                <a:cs typeface="Times New Roman" pitchFamily="18" charset="0"/>
              </a:rPr>
              <a:t>hết</a:t>
            </a:r>
            <a:r>
              <a:rPr lang="en-US" dirty="0">
                <a:solidFill>
                  <a:schemeClr val="tx1"/>
                </a:solidFill>
                <a:cs typeface="Times New Roman" pitchFamily="18" charset="0"/>
              </a:rPr>
              <a:t> </a:t>
            </a:r>
            <a:r>
              <a:rPr lang="en-US" dirty="0" err="1">
                <a:solidFill>
                  <a:schemeClr val="tx1"/>
                </a:solidFill>
                <a:cs typeface="Times New Roman" pitchFamily="18" charset="0"/>
              </a:rPr>
              <a:t>số</a:t>
            </a:r>
            <a:r>
              <a:rPr lang="en-US" dirty="0">
                <a:solidFill>
                  <a:schemeClr val="tx1"/>
                </a:solidFill>
                <a:cs typeface="Times New Roman" pitchFamily="18" charset="0"/>
              </a:rPr>
              <a:t> </a:t>
            </a:r>
            <a:r>
              <a:rPr lang="en-US" dirty="0" err="1">
                <a:solidFill>
                  <a:schemeClr val="tx1"/>
                </a:solidFill>
                <a:cs typeface="Times New Roman" pitchFamily="18" charset="0"/>
              </a:rPr>
              <a:t>gạo</a:t>
            </a:r>
            <a:r>
              <a:rPr lang="en-US" dirty="0">
                <a:solidFill>
                  <a:schemeClr val="tx1"/>
                </a:solidFill>
                <a:cs typeface="Times New Roman" pitchFamily="18" charset="0"/>
              </a:rPr>
              <a:t> </a:t>
            </a:r>
            <a:r>
              <a:rPr lang="en-US" dirty="0" err="1">
                <a:solidFill>
                  <a:schemeClr val="tx1"/>
                </a:solidFill>
                <a:cs typeface="Times New Roman" pitchFamily="18" charset="0"/>
              </a:rPr>
              <a:t>đó</a:t>
            </a:r>
            <a:r>
              <a:rPr lang="en-US" dirty="0">
                <a:solidFill>
                  <a:schemeClr val="tx1"/>
                </a:solidFill>
                <a:cs typeface="Times New Roman" pitchFamily="18" charset="0"/>
              </a:rPr>
              <a:t> </a:t>
            </a:r>
            <a:r>
              <a:rPr lang="en-US" dirty="0" err="1">
                <a:solidFill>
                  <a:schemeClr val="tx1"/>
                </a:solidFill>
                <a:cs typeface="Times New Roman" pitchFamily="18" charset="0"/>
              </a:rPr>
              <a:t>vào</a:t>
            </a:r>
            <a:r>
              <a:rPr lang="en-US" dirty="0">
                <a:solidFill>
                  <a:schemeClr val="tx1"/>
                </a:solidFill>
                <a:cs typeface="Times New Roman" pitchFamily="18" charset="0"/>
              </a:rPr>
              <a:t> </a:t>
            </a:r>
            <a:r>
              <a:rPr lang="en-US" dirty="0" err="1">
                <a:solidFill>
                  <a:schemeClr val="tx1"/>
                </a:solidFill>
                <a:cs typeface="Times New Roman" pitchFamily="18" charset="0"/>
              </a:rPr>
              <a:t>các</a:t>
            </a:r>
            <a:r>
              <a:rPr lang="en-US" dirty="0">
                <a:solidFill>
                  <a:schemeClr val="tx1"/>
                </a:solidFill>
                <a:cs typeface="Times New Roman" pitchFamily="18" charset="0"/>
              </a:rPr>
              <a:t> </a:t>
            </a:r>
            <a:r>
              <a:rPr lang="en-US" dirty="0" err="1">
                <a:solidFill>
                  <a:schemeClr val="tx1"/>
                </a:solidFill>
                <a:cs typeface="Times New Roman" pitchFamily="18" charset="0"/>
              </a:rPr>
              <a:t>bao</a:t>
            </a:r>
            <a:r>
              <a:rPr lang="en-US" dirty="0">
                <a:solidFill>
                  <a:schemeClr val="tx1"/>
                </a:solidFill>
                <a:cs typeface="Times New Roman" pitchFamily="18" charset="0"/>
              </a:rPr>
              <a:t>, </a:t>
            </a:r>
            <a:r>
              <a:rPr lang="en-US" dirty="0" err="1">
                <a:solidFill>
                  <a:schemeClr val="tx1"/>
                </a:solidFill>
                <a:cs typeface="Times New Roman" pitchFamily="18" charset="0"/>
              </a:rPr>
              <a:t>mỗi</a:t>
            </a:r>
            <a:r>
              <a:rPr lang="en-US" dirty="0">
                <a:solidFill>
                  <a:schemeClr val="tx1"/>
                </a:solidFill>
                <a:cs typeface="Times New Roman" pitchFamily="18" charset="0"/>
              </a:rPr>
              <a:t> </a:t>
            </a:r>
            <a:r>
              <a:rPr lang="en-US" dirty="0" err="1">
                <a:solidFill>
                  <a:schemeClr val="tx1"/>
                </a:solidFill>
                <a:cs typeface="Times New Roman" pitchFamily="18" charset="0"/>
              </a:rPr>
              <a:t>bao</a:t>
            </a:r>
            <a:r>
              <a:rPr lang="en-US" dirty="0">
                <a:solidFill>
                  <a:schemeClr val="tx1"/>
                </a:solidFill>
                <a:cs typeface="Times New Roman" pitchFamily="18" charset="0"/>
              </a:rPr>
              <a:t> </a:t>
            </a:r>
            <a:r>
              <a:rPr lang="en-US" dirty="0" err="1">
                <a:solidFill>
                  <a:schemeClr val="tx1"/>
                </a:solidFill>
                <a:cs typeface="Times New Roman" pitchFamily="18" charset="0"/>
              </a:rPr>
              <a:t>đựng</a:t>
            </a:r>
            <a:r>
              <a:rPr lang="en-US" dirty="0">
                <a:solidFill>
                  <a:schemeClr val="tx1"/>
                </a:solidFill>
                <a:cs typeface="Times New Roman" pitchFamily="18" charset="0"/>
              </a:rPr>
              <a:t> 5 kg, 10 kg, 20 kg : </a:t>
            </a:r>
          </a:p>
        </p:txBody>
      </p:sp>
      <p:sp>
        <p:nvSpPr>
          <p:cNvPr id="6147" name="Text Box 16"/>
          <p:cNvSpPr txBox="1">
            <a:spLocks noChangeArrowheads="1"/>
          </p:cNvSpPr>
          <p:nvPr/>
        </p:nvSpPr>
        <p:spPr bwMode="auto">
          <a:xfrm>
            <a:off x="9245600" y="1676401"/>
            <a:ext cx="1422400" cy="36671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spcBef>
                <a:spcPct val="50000"/>
              </a:spcBef>
            </a:pPr>
            <a:endParaRPr lang="en-US" sz="1800">
              <a:solidFill>
                <a:schemeClr val="tx1"/>
              </a:solidFill>
              <a:cs typeface="Times New Roman" pitchFamily="18" charset="0"/>
            </a:endParaRPr>
          </a:p>
        </p:txBody>
      </p:sp>
      <p:graphicFrame>
        <p:nvGraphicFramePr>
          <p:cNvPr id="9263" name="Group 47"/>
          <p:cNvGraphicFramePr>
            <a:graphicFrameLocks noGrp="1"/>
          </p:cNvGraphicFramePr>
          <p:nvPr>
            <p:ph type="tbl" idx="1"/>
            <p:extLst>
              <p:ext uri="{D42A27DB-BD31-4B8C-83A1-F6EECF244321}">
                <p14:modId xmlns:p14="http://schemas.microsoft.com/office/powerpoint/2010/main" val="3583710242"/>
              </p:ext>
            </p:extLst>
          </p:nvPr>
        </p:nvGraphicFramePr>
        <p:xfrm>
          <a:off x="609600" y="1849582"/>
          <a:ext cx="10972800" cy="1496291"/>
        </p:xfrm>
        <a:graphic>
          <a:graphicData uri="http://schemas.openxmlformats.org/drawingml/2006/table">
            <a:tbl>
              <a:tblPr/>
              <a:tblGrid>
                <a:gridCol w="4876800">
                  <a:extLst>
                    <a:ext uri="{9D8B030D-6E8A-4147-A177-3AD203B41FA5}">
                      <a16:colId xmlns="" xmlns:a16="http://schemas.microsoft.com/office/drawing/2014/main" val="20000"/>
                    </a:ext>
                  </a:extLst>
                </a:gridCol>
                <a:gridCol w="1727200">
                  <a:extLst>
                    <a:ext uri="{9D8B030D-6E8A-4147-A177-3AD203B41FA5}">
                      <a16:colId xmlns="" xmlns:a16="http://schemas.microsoft.com/office/drawing/2014/main" val="20001"/>
                    </a:ext>
                  </a:extLst>
                </a:gridCol>
                <a:gridCol w="2438400">
                  <a:extLst>
                    <a:ext uri="{9D8B030D-6E8A-4147-A177-3AD203B41FA5}">
                      <a16:colId xmlns="" xmlns:a16="http://schemas.microsoft.com/office/drawing/2014/main" val="20002"/>
                    </a:ext>
                  </a:extLst>
                </a:gridCol>
                <a:gridCol w="1930400">
                  <a:extLst>
                    <a:ext uri="{9D8B030D-6E8A-4147-A177-3AD203B41FA5}">
                      <a16:colId xmlns="" xmlns:a16="http://schemas.microsoft.com/office/drawing/2014/main" val="20003"/>
                    </a:ext>
                  </a:extLst>
                </a:gridCol>
              </a:tblGrid>
              <a:tr h="76892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ki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lô</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-gam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gạo</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ở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mỗi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bao</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5kg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10kg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20kg</a:t>
                      </a: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extLst>
                  <a:ext uri="{0D108BD9-81ED-4DB2-BD59-A6C34878D82A}">
                    <a16:rowId xmlns="" xmlns:a16="http://schemas.microsoft.com/office/drawing/2014/main" val="10000"/>
                  </a:ext>
                </a:extLst>
              </a:tr>
              <a:tr h="7273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bao</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gạo</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675923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0" y="88901"/>
            <a:ext cx="11785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eaLnBrk="1" hangingPunct="1"/>
            <a:r>
              <a:rPr lang="en-US" b="1" i="1" dirty="0">
                <a:solidFill>
                  <a:schemeClr val="tx1"/>
                </a:solidFill>
                <a:cs typeface="Times New Roman" pitchFamily="18" charset="0"/>
              </a:rPr>
              <a:t> a)</a:t>
            </a:r>
            <a:r>
              <a:rPr lang="en-US" b="1" i="1" u="sng" dirty="0">
                <a:solidFill>
                  <a:schemeClr val="tx1"/>
                </a:solidFill>
                <a:cs typeface="Times New Roman" pitchFamily="18" charset="0"/>
              </a:rPr>
              <a:t> </a:t>
            </a:r>
            <a:r>
              <a:rPr lang="en-US" b="1" i="1" u="sng" dirty="0" err="1">
                <a:solidFill>
                  <a:schemeClr val="tx1"/>
                </a:solidFill>
                <a:cs typeface="Times New Roman" pitchFamily="18" charset="0"/>
              </a:rPr>
              <a:t>Ví</a:t>
            </a:r>
            <a:r>
              <a:rPr lang="en-US" b="1" i="1" u="sng" dirty="0">
                <a:solidFill>
                  <a:schemeClr val="tx1"/>
                </a:solidFill>
                <a:cs typeface="Times New Roman" pitchFamily="18" charset="0"/>
              </a:rPr>
              <a:t> </a:t>
            </a:r>
            <a:r>
              <a:rPr lang="en-US" b="1" i="1" u="sng" dirty="0" err="1">
                <a:solidFill>
                  <a:schemeClr val="tx1"/>
                </a:solidFill>
                <a:cs typeface="Times New Roman" pitchFamily="18" charset="0"/>
              </a:rPr>
              <a:t>dụ</a:t>
            </a:r>
            <a:r>
              <a:rPr lang="en-US" b="1" i="1" u="sng" dirty="0">
                <a:solidFill>
                  <a:schemeClr val="tx1"/>
                </a:solidFill>
                <a:cs typeface="Times New Roman" pitchFamily="18" charset="0"/>
              </a:rPr>
              <a:t> : </a:t>
            </a:r>
            <a:r>
              <a:rPr lang="en-US" dirty="0" err="1">
                <a:solidFill>
                  <a:schemeClr val="tx1"/>
                </a:solidFill>
                <a:cs typeface="Times New Roman" pitchFamily="18" charset="0"/>
              </a:rPr>
              <a:t>Có</a:t>
            </a:r>
            <a:r>
              <a:rPr lang="en-US" dirty="0">
                <a:solidFill>
                  <a:schemeClr val="tx1"/>
                </a:solidFill>
                <a:cs typeface="Times New Roman" pitchFamily="18" charset="0"/>
              </a:rPr>
              <a:t> 100 kg </a:t>
            </a:r>
            <a:r>
              <a:rPr lang="en-US" dirty="0" err="1">
                <a:solidFill>
                  <a:schemeClr val="tx1"/>
                </a:solidFill>
                <a:cs typeface="Times New Roman" pitchFamily="18" charset="0"/>
              </a:rPr>
              <a:t>gạo</a:t>
            </a:r>
            <a:r>
              <a:rPr lang="en-US" dirty="0">
                <a:solidFill>
                  <a:schemeClr val="tx1"/>
                </a:solidFill>
                <a:cs typeface="Times New Roman" pitchFamily="18" charset="0"/>
              </a:rPr>
              <a:t> </a:t>
            </a:r>
            <a:r>
              <a:rPr lang="en-US" dirty="0" err="1">
                <a:solidFill>
                  <a:schemeClr val="tx1"/>
                </a:solidFill>
                <a:cs typeface="Times New Roman" pitchFamily="18" charset="0"/>
              </a:rPr>
              <a:t>được</a:t>
            </a:r>
            <a:r>
              <a:rPr lang="en-US" dirty="0">
                <a:solidFill>
                  <a:schemeClr val="tx1"/>
                </a:solidFill>
                <a:cs typeface="Times New Roman" pitchFamily="18" charset="0"/>
              </a:rPr>
              <a:t> chia </a:t>
            </a:r>
            <a:r>
              <a:rPr lang="en-US" dirty="0" err="1">
                <a:solidFill>
                  <a:schemeClr val="tx1"/>
                </a:solidFill>
                <a:cs typeface="Times New Roman" pitchFamily="18" charset="0"/>
              </a:rPr>
              <a:t>đều</a:t>
            </a:r>
            <a:r>
              <a:rPr lang="en-US" dirty="0">
                <a:solidFill>
                  <a:schemeClr val="tx1"/>
                </a:solidFill>
                <a:cs typeface="Times New Roman" pitchFamily="18" charset="0"/>
              </a:rPr>
              <a:t> </a:t>
            </a:r>
            <a:r>
              <a:rPr lang="en-US" dirty="0" err="1">
                <a:solidFill>
                  <a:schemeClr val="tx1"/>
                </a:solidFill>
                <a:cs typeface="Times New Roman" pitchFamily="18" charset="0"/>
              </a:rPr>
              <a:t>vào</a:t>
            </a:r>
            <a:r>
              <a:rPr lang="en-US" dirty="0">
                <a:solidFill>
                  <a:schemeClr val="tx1"/>
                </a:solidFill>
                <a:cs typeface="Times New Roman" pitchFamily="18" charset="0"/>
              </a:rPr>
              <a:t> </a:t>
            </a:r>
            <a:r>
              <a:rPr lang="en-US" dirty="0" err="1">
                <a:solidFill>
                  <a:schemeClr val="tx1"/>
                </a:solidFill>
                <a:cs typeface="Times New Roman" pitchFamily="18" charset="0"/>
              </a:rPr>
              <a:t>các</a:t>
            </a:r>
            <a:r>
              <a:rPr lang="en-US" dirty="0">
                <a:solidFill>
                  <a:schemeClr val="tx1"/>
                </a:solidFill>
                <a:cs typeface="Times New Roman" pitchFamily="18" charset="0"/>
              </a:rPr>
              <a:t> </a:t>
            </a:r>
            <a:r>
              <a:rPr lang="en-US" dirty="0" err="1">
                <a:solidFill>
                  <a:schemeClr val="tx1"/>
                </a:solidFill>
                <a:cs typeface="Times New Roman" pitchFamily="18" charset="0"/>
              </a:rPr>
              <a:t>bao</a:t>
            </a:r>
            <a:r>
              <a:rPr lang="en-US" dirty="0">
                <a:solidFill>
                  <a:schemeClr val="tx1"/>
                </a:solidFill>
                <a:cs typeface="Times New Roman" pitchFamily="18" charset="0"/>
              </a:rPr>
              <a:t> .</a:t>
            </a:r>
          </a:p>
          <a:p>
            <a:pPr eaLnBrk="1" hangingPunct="1"/>
            <a:r>
              <a:rPr lang="en-US" dirty="0">
                <a:solidFill>
                  <a:schemeClr val="tx1"/>
                </a:solidFill>
                <a:cs typeface="Times New Roman" pitchFamily="18" charset="0"/>
              </a:rPr>
              <a:t>  </a:t>
            </a:r>
            <a:r>
              <a:rPr lang="en-US" dirty="0" smtClean="0">
                <a:solidFill>
                  <a:schemeClr val="tx1"/>
                </a:solidFill>
                <a:cs typeface="Times New Roman" pitchFamily="18" charset="0"/>
              </a:rPr>
              <a:t>	 </a:t>
            </a:r>
            <a:r>
              <a:rPr lang="en-US" dirty="0" err="1">
                <a:solidFill>
                  <a:schemeClr val="tx1"/>
                </a:solidFill>
                <a:cs typeface="Times New Roman" pitchFamily="18" charset="0"/>
              </a:rPr>
              <a:t>Bảng</a:t>
            </a:r>
            <a:r>
              <a:rPr lang="en-US" dirty="0">
                <a:solidFill>
                  <a:schemeClr val="tx1"/>
                </a:solidFill>
                <a:cs typeface="Times New Roman" pitchFamily="18" charset="0"/>
              </a:rPr>
              <a:t> </a:t>
            </a:r>
            <a:r>
              <a:rPr lang="en-US" dirty="0" err="1">
                <a:solidFill>
                  <a:schemeClr val="tx1"/>
                </a:solidFill>
                <a:cs typeface="Times New Roman" pitchFamily="18" charset="0"/>
              </a:rPr>
              <a:t>dưới</a:t>
            </a:r>
            <a:r>
              <a:rPr lang="en-US" dirty="0">
                <a:solidFill>
                  <a:schemeClr val="tx1"/>
                </a:solidFill>
                <a:cs typeface="Times New Roman" pitchFamily="18" charset="0"/>
              </a:rPr>
              <a:t> </a:t>
            </a:r>
            <a:r>
              <a:rPr lang="en-US" dirty="0" err="1">
                <a:solidFill>
                  <a:schemeClr val="tx1"/>
                </a:solidFill>
                <a:cs typeface="Times New Roman" pitchFamily="18" charset="0"/>
              </a:rPr>
              <a:t>đây</a:t>
            </a:r>
            <a:r>
              <a:rPr lang="en-US" dirty="0">
                <a:solidFill>
                  <a:schemeClr val="tx1"/>
                </a:solidFill>
                <a:cs typeface="Times New Roman" pitchFamily="18" charset="0"/>
              </a:rPr>
              <a:t> </a:t>
            </a:r>
            <a:r>
              <a:rPr lang="en-US" dirty="0" err="1">
                <a:solidFill>
                  <a:schemeClr val="tx1"/>
                </a:solidFill>
                <a:cs typeface="Times New Roman" pitchFamily="18" charset="0"/>
              </a:rPr>
              <a:t>cho</a:t>
            </a:r>
            <a:r>
              <a:rPr lang="en-US" dirty="0">
                <a:solidFill>
                  <a:schemeClr val="tx1"/>
                </a:solidFill>
                <a:cs typeface="Times New Roman" pitchFamily="18" charset="0"/>
              </a:rPr>
              <a:t> </a:t>
            </a:r>
            <a:r>
              <a:rPr lang="en-US" dirty="0" err="1">
                <a:solidFill>
                  <a:schemeClr val="tx1"/>
                </a:solidFill>
                <a:cs typeface="Times New Roman" pitchFamily="18" charset="0"/>
              </a:rPr>
              <a:t>biết</a:t>
            </a:r>
            <a:r>
              <a:rPr lang="en-US" dirty="0">
                <a:solidFill>
                  <a:schemeClr val="tx1"/>
                </a:solidFill>
                <a:cs typeface="Times New Roman" pitchFamily="18" charset="0"/>
              </a:rPr>
              <a:t> </a:t>
            </a:r>
            <a:r>
              <a:rPr lang="en-US" dirty="0" err="1">
                <a:solidFill>
                  <a:schemeClr val="tx1"/>
                </a:solidFill>
                <a:cs typeface="Times New Roman" pitchFamily="18" charset="0"/>
              </a:rPr>
              <a:t>số</a:t>
            </a:r>
            <a:r>
              <a:rPr lang="en-US" dirty="0">
                <a:solidFill>
                  <a:schemeClr val="tx1"/>
                </a:solidFill>
                <a:cs typeface="Times New Roman" pitchFamily="18" charset="0"/>
              </a:rPr>
              <a:t> </a:t>
            </a:r>
            <a:r>
              <a:rPr lang="en-US" dirty="0" err="1">
                <a:solidFill>
                  <a:schemeClr val="tx1"/>
                </a:solidFill>
                <a:cs typeface="Times New Roman" pitchFamily="18" charset="0"/>
              </a:rPr>
              <a:t>bao</a:t>
            </a:r>
            <a:r>
              <a:rPr lang="en-US" dirty="0">
                <a:solidFill>
                  <a:schemeClr val="tx1"/>
                </a:solidFill>
                <a:cs typeface="Times New Roman" pitchFamily="18" charset="0"/>
              </a:rPr>
              <a:t> </a:t>
            </a:r>
            <a:r>
              <a:rPr lang="en-US" dirty="0" err="1">
                <a:solidFill>
                  <a:schemeClr val="tx1"/>
                </a:solidFill>
                <a:cs typeface="Times New Roman" pitchFamily="18" charset="0"/>
              </a:rPr>
              <a:t>gạo</a:t>
            </a:r>
            <a:r>
              <a:rPr lang="en-US" dirty="0">
                <a:solidFill>
                  <a:schemeClr val="tx1"/>
                </a:solidFill>
                <a:cs typeface="Times New Roman" pitchFamily="18" charset="0"/>
              </a:rPr>
              <a:t> </a:t>
            </a:r>
            <a:r>
              <a:rPr lang="en-US" dirty="0" err="1">
                <a:solidFill>
                  <a:schemeClr val="tx1"/>
                </a:solidFill>
                <a:cs typeface="Times New Roman" pitchFamily="18" charset="0"/>
              </a:rPr>
              <a:t>có</a:t>
            </a:r>
            <a:r>
              <a:rPr lang="en-US" dirty="0">
                <a:solidFill>
                  <a:schemeClr val="tx1"/>
                </a:solidFill>
                <a:cs typeface="Times New Roman" pitchFamily="18" charset="0"/>
              </a:rPr>
              <a:t> </a:t>
            </a:r>
            <a:r>
              <a:rPr lang="en-US" dirty="0" err="1">
                <a:solidFill>
                  <a:schemeClr val="tx1"/>
                </a:solidFill>
                <a:cs typeface="Times New Roman" pitchFamily="18" charset="0"/>
              </a:rPr>
              <a:t>được</a:t>
            </a:r>
            <a:r>
              <a:rPr lang="en-US" dirty="0">
                <a:solidFill>
                  <a:schemeClr val="tx1"/>
                </a:solidFill>
                <a:cs typeface="Times New Roman" pitchFamily="18" charset="0"/>
              </a:rPr>
              <a:t> </a:t>
            </a:r>
            <a:r>
              <a:rPr lang="en-US" dirty="0" err="1">
                <a:solidFill>
                  <a:schemeClr val="tx1"/>
                </a:solidFill>
                <a:cs typeface="Times New Roman" pitchFamily="18" charset="0"/>
              </a:rPr>
              <a:t>khi</a:t>
            </a:r>
            <a:r>
              <a:rPr lang="en-US" dirty="0">
                <a:solidFill>
                  <a:schemeClr val="tx1"/>
                </a:solidFill>
                <a:cs typeface="Times New Roman" pitchFamily="18" charset="0"/>
              </a:rPr>
              <a:t> chia </a:t>
            </a:r>
            <a:r>
              <a:rPr lang="en-US" dirty="0" err="1">
                <a:solidFill>
                  <a:schemeClr val="tx1"/>
                </a:solidFill>
                <a:cs typeface="Times New Roman" pitchFamily="18" charset="0"/>
              </a:rPr>
              <a:t>hết</a:t>
            </a:r>
            <a:r>
              <a:rPr lang="en-US" dirty="0">
                <a:solidFill>
                  <a:schemeClr val="tx1"/>
                </a:solidFill>
                <a:cs typeface="Times New Roman" pitchFamily="18" charset="0"/>
              </a:rPr>
              <a:t> </a:t>
            </a:r>
            <a:r>
              <a:rPr lang="en-US" dirty="0" err="1">
                <a:solidFill>
                  <a:schemeClr val="tx1"/>
                </a:solidFill>
                <a:cs typeface="Times New Roman" pitchFamily="18" charset="0"/>
              </a:rPr>
              <a:t>số</a:t>
            </a:r>
            <a:r>
              <a:rPr lang="en-US" dirty="0">
                <a:solidFill>
                  <a:schemeClr val="tx1"/>
                </a:solidFill>
                <a:cs typeface="Times New Roman" pitchFamily="18" charset="0"/>
              </a:rPr>
              <a:t> </a:t>
            </a:r>
            <a:r>
              <a:rPr lang="en-US" dirty="0" err="1">
                <a:solidFill>
                  <a:schemeClr val="tx1"/>
                </a:solidFill>
                <a:cs typeface="Times New Roman" pitchFamily="18" charset="0"/>
              </a:rPr>
              <a:t>gạo</a:t>
            </a:r>
            <a:r>
              <a:rPr lang="en-US" dirty="0">
                <a:solidFill>
                  <a:schemeClr val="tx1"/>
                </a:solidFill>
                <a:cs typeface="Times New Roman" pitchFamily="18" charset="0"/>
              </a:rPr>
              <a:t> </a:t>
            </a:r>
            <a:r>
              <a:rPr lang="en-US" dirty="0" err="1">
                <a:solidFill>
                  <a:schemeClr val="tx1"/>
                </a:solidFill>
                <a:cs typeface="Times New Roman" pitchFamily="18" charset="0"/>
              </a:rPr>
              <a:t>đó</a:t>
            </a:r>
            <a:r>
              <a:rPr lang="en-US" dirty="0">
                <a:solidFill>
                  <a:schemeClr val="tx1"/>
                </a:solidFill>
                <a:cs typeface="Times New Roman" pitchFamily="18" charset="0"/>
              </a:rPr>
              <a:t> </a:t>
            </a:r>
            <a:r>
              <a:rPr lang="en-US" dirty="0" err="1">
                <a:solidFill>
                  <a:schemeClr val="tx1"/>
                </a:solidFill>
                <a:cs typeface="Times New Roman" pitchFamily="18" charset="0"/>
              </a:rPr>
              <a:t>vào</a:t>
            </a:r>
            <a:r>
              <a:rPr lang="en-US" dirty="0">
                <a:solidFill>
                  <a:schemeClr val="tx1"/>
                </a:solidFill>
                <a:cs typeface="Times New Roman" pitchFamily="18" charset="0"/>
              </a:rPr>
              <a:t> </a:t>
            </a:r>
            <a:r>
              <a:rPr lang="en-US" dirty="0" err="1">
                <a:solidFill>
                  <a:schemeClr val="tx1"/>
                </a:solidFill>
                <a:cs typeface="Times New Roman" pitchFamily="18" charset="0"/>
              </a:rPr>
              <a:t>các</a:t>
            </a:r>
            <a:r>
              <a:rPr lang="en-US" dirty="0">
                <a:solidFill>
                  <a:schemeClr val="tx1"/>
                </a:solidFill>
                <a:cs typeface="Times New Roman" pitchFamily="18" charset="0"/>
              </a:rPr>
              <a:t> </a:t>
            </a:r>
            <a:r>
              <a:rPr lang="en-US" dirty="0" err="1">
                <a:solidFill>
                  <a:schemeClr val="tx1"/>
                </a:solidFill>
                <a:cs typeface="Times New Roman" pitchFamily="18" charset="0"/>
              </a:rPr>
              <a:t>bao</a:t>
            </a:r>
            <a:r>
              <a:rPr lang="en-US" dirty="0">
                <a:solidFill>
                  <a:schemeClr val="tx1"/>
                </a:solidFill>
                <a:cs typeface="Times New Roman" pitchFamily="18" charset="0"/>
              </a:rPr>
              <a:t>, </a:t>
            </a:r>
            <a:r>
              <a:rPr lang="en-US" dirty="0" err="1">
                <a:solidFill>
                  <a:schemeClr val="tx1"/>
                </a:solidFill>
                <a:cs typeface="Times New Roman" pitchFamily="18" charset="0"/>
              </a:rPr>
              <a:t>mỗi</a:t>
            </a:r>
            <a:r>
              <a:rPr lang="en-US" dirty="0">
                <a:solidFill>
                  <a:schemeClr val="tx1"/>
                </a:solidFill>
                <a:cs typeface="Times New Roman" pitchFamily="18" charset="0"/>
              </a:rPr>
              <a:t> </a:t>
            </a:r>
            <a:r>
              <a:rPr lang="en-US" dirty="0" err="1">
                <a:solidFill>
                  <a:schemeClr val="tx1"/>
                </a:solidFill>
                <a:cs typeface="Times New Roman" pitchFamily="18" charset="0"/>
              </a:rPr>
              <a:t>bao</a:t>
            </a:r>
            <a:r>
              <a:rPr lang="en-US" dirty="0">
                <a:solidFill>
                  <a:schemeClr val="tx1"/>
                </a:solidFill>
                <a:cs typeface="Times New Roman" pitchFamily="18" charset="0"/>
              </a:rPr>
              <a:t> </a:t>
            </a:r>
            <a:r>
              <a:rPr lang="en-US" dirty="0" err="1">
                <a:solidFill>
                  <a:schemeClr val="tx1"/>
                </a:solidFill>
                <a:cs typeface="Times New Roman" pitchFamily="18" charset="0"/>
              </a:rPr>
              <a:t>đựng</a:t>
            </a:r>
            <a:r>
              <a:rPr lang="en-US" dirty="0">
                <a:solidFill>
                  <a:schemeClr val="tx1"/>
                </a:solidFill>
                <a:cs typeface="Times New Roman" pitchFamily="18" charset="0"/>
              </a:rPr>
              <a:t> 5 kg, 10 kg, 20 kg : </a:t>
            </a:r>
          </a:p>
        </p:txBody>
      </p:sp>
      <p:sp>
        <p:nvSpPr>
          <p:cNvPr id="6147" name="Text Box 16"/>
          <p:cNvSpPr txBox="1">
            <a:spLocks noChangeArrowheads="1"/>
          </p:cNvSpPr>
          <p:nvPr/>
        </p:nvSpPr>
        <p:spPr bwMode="auto">
          <a:xfrm>
            <a:off x="9245600" y="1676401"/>
            <a:ext cx="1422400" cy="36671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spcBef>
                <a:spcPct val="50000"/>
              </a:spcBef>
            </a:pPr>
            <a:endParaRPr lang="en-US" sz="1800">
              <a:solidFill>
                <a:schemeClr val="tx1"/>
              </a:solidFill>
              <a:cs typeface="Times New Roman" pitchFamily="18" charset="0"/>
            </a:endParaRPr>
          </a:p>
        </p:txBody>
      </p:sp>
      <p:graphicFrame>
        <p:nvGraphicFramePr>
          <p:cNvPr id="9263" name="Group 47"/>
          <p:cNvGraphicFramePr>
            <a:graphicFrameLocks noGrp="1"/>
          </p:cNvGraphicFramePr>
          <p:nvPr>
            <p:ph type="tbl" idx="1"/>
            <p:extLst>
              <p:ext uri="{D42A27DB-BD31-4B8C-83A1-F6EECF244321}">
                <p14:modId xmlns:p14="http://schemas.microsoft.com/office/powerpoint/2010/main" val="850612922"/>
              </p:ext>
            </p:extLst>
          </p:nvPr>
        </p:nvGraphicFramePr>
        <p:xfrm>
          <a:off x="609600" y="1849582"/>
          <a:ext cx="10972800" cy="1496291"/>
        </p:xfrm>
        <a:graphic>
          <a:graphicData uri="http://schemas.openxmlformats.org/drawingml/2006/table">
            <a:tbl>
              <a:tblPr/>
              <a:tblGrid>
                <a:gridCol w="4876800">
                  <a:extLst>
                    <a:ext uri="{9D8B030D-6E8A-4147-A177-3AD203B41FA5}">
                      <a16:colId xmlns="" xmlns:a16="http://schemas.microsoft.com/office/drawing/2014/main" val="20000"/>
                    </a:ext>
                  </a:extLst>
                </a:gridCol>
                <a:gridCol w="1727200">
                  <a:extLst>
                    <a:ext uri="{9D8B030D-6E8A-4147-A177-3AD203B41FA5}">
                      <a16:colId xmlns="" xmlns:a16="http://schemas.microsoft.com/office/drawing/2014/main" val="20001"/>
                    </a:ext>
                  </a:extLst>
                </a:gridCol>
                <a:gridCol w="2438400">
                  <a:extLst>
                    <a:ext uri="{9D8B030D-6E8A-4147-A177-3AD203B41FA5}">
                      <a16:colId xmlns="" xmlns:a16="http://schemas.microsoft.com/office/drawing/2014/main" val="20002"/>
                    </a:ext>
                  </a:extLst>
                </a:gridCol>
                <a:gridCol w="1930400">
                  <a:extLst>
                    <a:ext uri="{9D8B030D-6E8A-4147-A177-3AD203B41FA5}">
                      <a16:colId xmlns="" xmlns:a16="http://schemas.microsoft.com/office/drawing/2014/main" val="20003"/>
                    </a:ext>
                  </a:extLst>
                </a:gridCol>
              </a:tblGrid>
              <a:tr h="76892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ki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lô</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-gam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gạo</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ở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mỗi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bao</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5kg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10kg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20kg</a:t>
                      </a: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extLst>
                  <a:ext uri="{0D108BD9-81ED-4DB2-BD59-A6C34878D82A}">
                    <a16:rowId xmlns="" xmlns:a16="http://schemas.microsoft.com/office/drawing/2014/main" val="10000"/>
                  </a:ext>
                </a:extLst>
              </a:tr>
              <a:tr h="7273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bao</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gạo</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0" lang="en-US" sz="2800" b="0" i="0" u="none" strike="noStrike" cap="none" normalizeH="0" baseline="0" dirty="0" smtClean="0">
                          <a:ln>
                            <a:noFill/>
                          </a:ln>
                          <a:solidFill>
                            <a:srgbClr val="3333FF"/>
                          </a:solidFill>
                          <a:effectLst/>
                          <a:latin typeface="Times New Roman" pitchFamily="18" charset="0"/>
                          <a:cs typeface="Times New Roman" pitchFamily="18" charset="0"/>
                        </a:rPr>
                        <a:t>20 </a:t>
                      </a:r>
                      <a:r>
                        <a:rPr kumimoji="0" lang="en-US" sz="2800" b="0" i="0" u="none" strike="noStrike" cap="none" normalizeH="0" baseline="0" dirty="0" err="1" smtClean="0">
                          <a:ln>
                            <a:noFill/>
                          </a:ln>
                          <a:solidFill>
                            <a:srgbClr val="3333FF"/>
                          </a:solidFill>
                          <a:effectLst/>
                          <a:latin typeface="Times New Roman" pitchFamily="18" charset="0"/>
                          <a:cs typeface="Times New Roman" pitchFamily="18" charset="0"/>
                        </a:rPr>
                        <a:t>bao</a:t>
                      </a:r>
                      <a:endParaRPr kumimoji="0" lang="en-US" sz="2800" b="0" i="0" u="none" strike="noStrike" cap="none" normalizeH="0" baseline="0" dirty="0" smtClean="0">
                        <a:ln>
                          <a:noFill/>
                        </a:ln>
                        <a:solidFill>
                          <a:srgbClr val="3333FF"/>
                        </a:solidFill>
                        <a:effectLst/>
                        <a:latin typeface="Times New Roman" pitchFamily="18" charset="0"/>
                        <a:cs typeface="Times New Roman"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rgbClr val="3333FF"/>
                          </a:solidFill>
                          <a:effectLst/>
                          <a:latin typeface="Times New Roman" pitchFamily="18" charset="0"/>
                          <a:cs typeface="Times New Roman" pitchFamily="18" charset="0"/>
                        </a:rPr>
                        <a:t>10 </a:t>
                      </a:r>
                      <a:r>
                        <a:rPr kumimoji="0" lang="en-US" sz="2800" b="0" i="0" u="none" strike="noStrike" cap="none" normalizeH="0" baseline="0" dirty="0" err="1" smtClean="0">
                          <a:ln>
                            <a:noFill/>
                          </a:ln>
                          <a:solidFill>
                            <a:srgbClr val="3333FF"/>
                          </a:solidFill>
                          <a:effectLst/>
                          <a:latin typeface="Times New Roman" pitchFamily="18" charset="0"/>
                          <a:cs typeface="Times New Roman" pitchFamily="18" charset="0"/>
                        </a:rPr>
                        <a:t>bao</a:t>
                      </a:r>
                      <a:endParaRPr kumimoji="0" lang="en-US" sz="2800" b="0" i="0" u="none" strike="noStrike" cap="none" normalizeH="0" baseline="0" dirty="0" smtClean="0">
                        <a:ln>
                          <a:noFill/>
                        </a:ln>
                        <a:solidFill>
                          <a:srgbClr val="3333FF"/>
                        </a:solidFill>
                        <a:effectLst/>
                        <a:latin typeface="Times New Roman" pitchFamily="18" charset="0"/>
                        <a:cs typeface="Times New Roman"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rgbClr val="3333FF"/>
                          </a:solidFill>
                          <a:effectLst/>
                          <a:latin typeface="Times New Roman" pitchFamily="18" charset="0"/>
                          <a:cs typeface="Times New Roman" pitchFamily="18" charset="0"/>
                        </a:rPr>
                        <a:t>5 </a:t>
                      </a:r>
                      <a:r>
                        <a:rPr kumimoji="0" lang="en-US" sz="2800" b="0" i="0" u="none" strike="noStrike" cap="none" normalizeH="0" baseline="0" dirty="0" err="1" smtClean="0">
                          <a:ln>
                            <a:noFill/>
                          </a:ln>
                          <a:solidFill>
                            <a:srgbClr val="3333FF"/>
                          </a:solidFill>
                          <a:effectLst/>
                          <a:latin typeface="Times New Roman" pitchFamily="18" charset="0"/>
                          <a:cs typeface="Times New Roman" pitchFamily="18" charset="0"/>
                        </a:rPr>
                        <a:t>bao</a:t>
                      </a:r>
                      <a:endParaRPr kumimoji="0" lang="en-US" sz="2800" b="0" i="0" u="none" strike="noStrike" cap="none" normalizeH="0" baseline="0" dirty="0" smtClean="0">
                        <a:ln>
                          <a:noFill/>
                        </a:ln>
                        <a:solidFill>
                          <a:srgbClr val="3333FF"/>
                        </a:solidFill>
                        <a:effectLst/>
                        <a:latin typeface="Times New Roman" pitchFamily="18" charset="0"/>
                        <a:cs typeface="Times New Roman"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extLst>
                  <a:ext uri="{0D108BD9-81ED-4DB2-BD59-A6C34878D82A}">
                    <a16:rowId xmlns="" xmlns:a16="http://schemas.microsoft.com/office/drawing/2014/main" val="10001"/>
                  </a:ext>
                </a:extLst>
              </a:tr>
            </a:tbl>
          </a:graphicData>
        </a:graphic>
      </p:graphicFrame>
      <p:sp>
        <p:nvSpPr>
          <p:cNvPr id="9264" name="Text Box 48"/>
          <p:cNvSpPr txBox="1">
            <a:spLocks noChangeArrowheads="1"/>
          </p:cNvSpPr>
          <p:nvPr/>
        </p:nvSpPr>
        <p:spPr bwMode="auto">
          <a:xfrm>
            <a:off x="0" y="3893127"/>
            <a:ext cx="12192000" cy="946150"/>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spcBef>
                <a:spcPct val="50000"/>
              </a:spcBef>
            </a:pPr>
            <a:r>
              <a:rPr lang="en-US" b="1" i="1" dirty="0">
                <a:solidFill>
                  <a:schemeClr val="accent1">
                    <a:lumMod val="75000"/>
                  </a:schemeClr>
                </a:solidFill>
                <a:cs typeface="Times New Roman" pitchFamily="18" charset="0"/>
              </a:rPr>
              <a:t>   </a:t>
            </a:r>
            <a:r>
              <a:rPr lang="en-US" b="1" i="1" dirty="0" err="1">
                <a:solidFill>
                  <a:schemeClr val="accent1">
                    <a:lumMod val="75000"/>
                  </a:schemeClr>
                </a:solidFill>
                <a:cs typeface="Times New Roman" pitchFamily="18" charset="0"/>
              </a:rPr>
              <a:t>Nhận</a:t>
            </a:r>
            <a:r>
              <a:rPr lang="en-US" b="1" i="1" dirty="0">
                <a:solidFill>
                  <a:schemeClr val="accent1">
                    <a:lumMod val="75000"/>
                  </a:schemeClr>
                </a:solidFill>
                <a:cs typeface="Times New Roman" pitchFamily="18" charset="0"/>
              </a:rPr>
              <a:t> </a:t>
            </a:r>
            <a:r>
              <a:rPr lang="en-US" b="1" i="1" dirty="0" err="1">
                <a:solidFill>
                  <a:schemeClr val="accent1">
                    <a:lumMod val="75000"/>
                  </a:schemeClr>
                </a:solidFill>
                <a:cs typeface="Times New Roman" pitchFamily="18" charset="0"/>
              </a:rPr>
              <a:t>xét</a:t>
            </a:r>
            <a:r>
              <a:rPr lang="en-US" b="1" dirty="0">
                <a:solidFill>
                  <a:schemeClr val="accent1">
                    <a:lumMod val="75000"/>
                  </a:schemeClr>
                </a:solidFill>
                <a:cs typeface="Times New Roman" pitchFamily="18" charset="0"/>
              </a:rPr>
              <a:t> : </a:t>
            </a:r>
            <a:r>
              <a:rPr lang="en-US" b="1" dirty="0" err="1">
                <a:solidFill>
                  <a:schemeClr val="accent1">
                    <a:lumMod val="75000"/>
                  </a:schemeClr>
                </a:solidFill>
                <a:cs typeface="Times New Roman" pitchFamily="18" charset="0"/>
              </a:rPr>
              <a:t>Khi</a:t>
            </a:r>
            <a:r>
              <a:rPr lang="en-US" b="1" dirty="0">
                <a:solidFill>
                  <a:schemeClr val="accent1">
                    <a:lumMod val="75000"/>
                  </a:schemeClr>
                </a:solidFill>
                <a:cs typeface="Times New Roman" pitchFamily="18" charset="0"/>
              </a:rPr>
              <a:t> </a:t>
            </a:r>
            <a:r>
              <a:rPr lang="en-US" b="1" dirty="0" err="1">
                <a:solidFill>
                  <a:schemeClr val="accent1">
                    <a:lumMod val="75000"/>
                  </a:schemeClr>
                </a:solidFill>
                <a:cs typeface="Times New Roman" pitchFamily="18" charset="0"/>
              </a:rPr>
              <a:t>số</a:t>
            </a:r>
            <a:r>
              <a:rPr lang="en-US" b="1" dirty="0">
                <a:solidFill>
                  <a:schemeClr val="accent1">
                    <a:lumMod val="75000"/>
                  </a:schemeClr>
                </a:solidFill>
                <a:cs typeface="Times New Roman" pitchFamily="18" charset="0"/>
              </a:rPr>
              <a:t> </a:t>
            </a:r>
            <a:r>
              <a:rPr lang="en-US" b="1" dirty="0" err="1">
                <a:solidFill>
                  <a:schemeClr val="accent1">
                    <a:lumMod val="75000"/>
                  </a:schemeClr>
                </a:solidFill>
                <a:cs typeface="Times New Roman" pitchFamily="18" charset="0"/>
              </a:rPr>
              <a:t>ki</a:t>
            </a:r>
            <a:r>
              <a:rPr lang="en-US" b="1" dirty="0">
                <a:solidFill>
                  <a:schemeClr val="accent1">
                    <a:lumMod val="75000"/>
                  </a:schemeClr>
                </a:solidFill>
                <a:cs typeface="Times New Roman" pitchFamily="18" charset="0"/>
              </a:rPr>
              <a:t>-</a:t>
            </a:r>
            <a:r>
              <a:rPr lang="en-US" b="1" dirty="0" err="1">
                <a:solidFill>
                  <a:schemeClr val="accent1">
                    <a:lumMod val="75000"/>
                  </a:schemeClr>
                </a:solidFill>
                <a:cs typeface="Times New Roman" pitchFamily="18" charset="0"/>
              </a:rPr>
              <a:t>lô</a:t>
            </a:r>
            <a:r>
              <a:rPr lang="en-US" b="1" dirty="0">
                <a:solidFill>
                  <a:schemeClr val="accent1">
                    <a:lumMod val="75000"/>
                  </a:schemeClr>
                </a:solidFill>
                <a:cs typeface="Times New Roman" pitchFamily="18" charset="0"/>
              </a:rPr>
              <a:t>-gam ở </a:t>
            </a:r>
            <a:r>
              <a:rPr lang="en-US" b="1" dirty="0" err="1">
                <a:solidFill>
                  <a:schemeClr val="accent1">
                    <a:lumMod val="75000"/>
                  </a:schemeClr>
                </a:solidFill>
                <a:cs typeface="Times New Roman" pitchFamily="18" charset="0"/>
              </a:rPr>
              <a:t>mỗi</a:t>
            </a:r>
            <a:r>
              <a:rPr lang="en-US" b="1" dirty="0">
                <a:solidFill>
                  <a:schemeClr val="accent1">
                    <a:lumMod val="75000"/>
                  </a:schemeClr>
                </a:solidFill>
                <a:cs typeface="Times New Roman" pitchFamily="18" charset="0"/>
              </a:rPr>
              <a:t> </a:t>
            </a:r>
            <a:r>
              <a:rPr lang="en-US" b="1" dirty="0" err="1">
                <a:solidFill>
                  <a:schemeClr val="accent1">
                    <a:lumMod val="75000"/>
                  </a:schemeClr>
                </a:solidFill>
                <a:cs typeface="Times New Roman" pitchFamily="18" charset="0"/>
              </a:rPr>
              <a:t>bao</a:t>
            </a:r>
            <a:r>
              <a:rPr lang="en-US" b="1" dirty="0">
                <a:solidFill>
                  <a:schemeClr val="accent1">
                    <a:lumMod val="75000"/>
                  </a:schemeClr>
                </a:solidFill>
                <a:cs typeface="Times New Roman" pitchFamily="18" charset="0"/>
              </a:rPr>
              <a:t> </a:t>
            </a:r>
            <a:r>
              <a:rPr lang="en-US" b="1" dirty="0" err="1">
                <a:solidFill>
                  <a:schemeClr val="accent1">
                    <a:lumMod val="75000"/>
                  </a:schemeClr>
                </a:solidFill>
                <a:cs typeface="Times New Roman" pitchFamily="18" charset="0"/>
              </a:rPr>
              <a:t>gấp</a:t>
            </a:r>
            <a:r>
              <a:rPr lang="en-US" b="1" dirty="0">
                <a:solidFill>
                  <a:schemeClr val="accent1">
                    <a:lumMod val="75000"/>
                  </a:schemeClr>
                </a:solidFill>
                <a:cs typeface="Times New Roman" pitchFamily="18" charset="0"/>
              </a:rPr>
              <a:t> </a:t>
            </a:r>
            <a:r>
              <a:rPr lang="en-US" b="1" dirty="0" err="1">
                <a:solidFill>
                  <a:schemeClr val="accent1">
                    <a:lumMod val="75000"/>
                  </a:schemeClr>
                </a:solidFill>
                <a:cs typeface="Times New Roman" pitchFamily="18" charset="0"/>
              </a:rPr>
              <a:t>lên</a:t>
            </a:r>
            <a:r>
              <a:rPr lang="en-US" b="1" dirty="0">
                <a:solidFill>
                  <a:schemeClr val="accent1">
                    <a:lumMod val="75000"/>
                  </a:schemeClr>
                </a:solidFill>
                <a:cs typeface="Times New Roman" pitchFamily="18" charset="0"/>
              </a:rPr>
              <a:t> </a:t>
            </a:r>
            <a:r>
              <a:rPr lang="en-US" b="1" dirty="0" err="1">
                <a:solidFill>
                  <a:schemeClr val="accent1">
                    <a:lumMod val="75000"/>
                  </a:schemeClr>
                </a:solidFill>
                <a:cs typeface="Times New Roman" pitchFamily="18" charset="0"/>
              </a:rPr>
              <a:t>bao</a:t>
            </a:r>
            <a:r>
              <a:rPr lang="en-US" b="1" dirty="0">
                <a:solidFill>
                  <a:schemeClr val="accent1">
                    <a:lumMod val="75000"/>
                  </a:schemeClr>
                </a:solidFill>
                <a:cs typeface="Times New Roman" pitchFamily="18" charset="0"/>
              </a:rPr>
              <a:t> </a:t>
            </a:r>
            <a:r>
              <a:rPr lang="en-US" b="1" dirty="0" err="1">
                <a:solidFill>
                  <a:schemeClr val="accent1">
                    <a:lumMod val="75000"/>
                  </a:schemeClr>
                </a:solidFill>
                <a:cs typeface="Times New Roman" pitchFamily="18" charset="0"/>
              </a:rPr>
              <a:t>nhiêu</a:t>
            </a:r>
            <a:r>
              <a:rPr lang="en-US" b="1" dirty="0">
                <a:solidFill>
                  <a:schemeClr val="accent1">
                    <a:lumMod val="75000"/>
                  </a:schemeClr>
                </a:solidFill>
                <a:cs typeface="Times New Roman" pitchFamily="18" charset="0"/>
              </a:rPr>
              <a:t> </a:t>
            </a:r>
            <a:r>
              <a:rPr lang="en-US" b="1" dirty="0" err="1">
                <a:solidFill>
                  <a:schemeClr val="accent1">
                    <a:lumMod val="75000"/>
                  </a:schemeClr>
                </a:solidFill>
                <a:cs typeface="Times New Roman" pitchFamily="18" charset="0"/>
              </a:rPr>
              <a:t>lần</a:t>
            </a:r>
            <a:r>
              <a:rPr lang="en-US" b="1" dirty="0">
                <a:solidFill>
                  <a:schemeClr val="accent1">
                    <a:lumMod val="75000"/>
                  </a:schemeClr>
                </a:solidFill>
                <a:cs typeface="Times New Roman" pitchFamily="18" charset="0"/>
              </a:rPr>
              <a:t> </a:t>
            </a:r>
            <a:r>
              <a:rPr lang="en-US" b="1" dirty="0" err="1">
                <a:solidFill>
                  <a:schemeClr val="accent1">
                    <a:lumMod val="75000"/>
                  </a:schemeClr>
                </a:solidFill>
                <a:cs typeface="Times New Roman" pitchFamily="18" charset="0"/>
              </a:rPr>
              <a:t>thì</a:t>
            </a:r>
            <a:r>
              <a:rPr lang="en-US" b="1" dirty="0">
                <a:solidFill>
                  <a:schemeClr val="accent1">
                    <a:lumMod val="75000"/>
                  </a:schemeClr>
                </a:solidFill>
                <a:cs typeface="Times New Roman" pitchFamily="18" charset="0"/>
              </a:rPr>
              <a:t> </a:t>
            </a:r>
            <a:r>
              <a:rPr lang="en-US" b="1" dirty="0" err="1">
                <a:solidFill>
                  <a:schemeClr val="accent1">
                    <a:lumMod val="75000"/>
                  </a:schemeClr>
                </a:solidFill>
                <a:cs typeface="Times New Roman" pitchFamily="18" charset="0"/>
              </a:rPr>
              <a:t>số</a:t>
            </a:r>
            <a:r>
              <a:rPr lang="en-US" b="1" dirty="0">
                <a:solidFill>
                  <a:schemeClr val="accent1">
                    <a:lumMod val="75000"/>
                  </a:schemeClr>
                </a:solidFill>
                <a:cs typeface="Times New Roman" pitchFamily="18" charset="0"/>
              </a:rPr>
              <a:t> </a:t>
            </a:r>
            <a:r>
              <a:rPr lang="en-US" b="1" dirty="0" err="1">
                <a:solidFill>
                  <a:schemeClr val="accent1">
                    <a:lumMod val="75000"/>
                  </a:schemeClr>
                </a:solidFill>
                <a:cs typeface="Times New Roman" pitchFamily="18" charset="0"/>
              </a:rPr>
              <a:t>bao</a:t>
            </a:r>
            <a:r>
              <a:rPr lang="en-US" b="1" dirty="0">
                <a:solidFill>
                  <a:schemeClr val="accent1">
                    <a:lumMod val="75000"/>
                  </a:schemeClr>
                </a:solidFill>
                <a:cs typeface="Times New Roman" pitchFamily="18" charset="0"/>
              </a:rPr>
              <a:t> </a:t>
            </a:r>
            <a:r>
              <a:rPr lang="en-US" b="1" dirty="0" err="1">
                <a:solidFill>
                  <a:schemeClr val="accent1">
                    <a:lumMod val="75000"/>
                  </a:schemeClr>
                </a:solidFill>
                <a:cs typeface="Times New Roman" pitchFamily="18" charset="0"/>
              </a:rPr>
              <a:t>gạo</a:t>
            </a:r>
            <a:r>
              <a:rPr lang="en-US" b="1" dirty="0">
                <a:solidFill>
                  <a:schemeClr val="accent1">
                    <a:lumMod val="75000"/>
                  </a:schemeClr>
                </a:solidFill>
                <a:cs typeface="Times New Roman" pitchFamily="18" charset="0"/>
              </a:rPr>
              <a:t> </a:t>
            </a:r>
            <a:r>
              <a:rPr lang="en-US" b="1" dirty="0" err="1">
                <a:solidFill>
                  <a:schemeClr val="accent1">
                    <a:lumMod val="75000"/>
                  </a:schemeClr>
                </a:solidFill>
                <a:cs typeface="Times New Roman" pitchFamily="18" charset="0"/>
              </a:rPr>
              <a:t>có</a:t>
            </a:r>
            <a:r>
              <a:rPr lang="en-US" b="1" dirty="0">
                <a:solidFill>
                  <a:schemeClr val="accent1">
                    <a:lumMod val="75000"/>
                  </a:schemeClr>
                </a:solidFill>
                <a:cs typeface="Times New Roman" pitchFamily="18" charset="0"/>
              </a:rPr>
              <a:t> </a:t>
            </a:r>
            <a:r>
              <a:rPr lang="en-US" b="1" dirty="0" err="1">
                <a:solidFill>
                  <a:schemeClr val="accent1">
                    <a:lumMod val="75000"/>
                  </a:schemeClr>
                </a:solidFill>
                <a:cs typeface="Times New Roman" pitchFamily="18" charset="0"/>
              </a:rPr>
              <a:t>được</a:t>
            </a:r>
            <a:r>
              <a:rPr lang="en-US" b="1" dirty="0">
                <a:solidFill>
                  <a:schemeClr val="accent1">
                    <a:lumMod val="75000"/>
                  </a:schemeClr>
                </a:solidFill>
                <a:cs typeface="Times New Roman" pitchFamily="18" charset="0"/>
              </a:rPr>
              <a:t> </a:t>
            </a:r>
            <a:r>
              <a:rPr lang="en-US" b="1" dirty="0" err="1">
                <a:solidFill>
                  <a:schemeClr val="accent1">
                    <a:lumMod val="75000"/>
                  </a:schemeClr>
                </a:solidFill>
                <a:cs typeface="Times New Roman" pitchFamily="18" charset="0"/>
              </a:rPr>
              <a:t>lại</a:t>
            </a:r>
            <a:r>
              <a:rPr lang="en-US" b="1" dirty="0">
                <a:solidFill>
                  <a:schemeClr val="accent1">
                    <a:lumMod val="75000"/>
                  </a:schemeClr>
                </a:solidFill>
                <a:cs typeface="Times New Roman" pitchFamily="18" charset="0"/>
              </a:rPr>
              <a:t> </a:t>
            </a:r>
            <a:r>
              <a:rPr lang="en-US" b="1" dirty="0" err="1">
                <a:solidFill>
                  <a:schemeClr val="accent1">
                    <a:lumMod val="75000"/>
                  </a:schemeClr>
                </a:solidFill>
                <a:cs typeface="Times New Roman" pitchFamily="18" charset="0"/>
              </a:rPr>
              <a:t>giảm</a:t>
            </a:r>
            <a:r>
              <a:rPr lang="en-US" b="1" dirty="0">
                <a:solidFill>
                  <a:schemeClr val="accent1">
                    <a:lumMod val="75000"/>
                  </a:schemeClr>
                </a:solidFill>
                <a:cs typeface="Times New Roman" pitchFamily="18" charset="0"/>
              </a:rPr>
              <a:t> </a:t>
            </a:r>
            <a:r>
              <a:rPr lang="en-US" b="1" dirty="0" err="1">
                <a:solidFill>
                  <a:schemeClr val="accent1">
                    <a:lumMod val="75000"/>
                  </a:schemeClr>
                </a:solidFill>
                <a:cs typeface="Times New Roman" pitchFamily="18" charset="0"/>
              </a:rPr>
              <a:t>đi</a:t>
            </a:r>
            <a:r>
              <a:rPr lang="en-US" b="1" dirty="0">
                <a:solidFill>
                  <a:schemeClr val="accent1">
                    <a:lumMod val="75000"/>
                  </a:schemeClr>
                </a:solidFill>
                <a:cs typeface="Times New Roman" pitchFamily="18" charset="0"/>
              </a:rPr>
              <a:t> </a:t>
            </a:r>
            <a:r>
              <a:rPr lang="en-US" b="1" dirty="0" err="1">
                <a:solidFill>
                  <a:schemeClr val="accent1">
                    <a:lumMod val="75000"/>
                  </a:schemeClr>
                </a:solidFill>
                <a:cs typeface="Times New Roman" pitchFamily="18" charset="0"/>
              </a:rPr>
              <a:t>bấy</a:t>
            </a:r>
            <a:r>
              <a:rPr lang="en-US" b="1" dirty="0">
                <a:solidFill>
                  <a:schemeClr val="accent1">
                    <a:lumMod val="75000"/>
                  </a:schemeClr>
                </a:solidFill>
                <a:cs typeface="Times New Roman" pitchFamily="18" charset="0"/>
              </a:rPr>
              <a:t> </a:t>
            </a:r>
            <a:r>
              <a:rPr lang="en-US" b="1" dirty="0" err="1">
                <a:solidFill>
                  <a:schemeClr val="accent1">
                    <a:lumMod val="75000"/>
                  </a:schemeClr>
                </a:solidFill>
                <a:cs typeface="Times New Roman" pitchFamily="18" charset="0"/>
              </a:rPr>
              <a:t>nhiêu</a:t>
            </a:r>
            <a:r>
              <a:rPr lang="en-US" b="1" dirty="0">
                <a:solidFill>
                  <a:schemeClr val="accent1">
                    <a:lumMod val="75000"/>
                  </a:schemeClr>
                </a:solidFill>
                <a:cs typeface="Times New Roman" pitchFamily="18" charset="0"/>
              </a:rPr>
              <a:t> </a:t>
            </a:r>
            <a:r>
              <a:rPr lang="en-US" b="1" dirty="0" err="1">
                <a:solidFill>
                  <a:schemeClr val="accent1">
                    <a:lumMod val="75000"/>
                  </a:schemeClr>
                </a:solidFill>
                <a:cs typeface="Times New Roman" pitchFamily="18" charset="0"/>
              </a:rPr>
              <a:t>lần</a:t>
            </a:r>
            <a:r>
              <a:rPr lang="en-US" b="1" dirty="0">
                <a:solidFill>
                  <a:schemeClr val="accent1">
                    <a:lumMod val="75000"/>
                  </a:schemeClr>
                </a:solidFill>
                <a:cs typeface="Times New Roman" pitchFamily="18" charset="0"/>
              </a:rPr>
              <a:t>.</a:t>
            </a:r>
          </a:p>
        </p:txBody>
      </p:sp>
    </p:spTree>
    <p:extLst>
      <p:ext uri="{BB962C8B-B14F-4D97-AF65-F5344CB8AC3E}">
        <p14:creationId xmlns:p14="http://schemas.microsoft.com/office/powerpoint/2010/main" val="391779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type="lt">
                                    <p:tmPct val="0"/>
                                  </p:iterate>
                                  <p:childTnLst>
                                    <p:set>
                                      <p:cBhvr>
                                        <p:cTn id="6" dur="1" fill="hold">
                                          <p:stCondLst>
                                            <p:cond delay="0"/>
                                          </p:stCondLst>
                                        </p:cTn>
                                        <p:tgtEl>
                                          <p:spTgt spid="9264"/>
                                        </p:tgtEl>
                                        <p:attrNameLst>
                                          <p:attrName>style.visibility</p:attrName>
                                        </p:attrNameLst>
                                      </p:cBhvr>
                                      <p:to>
                                        <p:strVal val="visible"/>
                                      </p:to>
                                    </p:set>
                                    <p:animEffect transition="in" filter="fade">
                                      <p:cBhvr>
                                        <p:cTn id="7" dur="500"/>
                                        <p:tgtEl>
                                          <p:spTgt spid="926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9264"/>
                                        </p:tgtEl>
                                        <p:attrNameLst>
                                          <p:attrName>style.visibility</p:attrName>
                                        </p:attrNameLst>
                                      </p:cBhvr>
                                      <p:to>
                                        <p:strVal val="visible"/>
                                      </p:to>
                                    </p:set>
                                    <p:anim calcmode="discrete" valueType="clr">
                                      <p:cBhvr override="childStyle">
                                        <p:cTn id="12" dur="80"/>
                                        <p:tgtEl>
                                          <p:spTgt spid="926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264"/>
                                        </p:tgtEl>
                                        <p:attrNameLst>
                                          <p:attrName>fillcolor</p:attrName>
                                        </p:attrNameLst>
                                      </p:cBhvr>
                                      <p:tavLst>
                                        <p:tav tm="0">
                                          <p:val>
                                            <p:clrVal>
                                              <a:schemeClr val="accent2"/>
                                            </p:clrVal>
                                          </p:val>
                                        </p:tav>
                                        <p:tav tm="50000">
                                          <p:val>
                                            <p:clrVal>
                                              <a:schemeClr val="hlink"/>
                                            </p:clrVal>
                                          </p:val>
                                        </p:tav>
                                      </p:tavLst>
                                    </p:anim>
                                    <p:set>
                                      <p:cBhvr>
                                        <p:cTn id="14" dur="80"/>
                                        <p:tgtEl>
                                          <p:spTgt spid="92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4" grpId="0"/>
      <p:bldP spid="926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0" y="0"/>
            <a:ext cx="12192000" cy="6858000"/>
          </a:xfrm>
        </p:spPr>
        <p:txBody>
          <a:bodyPr/>
          <a:lstStyle/>
          <a:p>
            <a:pPr eaLnBrk="1" hangingPunct="1">
              <a:buFontTx/>
              <a:buNone/>
            </a:pPr>
            <a:r>
              <a:rPr lang="en-US" sz="2400" dirty="0" smtClean="0"/>
              <a:t>                     </a:t>
            </a:r>
            <a:endParaRPr lang="en-US" sz="2800" b="1" dirty="0" smtClean="0">
              <a:solidFill>
                <a:schemeClr val="accent2"/>
              </a:solidFill>
            </a:endParaRPr>
          </a:p>
          <a:p>
            <a:pPr eaLnBrk="1" hangingPunct="1">
              <a:buFontTx/>
              <a:buNone/>
            </a:pPr>
            <a:endParaRPr lang="en-US" sz="2800" b="1" dirty="0" smtClean="0">
              <a:solidFill>
                <a:schemeClr val="accent2"/>
              </a:solidFill>
            </a:endParaRPr>
          </a:p>
          <a:p>
            <a:pPr eaLnBrk="1" hangingPunct="1">
              <a:buFontTx/>
              <a:buNone/>
            </a:pPr>
            <a:endParaRPr lang="en-US" sz="2800" dirty="0" smtClean="0"/>
          </a:p>
        </p:txBody>
      </p:sp>
      <p:sp>
        <p:nvSpPr>
          <p:cNvPr id="436228" name="Text Box 4"/>
          <p:cNvSpPr txBox="1">
            <a:spLocks noChangeArrowheads="1"/>
          </p:cNvSpPr>
          <p:nvPr/>
        </p:nvSpPr>
        <p:spPr bwMode="auto">
          <a:xfrm>
            <a:off x="2017152" y="1143507"/>
            <a:ext cx="261125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r>
              <a:rPr lang="en-US" sz="2000" b="1" dirty="0" smtClean="0">
                <a:solidFill>
                  <a:schemeClr val="tx1"/>
                </a:solidFill>
              </a:rPr>
              <a:t>2 </a:t>
            </a:r>
            <a:r>
              <a:rPr lang="en-US" sz="2000" b="1" dirty="0" err="1">
                <a:solidFill>
                  <a:schemeClr val="tx1"/>
                </a:solidFill>
              </a:rPr>
              <a:t>ngày</a:t>
            </a:r>
            <a:r>
              <a:rPr lang="en-US" sz="2000" b="1" dirty="0">
                <a:solidFill>
                  <a:schemeClr val="tx1"/>
                </a:solidFill>
              </a:rPr>
              <a:t> : 12 </a:t>
            </a:r>
            <a:r>
              <a:rPr lang="en-US" sz="2000" b="1" dirty="0" err="1">
                <a:solidFill>
                  <a:schemeClr val="tx1"/>
                </a:solidFill>
              </a:rPr>
              <a:t>người</a:t>
            </a:r>
            <a:r>
              <a:rPr lang="en-US" sz="2000" b="1" dirty="0">
                <a:solidFill>
                  <a:schemeClr val="tx1"/>
                </a:solidFill>
              </a:rPr>
              <a:t> </a:t>
            </a:r>
          </a:p>
          <a:p>
            <a:r>
              <a:rPr lang="en-US" sz="2000" b="1" dirty="0">
                <a:solidFill>
                  <a:schemeClr val="tx1"/>
                </a:solidFill>
              </a:rPr>
              <a:t>4 </a:t>
            </a:r>
            <a:r>
              <a:rPr lang="en-US" sz="2000" b="1" dirty="0" err="1">
                <a:solidFill>
                  <a:schemeClr val="tx1"/>
                </a:solidFill>
              </a:rPr>
              <a:t>ngày</a:t>
            </a:r>
            <a:r>
              <a:rPr lang="en-US" sz="2000" b="1" dirty="0">
                <a:solidFill>
                  <a:schemeClr val="tx1"/>
                </a:solidFill>
              </a:rPr>
              <a:t> : .....</a:t>
            </a:r>
            <a:r>
              <a:rPr lang="en-US" sz="2000" b="1" dirty="0" err="1">
                <a:solidFill>
                  <a:schemeClr val="tx1"/>
                </a:solidFill>
              </a:rPr>
              <a:t>người</a:t>
            </a:r>
            <a:r>
              <a:rPr lang="en-US" sz="2000" b="1" dirty="0">
                <a:solidFill>
                  <a:schemeClr val="tx1"/>
                </a:solidFill>
              </a:rPr>
              <a:t> </a:t>
            </a:r>
          </a:p>
        </p:txBody>
      </p:sp>
      <p:sp>
        <p:nvSpPr>
          <p:cNvPr id="9221" name="Line 5"/>
          <p:cNvSpPr>
            <a:spLocks noChangeShapeType="1"/>
          </p:cNvSpPr>
          <p:nvPr/>
        </p:nvSpPr>
        <p:spPr bwMode="auto">
          <a:xfrm>
            <a:off x="6096000" y="2305906"/>
            <a:ext cx="0" cy="37900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6230" name="Text Box 6"/>
          <p:cNvSpPr txBox="1">
            <a:spLocks noChangeArrowheads="1"/>
          </p:cNvSpPr>
          <p:nvPr/>
        </p:nvSpPr>
        <p:spPr bwMode="auto">
          <a:xfrm>
            <a:off x="1881357" y="2166323"/>
            <a:ext cx="14414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r>
              <a:rPr lang="en-US" b="1" dirty="0" err="1">
                <a:solidFill>
                  <a:schemeClr val="tx1"/>
                </a:solidFill>
              </a:rPr>
              <a:t>Cách</a:t>
            </a:r>
            <a:r>
              <a:rPr lang="en-US" b="1" dirty="0">
                <a:solidFill>
                  <a:schemeClr val="tx1"/>
                </a:solidFill>
              </a:rPr>
              <a:t> 1</a:t>
            </a:r>
            <a:r>
              <a:rPr lang="en-US" dirty="0">
                <a:solidFill>
                  <a:schemeClr val="tx1"/>
                </a:solidFill>
              </a:rPr>
              <a:t> :</a:t>
            </a:r>
          </a:p>
        </p:txBody>
      </p:sp>
      <p:sp>
        <p:nvSpPr>
          <p:cNvPr id="436231" name="Text Box 7"/>
          <p:cNvSpPr txBox="1">
            <a:spLocks noChangeArrowheads="1"/>
          </p:cNvSpPr>
          <p:nvPr/>
        </p:nvSpPr>
        <p:spPr bwMode="auto">
          <a:xfrm>
            <a:off x="203201" y="2676788"/>
            <a:ext cx="5892799"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r>
              <a:rPr lang="en-US" sz="2400" dirty="0" err="1">
                <a:solidFill>
                  <a:schemeClr val="tx1"/>
                </a:solidFill>
              </a:rPr>
              <a:t>Muốn</a:t>
            </a:r>
            <a:r>
              <a:rPr lang="en-US" sz="2400" dirty="0">
                <a:solidFill>
                  <a:schemeClr val="tx1"/>
                </a:solidFill>
              </a:rPr>
              <a:t> </a:t>
            </a:r>
            <a:r>
              <a:rPr lang="en-US" sz="2400" dirty="0" err="1">
                <a:solidFill>
                  <a:schemeClr val="tx1"/>
                </a:solidFill>
              </a:rPr>
              <a:t>đắp</a:t>
            </a:r>
            <a:r>
              <a:rPr lang="en-US" sz="2400" dirty="0">
                <a:solidFill>
                  <a:schemeClr val="tx1"/>
                </a:solidFill>
              </a:rPr>
              <a:t> </a:t>
            </a:r>
            <a:r>
              <a:rPr lang="en-US" sz="2400" dirty="0" err="1">
                <a:solidFill>
                  <a:schemeClr val="tx1"/>
                </a:solidFill>
              </a:rPr>
              <a:t>xong</a:t>
            </a:r>
            <a:r>
              <a:rPr lang="en-US" sz="2400" dirty="0">
                <a:solidFill>
                  <a:schemeClr val="tx1"/>
                </a:solidFill>
              </a:rPr>
              <a:t> </a:t>
            </a:r>
            <a:r>
              <a:rPr lang="en-US" sz="2400" dirty="0" err="1">
                <a:solidFill>
                  <a:schemeClr val="tx1"/>
                </a:solidFill>
              </a:rPr>
              <a:t>nền</a:t>
            </a:r>
            <a:r>
              <a:rPr lang="en-US" sz="2400" dirty="0">
                <a:solidFill>
                  <a:schemeClr val="tx1"/>
                </a:solidFill>
              </a:rPr>
              <a:t> </a:t>
            </a:r>
            <a:r>
              <a:rPr lang="en-US" sz="2400" dirty="0" err="1">
                <a:solidFill>
                  <a:schemeClr val="tx1"/>
                </a:solidFill>
              </a:rPr>
              <a:t>nhà</a:t>
            </a:r>
            <a:r>
              <a:rPr lang="en-US" sz="2400" dirty="0">
                <a:solidFill>
                  <a:schemeClr val="tx1"/>
                </a:solidFill>
              </a:rPr>
              <a:t> </a:t>
            </a:r>
            <a:r>
              <a:rPr lang="en-US" sz="2400" dirty="0" err="1" smtClean="0">
                <a:solidFill>
                  <a:schemeClr val="tx1"/>
                </a:solidFill>
              </a:rPr>
              <a:t>trong</a:t>
            </a:r>
            <a:r>
              <a:rPr lang="en-US" sz="2400" dirty="0" smtClean="0">
                <a:solidFill>
                  <a:schemeClr val="tx1"/>
                </a:solidFill>
              </a:rPr>
              <a:t> 1 </a:t>
            </a:r>
            <a:r>
              <a:rPr lang="en-US" sz="2400" dirty="0" err="1" smtClean="0">
                <a:solidFill>
                  <a:schemeClr val="tx1"/>
                </a:solidFill>
              </a:rPr>
              <a:t>ngày</a:t>
            </a:r>
            <a:r>
              <a:rPr lang="en-US" sz="2400" dirty="0" smtClean="0">
                <a:solidFill>
                  <a:schemeClr val="tx1"/>
                </a:solidFill>
              </a:rPr>
              <a:t>, </a:t>
            </a:r>
            <a:r>
              <a:rPr lang="en-US" sz="2400" dirty="0" err="1" smtClean="0">
                <a:solidFill>
                  <a:schemeClr val="tx1"/>
                </a:solidFill>
              </a:rPr>
              <a:t>cần</a:t>
            </a:r>
            <a:r>
              <a:rPr lang="en-US" sz="2400" dirty="0" smtClean="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người</a:t>
            </a:r>
            <a:r>
              <a:rPr lang="en-US" sz="2400" dirty="0">
                <a:solidFill>
                  <a:schemeClr val="tx1"/>
                </a:solidFill>
              </a:rPr>
              <a:t> </a:t>
            </a:r>
            <a:r>
              <a:rPr lang="en-US" sz="2400" dirty="0" err="1">
                <a:solidFill>
                  <a:schemeClr val="tx1"/>
                </a:solidFill>
              </a:rPr>
              <a:t>là</a:t>
            </a:r>
            <a:r>
              <a:rPr lang="en-US" sz="2400" dirty="0">
                <a:solidFill>
                  <a:schemeClr val="tx1"/>
                </a:solidFill>
              </a:rPr>
              <a:t> :</a:t>
            </a:r>
          </a:p>
          <a:p>
            <a:r>
              <a:rPr lang="en-US" sz="2400" dirty="0" smtClean="0">
                <a:solidFill>
                  <a:schemeClr val="tx1"/>
                </a:solidFill>
              </a:rPr>
              <a:t>   12 </a:t>
            </a:r>
            <a:r>
              <a:rPr lang="en-US" sz="2400" dirty="0">
                <a:solidFill>
                  <a:schemeClr val="tx1"/>
                </a:solidFill>
              </a:rPr>
              <a:t>x 2  =  24 ( </a:t>
            </a:r>
            <a:r>
              <a:rPr lang="en-US" sz="2400" dirty="0" err="1">
                <a:solidFill>
                  <a:schemeClr val="tx1"/>
                </a:solidFill>
              </a:rPr>
              <a:t>người</a:t>
            </a:r>
            <a:r>
              <a:rPr lang="en-US" sz="2400" dirty="0">
                <a:solidFill>
                  <a:schemeClr val="tx1"/>
                </a:solidFill>
              </a:rPr>
              <a:t> )</a:t>
            </a:r>
          </a:p>
          <a:p>
            <a:r>
              <a:rPr lang="en-US" sz="2400" dirty="0" err="1">
                <a:solidFill>
                  <a:schemeClr val="tx1"/>
                </a:solidFill>
              </a:rPr>
              <a:t>Muốn</a:t>
            </a:r>
            <a:r>
              <a:rPr lang="en-US" sz="2400" dirty="0">
                <a:solidFill>
                  <a:schemeClr val="tx1"/>
                </a:solidFill>
              </a:rPr>
              <a:t> </a:t>
            </a:r>
            <a:r>
              <a:rPr lang="en-US" sz="2400" dirty="0" err="1">
                <a:solidFill>
                  <a:schemeClr val="tx1"/>
                </a:solidFill>
              </a:rPr>
              <a:t>đắp</a:t>
            </a:r>
            <a:r>
              <a:rPr lang="en-US" sz="2400" dirty="0">
                <a:solidFill>
                  <a:schemeClr val="tx1"/>
                </a:solidFill>
              </a:rPr>
              <a:t> </a:t>
            </a:r>
            <a:r>
              <a:rPr lang="en-US" sz="2400" dirty="0" err="1">
                <a:solidFill>
                  <a:schemeClr val="tx1"/>
                </a:solidFill>
              </a:rPr>
              <a:t>xong</a:t>
            </a:r>
            <a:r>
              <a:rPr lang="en-US" sz="2400" dirty="0">
                <a:solidFill>
                  <a:schemeClr val="tx1"/>
                </a:solidFill>
              </a:rPr>
              <a:t> </a:t>
            </a:r>
            <a:r>
              <a:rPr lang="en-US" sz="2400" dirty="0" err="1">
                <a:solidFill>
                  <a:schemeClr val="tx1"/>
                </a:solidFill>
              </a:rPr>
              <a:t>nền</a:t>
            </a:r>
            <a:r>
              <a:rPr lang="en-US" sz="2400" dirty="0">
                <a:solidFill>
                  <a:schemeClr val="tx1"/>
                </a:solidFill>
              </a:rPr>
              <a:t> </a:t>
            </a:r>
            <a:r>
              <a:rPr lang="en-US" sz="2400" dirty="0" err="1">
                <a:solidFill>
                  <a:schemeClr val="tx1"/>
                </a:solidFill>
              </a:rPr>
              <a:t>nhà</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smtClean="0">
                <a:solidFill>
                  <a:schemeClr val="tx1"/>
                </a:solidFill>
              </a:rPr>
              <a:t>4 </a:t>
            </a:r>
            <a:r>
              <a:rPr lang="en-US" sz="2400" dirty="0" err="1" smtClean="0">
                <a:solidFill>
                  <a:schemeClr val="tx1"/>
                </a:solidFill>
              </a:rPr>
              <a:t>ngày</a:t>
            </a:r>
            <a:r>
              <a:rPr lang="en-US" sz="2400" dirty="0" smtClean="0">
                <a:solidFill>
                  <a:schemeClr val="tx1"/>
                </a:solidFill>
              </a:rPr>
              <a:t>, </a:t>
            </a:r>
            <a:r>
              <a:rPr lang="en-US" sz="2400" dirty="0" err="1" smtClean="0">
                <a:solidFill>
                  <a:schemeClr val="tx1"/>
                </a:solidFill>
              </a:rPr>
              <a:t>cần</a:t>
            </a:r>
            <a:r>
              <a:rPr lang="en-US" sz="2400" dirty="0" smtClean="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người</a:t>
            </a:r>
            <a:r>
              <a:rPr lang="en-US" sz="2400" dirty="0">
                <a:solidFill>
                  <a:schemeClr val="tx1"/>
                </a:solidFill>
              </a:rPr>
              <a:t> </a:t>
            </a:r>
            <a:r>
              <a:rPr lang="en-US" sz="2400" dirty="0" err="1">
                <a:solidFill>
                  <a:schemeClr val="tx1"/>
                </a:solidFill>
              </a:rPr>
              <a:t>là</a:t>
            </a:r>
            <a:r>
              <a:rPr lang="en-US" sz="2400" dirty="0">
                <a:solidFill>
                  <a:schemeClr val="tx1"/>
                </a:solidFill>
              </a:rPr>
              <a:t> :</a:t>
            </a:r>
          </a:p>
          <a:p>
            <a:r>
              <a:rPr lang="en-US" sz="2400" dirty="0">
                <a:solidFill>
                  <a:schemeClr val="tx1"/>
                </a:solidFill>
              </a:rPr>
              <a:t> </a:t>
            </a:r>
            <a:r>
              <a:rPr lang="en-US" sz="2400" dirty="0" smtClean="0">
                <a:solidFill>
                  <a:schemeClr val="tx1"/>
                </a:solidFill>
              </a:rPr>
              <a:t>  24  </a:t>
            </a:r>
            <a:r>
              <a:rPr lang="en-US" sz="2400" dirty="0">
                <a:solidFill>
                  <a:schemeClr val="tx1"/>
                </a:solidFill>
              </a:rPr>
              <a:t>: 4  = 6 (</a:t>
            </a:r>
            <a:r>
              <a:rPr lang="en-US" sz="2400" dirty="0" err="1">
                <a:solidFill>
                  <a:schemeClr val="tx1"/>
                </a:solidFill>
              </a:rPr>
              <a:t>người</a:t>
            </a:r>
            <a:r>
              <a:rPr lang="en-US" sz="2400" dirty="0">
                <a:solidFill>
                  <a:schemeClr val="tx1"/>
                </a:solidFill>
              </a:rPr>
              <a:t> )</a:t>
            </a:r>
          </a:p>
          <a:p>
            <a:r>
              <a:rPr lang="en-US" sz="2400" dirty="0">
                <a:solidFill>
                  <a:schemeClr val="tx1"/>
                </a:solidFill>
              </a:rPr>
              <a:t>                  </a:t>
            </a:r>
            <a:r>
              <a:rPr lang="en-US" sz="2400" dirty="0" err="1">
                <a:solidFill>
                  <a:schemeClr val="tx1"/>
                </a:solidFill>
              </a:rPr>
              <a:t>Đáp</a:t>
            </a:r>
            <a:r>
              <a:rPr lang="en-US" sz="2400" dirty="0">
                <a:solidFill>
                  <a:schemeClr val="tx1"/>
                </a:solidFill>
              </a:rPr>
              <a:t> </a:t>
            </a:r>
            <a:r>
              <a:rPr lang="en-US" sz="2400" dirty="0" err="1">
                <a:solidFill>
                  <a:schemeClr val="tx1"/>
                </a:solidFill>
              </a:rPr>
              <a:t>số</a:t>
            </a:r>
            <a:r>
              <a:rPr lang="en-US" sz="2400" dirty="0">
                <a:solidFill>
                  <a:schemeClr val="tx1"/>
                </a:solidFill>
              </a:rPr>
              <a:t> : 6 </a:t>
            </a:r>
            <a:r>
              <a:rPr lang="en-US" sz="2400" dirty="0" err="1">
                <a:solidFill>
                  <a:schemeClr val="tx1"/>
                </a:solidFill>
              </a:rPr>
              <a:t>người</a:t>
            </a:r>
            <a:r>
              <a:rPr lang="en-US" dirty="0">
                <a:solidFill>
                  <a:schemeClr val="tx1"/>
                </a:solidFill>
              </a:rPr>
              <a:t> </a:t>
            </a:r>
          </a:p>
          <a:p>
            <a:pPr algn="ctr"/>
            <a:endParaRPr lang="en-US" dirty="0">
              <a:solidFill>
                <a:schemeClr val="tx1"/>
              </a:solidFill>
            </a:endParaRPr>
          </a:p>
        </p:txBody>
      </p:sp>
      <p:sp>
        <p:nvSpPr>
          <p:cNvPr id="436232" name="Text Box 8"/>
          <p:cNvSpPr txBox="1">
            <a:spLocks noChangeArrowheads="1"/>
          </p:cNvSpPr>
          <p:nvPr/>
        </p:nvSpPr>
        <p:spPr bwMode="auto">
          <a:xfrm>
            <a:off x="7721539" y="2126563"/>
            <a:ext cx="13420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r>
              <a:rPr lang="en-US" b="1" dirty="0" err="1">
                <a:solidFill>
                  <a:schemeClr val="tx1"/>
                </a:solidFill>
              </a:rPr>
              <a:t>Cách</a:t>
            </a:r>
            <a:r>
              <a:rPr lang="en-US" b="1" dirty="0">
                <a:solidFill>
                  <a:schemeClr val="tx1"/>
                </a:solidFill>
              </a:rPr>
              <a:t> 2</a:t>
            </a:r>
            <a:r>
              <a:rPr lang="en-US" dirty="0">
                <a:solidFill>
                  <a:schemeClr val="tx1"/>
                </a:solidFill>
              </a:rPr>
              <a:t> </a:t>
            </a:r>
          </a:p>
        </p:txBody>
      </p:sp>
      <p:sp>
        <p:nvSpPr>
          <p:cNvPr id="436233" name="Text Box 9"/>
          <p:cNvSpPr txBox="1">
            <a:spLocks noChangeArrowheads="1"/>
          </p:cNvSpPr>
          <p:nvPr/>
        </p:nvSpPr>
        <p:spPr bwMode="auto">
          <a:xfrm>
            <a:off x="6197600" y="2673926"/>
            <a:ext cx="5994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r>
              <a:rPr lang="en-US" sz="2400" dirty="0">
                <a:solidFill>
                  <a:schemeClr val="tx1"/>
                </a:solidFill>
              </a:rPr>
              <a:t>4 </a:t>
            </a:r>
            <a:r>
              <a:rPr lang="en-US" sz="2400" dirty="0" err="1">
                <a:solidFill>
                  <a:schemeClr val="tx1"/>
                </a:solidFill>
              </a:rPr>
              <a:t>ngày</a:t>
            </a:r>
            <a:r>
              <a:rPr lang="en-US" sz="2400" dirty="0">
                <a:solidFill>
                  <a:schemeClr val="tx1"/>
                </a:solidFill>
              </a:rPr>
              <a:t> </a:t>
            </a:r>
            <a:r>
              <a:rPr lang="en-US" sz="2400" dirty="0" err="1">
                <a:solidFill>
                  <a:schemeClr val="tx1"/>
                </a:solidFill>
              </a:rPr>
              <a:t>gấp</a:t>
            </a:r>
            <a:r>
              <a:rPr lang="en-US" sz="2400" dirty="0">
                <a:solidFill>
                  <a:schemeClr val="tx1"/>
                </a:solidFill>
              </a:rPr>
              <a:t> 2 </a:t>
            </a:r>
            <a:r>
              <a:rPr lang="en-US" sz="2400" dirty="0" err="1">
                <a:solidFill>
                  <a:schemeClr val="tx1"/>
                </a:solidFill>
              </a:rPr>
              <a:t>ngày</a:t>
            </a:r>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lần</a:t>
            </a:r>
            <a:r>
              <a:rPr lang="en-US" sz="2400" dirty="0">
                <a:solidFill>
                  <a:schemeClr val="tx1"/>
                </a:solidFill>
              </a:rPr>
              <a:t> </a:t>
            </a:r>
            <a:r>
              <a:rPr lang="en-US" sz="2400" dirty="0" err="1">
                <a:solidFill>
                  <a:schemeClr val="tx1"/>
                </a:solidFill>
              </a:rPr>
              <a:t>là</a:t>
            </a:r>
            <a:r>
              <a:rPr lang="en-US" sz="2400" dirty="0">
                <a:solidFill>
                  <a:schemeClr val="tx1"/>
                </a:solidFill>
              </a:rPr>
              <a:t> :</a:t>
            </a:r>
          </a:p>
          <a:p>
            <a:r>
              <a:rPr lang="en-US" sz="2400" dirty="0">
                <a:solidFill>
                  <a:schemeClr val="tx1"/>
                </a:solidFill>
              </a:rPr>
              <a:t>         4  :    2   =   2 ( </a:t>
            </a:r>
            <a:r>
              <a:rPr lang="en-US" sz="2400" dirty="0" err="1">
                <a:solidFill>
                  <a:schemeClr val="tx1"/>
                </a:solidFill>
              </a:rPr>
              <a:t>lần</a:t>
            </a:r>
            <a:r>
              <a:rPr lang="en-US" sz="2400" dirty="0">
                <a:solidFill>
                  <a:schemeClr val="tx1"/>
                </a:solidFill>
              </a:rPr>
              <a:t> )</a:t>
            </a:r>
          </a:p>
          <a:p>
            <a:r>
              <a:rPr lang="en-US" sz="2400" dirty="0">
                <a:solidFill>
                  <a:schemeClr val="tx1"/>
                </a:solidFill>
              </a:rPr>
              <a:t> </a:t>
            </a:r>
            <a:r>
              <a:rPr lang="en-US" sz="2400" dirty="0" err="1">
                <a:solidFill>
                  <a:schemeClr val="tx1"/>
                </a:solidFill>
              </a:rPr>
              <a:t>Muốn</a:t>
            </a:r>
            <a:r>
              <a:rPr lang="en-US" sz="2400" dirty="0">
                <a:solidFill>
                  <a:schemeClr val="tx1"/>
                </a:solidFill>
              </a:rPr>
              <a:t> </a:t>
            </a:r>
            <a:r>
              <a:rPr lang="en-US" sz="2400" dirty="0" err="1">
                <a:solidFill>
                  <a:schemeClr val="tx1"/>
                </a:solidFill>
              </a:rPr>
              <a:t>đắp</a:t>
            </a:r>
            <a:r>
              <a:rPr lang="en-US" sz="2400" dirty="0">
                <a:solidFill>
                  <a:schemeClr val="tx1"/>
                </a:solidFill>
              </a:rPr>
              <a:t> </a:t>
            </a:r>
            <a:r>
              <a:rPr lang="en-US" sz="2400" dirty="0" err="1">
                <a:solidFill>
                  <a:schemeClr val="tx1"/>
                </a:solidFill>
              </a:rPr>
              <a:t>xong</a:t>
            </a:r>
            <a:r>
              <a:rPr lang="en-US" sz="2400" dirty="0">
                <a:solidFill>
                  <a:schemeClr val="tx1"/>
                </a:solidFill>
              </a:rPr>
              <a:t> </a:t>
            </a:r>
            <a:r>
              <a:rPr lang="en-US" sz="2400" dirty="0" err="1">
                <a:solidFill>
                  <a:schemeClr val="tx1"/>
                </a:solidFill>
              </a:rPr>
              <a:t>nền</a:t>
            </a:r>
            <a:r>
              <a:rPr lang="en-US" sz="2400" dirty="0">
                <a:solidFill>
                  <a:schemeClr val="tx1"/>
                </a:solidFill>
              </a:rPr>
              <a:t> </a:t>
            </a:r>
            <a:r>
              <a:rPr lang="en-US" sz="2400" dirty="0" err="1">
                <a:solidFill>
                  <a:schemeClr val="tx1"/>
                </a:solidFill>
              </a:rPr>
              <a:t>nhà</a:t>
            </a:r>
            <a:r>
              <a:rPr lang="en-US" sz="2400" dirty="0">
                <a:solidFill>
                  <a:schemeClr val="tx1"/>
                </a:solidFill>
              </a:rPr>
              <a:t> </a:t>
            </a:r>
            <a:r>
              <a:rPr lang="en-US" sz="2400" dirty="0" err="1" smtClean="0">
                <a:solidFill>
                  <a:schemeClr val="tx1"/>
                </a:solidFill>
              </a:rPr>
              <a:t>trong</a:t>
            </a:r>
            <a:r>
              <a:rPr lang="en-US" sz="2400" dirty="0" smtClean="0">
                <a:solidFill>
                  <a:schemeClr val="tx1"/>
                </a:solidFill>
              </a:rPr>
              <a:t> 4 </a:t>
            </a:r>
            <a:r>
              <a:rPr lang="en-US" sz="2400" dirty="0" err="1" smtClean="0">
                <a:solidFill>
                  <a:schemeClr val="tx1"/>
                </a:solidFill>
              </a:rPr>
              <a:t>ngày</a:t>
            </a:r>
            <a:r>
              <a:rPr lang="en-US" sz="2400" dirty="0" smtClean="0">
                <a:solidFill>
                  <a:schemeClr val="tx1"/>
                </a:solidFill>
              </a:rPr>
              <a:t>, </a:t>
            </a:r>
            <a:r>
              <a:rPr lang="en-US" sz="2400" dirty="0" err="1" smtClean="0">
                <a:solidFill>
                  <a:schemeClr val="tx1"/>
                </a:solidFill>
              </a:rPr>
              <a:t>cần</a:t>
            </a:r>
            <a:r>
              <a:rPr lang="en-US" sz="2400" dirty="0" smtClean="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người</a:t>
            </a:r>
            <a:r>
              <a:rPr lang="en-US" sz="2400" dirty="0">
                <a:solidFill>
                  <a:schemeClr val="tx1"/>
                </a:solidFill>
              </a:rPr>
              <a:t> </a:t>
            </a:r>
            <a:r>
              <a:rPr lang="en-US" sz="2400" dirty="0" err="1">
                <a:solidFill>
                  <a:schemeClr val="tx1"/>
                </a:solidFill>
              </a:rPr>
              <a:t>là</a:t>
            </a:r>
            <a:r>
              <a:rPr lang="en-US" sz="2400" dirty="0">
                <a:solidFill>
                  <a:schemeClr val="tx1"/>
                </a:solidFill>
              </a:rPr>
              <a:t> :</a:t>
            </a:r>
          </a:p>
          <a:p>
            <a:r>
              <a:rPr lang="en-US" sz="2400" dirty="0">
                <a:solidFill>
                  <a:schemeClr val="tx1"/>
                </a:solidFill>
              </a:rPr>
              <a:t>            12  : 2 = 6 ( </a:t>
            </a:r>
            <a:r>
              <a:rPr lang="en-US" sz="2400" dirty="0" err="1">
                <a:solidFill>
                  <a:schemeClr val="tx1"/>
                </a:solidFill>
              </a:rPr>
              <a:t>người</a:t>
            </a:r>
            <a:r>
              <a:rPr lang="en-US" sz="2400" dirty="0">
                <a:solidFill>
                  <a:schemeClr val="tx1"/>
                </a:solidFill>
              </a:rPr>
              <a:t> )</a:t>
            </a:r>
          </a:p>
          <a:p>
            <a:r>
              <a:rPr lang="en-US" sz="2400" dirty="0">
                <a:solidFill>
                  <a:schemeClr val="tx1"/>
                </a:solidFill>
              </a:rPr>
              <a:t>          </a:t>
            </a:r>
            <a:r>
              <a:rPr lang="en-US" sz="2400" dirty="0" smtClean="0">
                <a:solidFill>
                  <a:schemeClr val="tx1"/>
                </a:solidFill>
              </a:rPr>
              <a:t>                       </a:t>
            </a:r>
            <a:r>
              <a:rPr lang="en-US" sz="2400" dirty="0" err="1">
                <a:solidFill>
                  <a:schemeClr val="tx1"/>
                </a:solidFill>
              </a:rPr>
              <a:t>Đáp</a:t>
            </a:r>
            <a:r>
              <a:rPr lang="en-US" sz="2400" dirty="0">
                <a:solidFill>
                  <a:schemeClr val="tx1"/>
                </a:solidFill>
              </a:rPr>
              <a:t> </a:t>
            </a:r>
            <a:r>
              <a:rPr lang="en-US" sz="2400" dirty="0" err="1">
                <a:solidFill>
                  <a:schemeClr val="tx1"/>
                </a:solidFill>
              </a:rPr>
              <a:t>số</a:t>
            </a:r>
            <a:r>
              <a:rPr lang="en-US" sz="2400" dirty="0">
                <a:solidFill>
                  <a:schemeClr val="tx1"/>
                </a:solidFill>
              </a:rPr>
              <a:t> : 6 </a:t>
            </a:r>
            <a:r>
              <a:rPr lang="en-US" sz="2400" dirty="0" err="1">
                <a:solidFill>
                  <a:schemeClr val="tx1"/>
                </a:solidFill>
              </a:rPr>
              <a:t>người</a:t>
            </a:r>
            <a:endParaRPr lang="en-US" sz="2400" dirty="0">
              <a:solidFill>
                <a:schemeClr val="tx1"/>
              </a:solidFill>
            </a:endParaRPr>
          </a:p>
        </p:txBody>
      </p:sp>
      <p:sp>
        <p:nvSpPr>
          <p:cNvPr id="436234" name="Text Box 10"/>
          <p:cNvSpPr txBox="1">
            <a:spLocks noChangeArrowheads="1"/>
          </p:cNvSpPr>
          <p:nvPr/>
        </p:nvSpPr>
        <p:spPr bwMode="auto">
          <a:xfrm>
            <a:off x="3416302" y="3444023"/>
            <a:ext cx="2679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r>
              <a:rPr lang="en-US" sz="2000" b="1" dirty="0" err="1">
                <a:solidFill>
                  <a:srgbClr val="FF0000"/>
                </a:solidFill>
              </a:rPr>
              <a:t>Bước</a:t>
            </a:r>
            <a:r>
              <a:rPr lang="en-US" sz="2000" b="1" dirty="0">
                <a:solidFill>
                  <a:srgbClr val="FF0000"/>
                </a:solidFill>
              </a:rPr>
              <a:t> </a:t>
            </a:r>
            <a:r>
              <a:rPr lang="en-US" sz="2000" b="1" dirty="0" smtClean="0">
                <a:solidFill>
                  <a:srgbClr val="FF0000"/>
                </a:solidFill>
              </a:rPr>
              <a:t>“</a:t>
            </a:r>
            <a:r>
              <a:rPr lang="en-US" sz="2000" b="1" dirty="0" err="1">
                <a:solidFill>
                  <a:srgbClr val="FF0000"/>
                </a:solidFill>
              </a:rPr>
              <a:t>Rút</a:t>
            </a:r>
            <a:r>
              <a:rPr lang="en-US" sz="2000" b="1" dirty="0">
                <a:solidFill>
                  <a:srgbClr val="FF0000"/>
                </a:solidFill>
              </a:rPr>
              <a:t> </a:t>
            </a:r>
            <a:r>
              <a:rPr lang="en-US" sz="2000" b="1" dirty="0" err="1">
                <a:solidFill>
                  <a:srgbClr val="FF0000"/>
                </a:solidFill>
              </a:rPr>
              <a:t>về</a:t>
            </a:r>
            <a:r>
              <a:rPr lang="en-US" sz="2000" b="1" dirty="0">
                <a:solidFill>
                  <a:srgbClr val="FF0000"/>
                </a:solidFill>
              </a:rPr>
              <a:t> </a:t>
            </a:r>
            <a:r>
              <a:rPr lang="en-US" sz="2000" b="1" dirty="0" err="1">
                <a:solidFill>
                  <a:srgbClr val="FF0000"/>
                </a:solidFill>
              </a:rPr>
              <a:t>đơn</a:t>
            </a:r>
            <a:r>
              <a:rPr lang="en-US" sz="2000" b="1" dirty="0">
                <a:solidFill>
                  <a:srgbClr val="FF0000"/>
                </a:solidFill>
              </a:rPr>
              <a:t> </a:t>
            </a:r>
            <a:r>
              <a:rPr lang="en-US" sz="2000" b="1" dirty="0" err="1">
                <a:solidFill>
                  <a:srgbClr val="FF0000"/>
                </a:solidFill>
              </a:rPr>
              <a:t>vị</a:t>
            </a:r>
            <a:r>
              <a:rPr lang="en-US" sz="2000" b="1" dirty="0">
                <a:solidFill>
                  <a:srgbClr val="FF0000"/>
                </a:solidFill>
              </a:rPr>
              <a:t> ”</a:t>
            </a:r>
          </a:p>
        </p:txBody>
      </p:sp>
      <p:sp>
        <p:nvSpPr>
          <p:cNvPr id="436235" name="Text Box 11"/>
          <p:cNvSpPr txBox="1">
            <a:spLocks noChangeArrowheads="1"/>
          </p:cNvSpPr>
          <p:nvPr/>
        </p:nvSpPr>
        <p:spPr bwMode="auto">
          <a:xfrm>
            <a:off x="9487065" y="3023866"/>
            <a:ext cx="2578265"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r>
              <a:rPr lang="en-US" sz="2200" b="1" dirty="0" err="1">
                <a:solidFill>
                  <a:srgbClr val="FF0000"/>
                </a:solidFill>
              </a:rPr>
              <a:t>Bước</a:t>
            </a:r>
            <a:r>
              <a:rPr lang="en-US" sz="2200" b="1" dirty="0">
                <a:solidFill>
                  <a:srgbClr val="FF0000"/>
                </a:solidFill>
              </a:rPr>
              <a:t> </a:t>
            </a:r>
            <a:r>
              <a:rPr lang="en-US" sz="2200" b="1" dirty="0" smtClean="0">
                <a:solidFill>
                  <a:srgbClr val="FF0000"/>
                </a:solidFill>
              </a:rPr>
              <a:t>“</a:t>
            </a:r>
            <a:r>
              <a:rPr lang="en-US" sz="2200" b="1" dirty="0" err="1">
                <a:solidFill>
                  <a:srgbClr val="FF0000"/>
                </a:solidFill>
              </a:rPr>
              <a:t>Tìm</a:t>
            </a:r>
            <a:r>
              <a:rPr lang="en-US" sz="2200" b="1" dirty="0">
                <a:solidFill>
                  <a:srgbClr val="FF0000"/>
                </a:solidFill>
              </a:rPr>
              <a:t> </a:t>
            </a:r>
            <a:r>
              <a:rPr lang="en-US" sz="2200" b="1" dirty="0" err="1">
                <a:solidFill>
                  <a:srgbClr val="FF0000"/>
                </a:solidFill>
              </a:rPr>
              <a:t>tỉ</a:t>
            </a:r>
            <a:r>
              <a:rPr lang="en-US" sz="2200" b="1" dirty="0">
                <a:solidFill>
                  <a:srgbClr val="FF0000"/>
                </a:solidFill>
              </a:rPr>
              <a:t> </a:t>
            </a:r>
            <a:r>
              <a:rPr lang="en-US" sz="2200" b="1" dirty="0" err="1">
                <a:solidFill>
                  <a:srgbClr val="FF0000"/>
                </a:solidFill>
              </a:rPr>
              <a:t>số</a:t>
            </a:r>
            <a:r>
              <a:rPr lang="en-US" sz="2200" b="1" dirty="0">
                <a:solidFill>
                  <a:srgbClr val="FF0000"/>
                </a:solidFill>
              </a:rPr>
              <a:t> ”</a:t>
            </a:r>
          </a:p>
        </p:txBody>
      </p:sp>
      <p:sp>
        <p:nvSpPr>
          <p:cNvPr id="12" name="Text Box 4"/>
          <p:cNvSpPr txBox="1">
            <a:spLocks noChangeArrowheads="1"/>
          </p:cNvSpPr>
          <p:nvPr/>
        </p:nvSpPr>
        <p:spPr bwMode="auto">
          <a:xfrm>
            <a:off x="397933" y="201881"/>
            <a:ext cx="111092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eaLnBrk="1" hangingPunct="1">
              <a:spcBef>
                <a:spcPct val="50000"/>
              </a:spcBef>
            </a:pPr>
            <a:r>
              <a:rPr lang="en-US" sz="2000" b="1" i="1" dirty="0">
                <a:solidFill>
                  <a:schemeClr val="tx1"/>
                </a:solidFill>
              </a:rPr>
              <a:t>b) </a:t>
            </a:r>
            <a:r>
              <a:rPr lang="en-US" sz="2000" b="1" i="1" dirty="0" err="1">
                <a:solidFill>
                  <a:schemeClr val="tx1"/>
                </a:solidFill>
              </a:rPr>
              <a:t>Bài</a:t>
            </a:r>
            <a:r>
              <a:rPr lang="en-US" sz="2000" b="1" i="1" dirty="0">
                <a:solidFill>
                  <a:schemeClr val="tx1"/>
                </a:solidFill>
              </a:rPr>
              <a:t> </a:t>
            </a:r>
            <a:r>
              <a:rPr lang="en-US" sz="2000" b="1" i="1" dirty="0" err="1">
                <a:solidFill>
                  <a:schemeClr val="tx1"/>
                </a:solidFill>
              </a:rPr>
              <a:t>toán</a:t>
            </a:r>
            <a:r>
              <a:rPr lang="en-US" sz="2000" dirty="0">
                <a:solidFill>
                  <a:schemeClr val="tx1"/>
                </a:solidFill>
              </a:rPr>
              <a:t> : </a:t>
            </a:r>
            <a:r>
              <a:rPr lang="en-US" sz="2000" dirty="0" err="1" smtClean="0">
                <a:solidFill>
                  <a:schemeClr val="tx1"/>
                </a:solidFill>
              </a:rPr>
              <a:t>Muốn</a:t>
            </a:r>
            <a:r>
              <a:rPr lang="en-US" sz="2000" dirty="0" smtClean="0">
                <a:solidFill>
                  <a:schemeClr val="tx1"/>
                </a:solidFill>
              </a:rPr>
              <a:t> </a:t>
            </a:r>
            <a:r>
              <a:rPr lang="en-US" sz="2000" dirty="0" err="1">
                <a:solidFill>
                  <a:schemeClr val="tx1"/>
                </a:solidFill>
              </a:rPr>
              <a:t>đắp</a:t>
            </a:r>
            <a:r>
              <a:rPr lang="en-US" sz="2000" dirty="0">
                <a:solidFill>
                  <a:schemeClr val="tx1"/>
                </a:solidFill>
              </a:rPr>
              <a:t> </a:t>
            </a:r>
            <a:r>
              <a:rPr lang="en-US" sz="2000" dirty="0" err="1">
                <a:solidFill>
                  <a:schemeClr val="tx1"/>
                </a:solidFill>
              </a:rPr>
              <a:t>xong</a:t>
            </a:r>
            <a:r>
              <a:rPr lang="en-US" sz="2000" dirty="0">
                <a:solidFill>
                  <a:schemeClr val="tx1"/>
                </a:solidFill>
              </a:rPr>
              <a:t> </a:t>
            </a:r>
            <a:r>
              <a:rPr lang="en-US" sz="2000" dirty="0" err="1">
                <a:solidFill>
                  <a:schemeClr val="tx1"/>
                </a:solidFill>
              </a:rPr>
              <a:t>nền</a:t>
            </a:r>
            <a:r>
              <a:rPr lang="en-US" sz="2000" dirty="0">
                <a:solidFill>
                  <a:schemeClr val="tx1"/>
                </a:solidFill>
              </a:rPr>
              <a:t> </a:t>
            </a:r>
            <a:r>
              <a:rPr lang="en-US" sz="2000" dirty="0" err="1">
                <a:solidFill>
                  <a:schemeClr val="tx1"/>
                </a:solidFill>
              </a:rPr>
              <a:t>nhà</a:t>
            </a:r>
            <a:r>
              <a:rPr lang="en-US" sz="2000" dirty="0">
                <a:solidFill>
                  <a:schemeClr val="tx1"/>
                </a:solidFill>
              </a:rPr>
              <a:t> </a:t>
            </a:r>
            <a:r>
              <a:rPr lang="en-US" sz="2000" dirty="0" err="1">
                <a:solidFill>
                  <a:schemeClr val="tx1"/>
                </a:solidFill>
              </a:rPr>
              <a:t>trong</a:t>
            </a:r>
            <a:r>
              <a:rPr lang="en-US" sz="2000" dirty="0">
                <a:solidFill>
                  <a:schemeClr val="tx1"/>
                </a:solidFill>
              </a:rPr>
              <a:t> 2 </a:t>
            </a:r>
            <a:r>
              <a:rPr lang="en-US" sz="2000" dirty="0" err="1">
                <a:solidFill>
                  <a:schemeClr val="tx1"/>
                </a:solidFill>
              </a:rPr>
              <a:t>ngày</a:t>
            </a:r>
            <a:r>
              <a:rPr lang="en-US" sz="2000" dirty="0">
                <a:solidFill>
                  <a:schemeClr val="tx1"/>
                </a:solidFill>
              </a:rPr>
              <a:t>, </a:t>
            </a:r>
            <a:r>
              <a:rPr lang="en-US" sz="2000" dirty="0" err="1">
                <a:solidFill>
                  <a:schemeClr val="tx1"/>
                </a:solidFill>
              </a:rPr>
              <a:t>cần</a:t>
            </a:r>
            <a:r>
              <a:rPr lang="en-US" sz="2000" dirty="0">
                <a:solidFill>
                  <a:schemeClr val="tx1"/>
                </a:solidFill>
              </a:rPr>
              <a:t> </a:t>
            </a:r>
            <a:r>
              <a:rPr lang="en-US" sz="2000" dirty="0" err="1">
                <a:solidFill>
                  <a:schemeClr val="tx1"/>
                </a:solidFill>
              </a:rPr>
              <a:t>có</a:t>
            </a:r>
            <a:r>
              <a:rPr lang="en-US" sz="2000" dirty="0">
                <a:solidFill>
                  <a:schemeClr val="tx1"/>
                </a:solidFill>
              </a:rPr>
              <a:t> 12 </a:t>
            </a:r>
            <a:r>
              <a:rPr lang="en-US" sz="2000" dirty="0" err="1">
                <a:solidFill>
                  <a:schemeClr val="tx1"/>
                </a:solidFill>
              </a:rPr>
              <a:t>người</a:t>
            </a:r>
            <a:r>
              <a:rPr lang="en-US" sz="2000" dirty="0">
                <a:solidFill>
                  <a:schemeClr val="tx1"/>
                </a:solidFill>
              </a:rPr>
              <a:t> . </a:t>
            </a:r>
            <a:r>
              <a:rPr lang="en-US" sz="2000" dirty="0" err="1">
                <a:solidFill>
                  <a:schemeClr val="tx1"/>
                </a:solidFill>
              </a:rPr>
              <a:t>Hỏi</a:t>
            </a:r>
            <a:r>
              <a:rPr lang="en-US" sz="2000" dirty="0">
                <a:solidFill>
                  <a:schemeClr val="tx1"/>
                </a:solidFill>
              </a:rPr>
              <a:t> </a:t>
            </a:r>
            <a:r>
              <a:rPr lang="en-US" sz="2000" dirty="0" err="1">
                <a:solidFill>
                  <a:schemeClr val="tx1"/>
                </a:solidFill>
              </a:rPr>
              <a:t>muốn</a:t>
            </a:r>
            <a:r>
              <a:rPr lang="en-US" sz="2000" dirty="0">
                <a:solidFill>
                  <a:schemeClr val="tx1"/>
                </a:solidFill>
              </a:rPr>
              <a:t> </a:t>
            </a:r>
            <a:r>
              <a:rPr lang="en-US" sz="2000" dirty="0" err="1">
                <a:solidFill>
                  <a:schemeClr val="tx1"/>
                </a:solidFill>
              </a:rPr>
              <a:t>đắp</a:t>
            </a:r>
            <a:r>
              <a:rPr lang="en-US" sz="2000" dirty="0">
                <a:solidFill>
                  <a:schemeClr val="tx1"/>
                </a:solidFill>
              </a:rPr>
              <a:t> </a:t>
            </a:r>
            <a:r>
              <a:rPr lang="en-US" sz="2000" dirty="0" err="1">
                <a:solidFill>
                  <a:schemeClr val="tx1"/>
                </a:solidFill>
              </a:rPr>
              <a:t>xong</a:t>
            </a:r>
            <a:r>
              <a:rPr lang="en-US" sz="2000" dirty="0">
                <a:solidFill>
                  <a:schemeClr val="tx1"/>
                </a:solidFill>
              </a:rPr>
              <a:t> </a:t>
            </a:r>
            <a:r>
              <a:rPr lang="en-US" sz="2000" dirty="0" err="1">
                <a:solidFill>
                  <a:schemeClr val="tx1"/>
                </a:solidFill>
              </a:rPr>
              <a:t>nền</a:t>
            </a:r>
            <a:r>
              <a:rPr lang="en-US" sz="2000" dirty="0">
                <a:solidFill>
                  <a:schemeClr val="tx1"/>
                </a:solidFill>
              </a:rPr>
              <a:t> </a:t>
            </a:r>
            <a:r>
              <a:rPr lang="en-US" sz="2000" dirty="0" err="1">
                <a:solidFill>
                  <a:schemeClr val="tx1"/>
                </a:solidFill>
              </a:rPr>
              <a:t>nhà</a:t>
            </a:r>
            <a:r>
              <a:rPr lang="en-US" sz="2000" dirty="0">
                <a:solidFill>
                  <a:schemeClr val="tx1"/>
                </a:solidFill>
              </a:rPr>
              <a:t> </a:t>
            </a:r>
            <a:r>
              <a:rPr lang="en-US" sz="2000" dirty="0" err="1">
                <a:solidFill>
                  <a:schemeClr val="tx1"/>
                </a:solidFill>
              </a:rPr>
              <a:t>đó</a:t>
            </a:r>
            <a:r>
              <a:rPr lang="en-US" sz="2000" dirty="0">
                <a:solidFill>
                  <a:schemeClr val="tx1"/>
                </a:solidFill>
              </a:rPr>
              <a:t> </a:t>
            </a:r>
            <a:r>
              <a:rPr lang="en-US" sz="2000" dirty="0" err="1">
                <a:solidFill>
                  <a:schemeClr val="tx1"/>
                </a:solidFill>
              </a:rPr>
              <a:t>trong</a:t>
            </a:r>
            <a:r>
              <a:rPr lang="en-US" sz="2000" dirty="0">
                <a:solidFill>
                  <a:schemeClr val="tx1"/>
                </a:solidFill>
              </a:rPr>
              <a:t> </a:t>
            </a:r>
            <a:r>
              <a:rPr lang="en-US" sz="2000" dirty="0" smtClean="0">
                <a:solidFill>
                  <a:schemeClr val="tx1"/>
                </a:solidFill>
              </a:rPr>
              <a:t>    4 </a:t>
            </a:r>
            <a:r>
              <a:rPr lang="en-US" sz="2000" dirty="0" err="1">
                <a:solidFill>
                  <a:schemeClr val="tx1"/>
                </a:solidFill>
              </a:rPr>
              <a:t>ngày</a:t>
            </a:r>
            <a:r>
              <a:rPr lang="en-US" sz="2000" dirty="0">
                <a:solidFill>
                  <a:schemeClr val="tx1"/>
                </a:solidFill>
              </a:rPr>
              <a:t> </a:t>
            </a:r>
            <a:r>
              <a:rPr lang="en-US" sz="2000" dirty="0" err="1">
                <a:solidFill>
                  <a:schemeClr val="tx1"/>
                </a:solidFill>
              </a:rPr>
              <a:t>thì</a:t>
            </a:r>
            <a:r>
              <a:rPr lang="en-US" sz="2000" dirty="0">
                <a:solidFill>
                  <a:schemeClr val="tx1"/>
                </a:solidFill>
              </a:rPr>
              <a:t> </a:t>
            </a:r>
            <a:r>
              <a:rPr lang="en-US" sz="2000" dirty="0" err="1">
                <a:solidFill>
                  <a:schemeClr val="tx1"/>
                </a:solidFill>
              </a:rPr>
              <a:t>cần</a:t>
            </a:r>
            <a:r>
              <a:rPr lang="en-US" sz="2000" dirty="0">
                <a:solidFill>
                  <a:schemeClr val="tx1"/>
                </a:solidFill>
              </a:rPr>
              <a:t> </a:t>
            </a:r>
            <a:r>
              <a:rPr lang="en-US" sz="2000" dirty="0" err="1">
                <a:solidFill>
                  <a:schemeClr val="tx1"/>
                </a:solidFill>
              </a:rPr>
              <a:t>có</a:t>
            </a:r>
            <a:r>
              <a:rPr lang="en-US" sz="2000" dirty="0">
                <a:solidFill>
                  <a:schemeClr val="tx1"/>
                </a:solidFill>
              </a:rPr>
              <a:t> </a:t>
            </a:r>
            <a:r>
              <a:rPr lang="en-US" sz="2000" dirty="0" err="1">
                <a:solidFill>
                  <a:schemeClr val="tx1"/>
                </a:solidFill>
              </a:rPr>
              <a:t>bao</a:t>
            </a:r>
            <a:r>
              <a:rPr lang="en-US" sz="2000" dirty="0">
                <a:solidFill>
                  <a:schemeClr val="tx1"/>
                </a:solidFill>
              </a:rPr>
              <a:t> </a:t>
            </a:r>
            <a:r>
              <a:rPr lang="en-US" sz="2000" dirty="0" err="1">
                <a:solidFill>
                  <a:schemeClr val="tx1"/>
                </a:solidFill>
              </a:rPr>
              <a:t>nhiêu</a:t>
            </a:r>
            <a:r>
              <a:rPr lang="en-US" sz="2000" dirty="0">
                <a:solidFill>
                  <a:schemeClr val="tx1"/>
                </a:solidFill>
              </a:rPr>
              <a:t> </a:t>
            </a:r>
            <a:r>
              <a:rPr lang="en-US" sz="2000" dirty="0" err="1">
                <a:solidFill>
                  <a:schemeClr val="tx1"/>
                </a:solidFill>
              </a:rPr>
              <a:t>người</a:t>
            </a:r>
            <a:r>
              <a:rPr lang="en-US" sz="2000" dirty="0">
                <a:solidFill>
                  <a:schemeClr val="tx1"/>
                </a:solidFill>
              </a:rPr>
              <a:t> ? (</a:t>
            </a:r>
            <a:r>
              <a:rPr lang="en-US" sz="2000" dirty="0" err="1">
                <a:solidFill>
                  <a:schemeClr val="tx1"/>
                </a:solidFill>
              </a:rPr>
              <a:t>Mức</a:t>
            </a:r>
            <a:r>
              <a:rPr lang="en-US" sz="2000" dirty="0">
                <a:solidFill>
                  <a:schemeClr val="tx1"/>
                </a:solidFill>
              </a:rPr>
              <a:t> </a:t>
            </a:r>
            <a:r>
              <a:rPr lang="en-US" sz="2000" dirty="0" err="1">
                <a:solidFill>
                  <a:schemeClr val="tx1"/>
                </a:solidFill>
              </a:rPr>
              <a:t>làm</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mỗi</a:t>
            </a:r>
            <a:r>
              <a:rPr lang="en-US" sz="2000" dirty="0">
                <a:solidFill>
                  <a:schemeClr val="tx1"/>
                </a:solidFill>
              </a:rPr>
              <a:t> </a:t>
            </a:r>
            <a:r>
              <a:rPr lang="en-US" sz="2000" dirty="0" err="1">
                <a:solidFill>
                  <a:schemeClr val="tx1"/>
                </a:solidFill>
              </a:rPr>
              <a:t>người</a:t>
            </a:r>
            <a:r>
              <a:rPr lang="en-US" sz="2000" dirty="0">
                <a:solidFill>
                  <a:schemeClr val="tx1"/>
                </a:solidFill>
              </a:rPr>
              <a:t> </a:t>
            </a:r>
            <a:r>
              <a:rPr lang="en-US" sz="2000" dirty="0" err="1">
                <a:solidFill>
                  <a:schemeClr val="tx1"/>
                </a:solidFill>
              </a:rPr>
              <a:t>như</a:t>
            </a:r>
            <a:r>
              <a:rPr lang="en-US" sz="2000" dirty="0">
                <a:solidFill>
                  <a:schemeClr val="tx1"/>
                </a:solidFill>
              </a:rPr>
              <a:t> </a:t>
            </a:r>
            <a:r>
              <a:rPr lang="en-US" sz="2000" dirty="0" err="1">
                <a:solidFill>
                  <a:schemeClr val="tx1"/>
                </a:solidFill>
              </a:rPr>
              <a:t>nhau</a:t>
            </a:r>
            <a:r>
              <a:rPr lang="en-US" sz="2000" dirty="0">
                <a:solidFill>
                  <a:schemeClr val="tx1"/>
                </a:solidFill>
              </a:rPr>
              <a:t>)                                            </a:t>
            </a:r>
          </a:p>
        </p:txBody>
      </p:sp>
      <p:sp>
        <p:nvSpPr>
          <p:cNvPr id="2" name="5-Point Star 1"/>
          <p:cNvSpPr/>
          <p:nvPr/>
        </p:nvSpPr>
        <p:spPr>
          <a:xfrm>
            <a:off x="269421" y="2132917"/>
            <a:ext cx="316620" cy="34597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6413381" y="2166323"/>
            <a:ext cx="316620" cy="34597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9821" y="1173612"/>
            <a:ext cx="1236236" cy="461665"/>
          </a:xfrm>
          <a:prstGeom prst="rect">
            <a:avLst/>
          </a:prstGeom>
          <a:noFill/>
        </p:spPr>
        <p:txBody>
          <a:bodyPr wrap="none" rtlCol="0">
            <a:spAutoFit/>
          </a:bodyPr>
          <a:lstStyle/>
          <a:p>
            <a:r>
              <a:rPr lang="en-US" sz="2400" b="1" dirty="0" err="1" smtClean="0">
                <a:latin typeface="Times New Roman" pitchFamily="18" charset="0"/>
                <a:cs typeface="Times New Roman" pitchFamily="18" charset="0"/>
              </a:rPr>
              <a:t>Tóm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tắt</a:t>
            </a:r>
            <a:endParaRPr lang="en-US" sz="2400" b="1" dirty="0">
              <a:latin typeface="Times New Roman" pitchFamily="18" charset="0"/>
              <a:cs typeface="Times New Roman" pitchFamily="18" charset="0"/>
            </a:endParaRPr>
          </a:p>
        </p:txBody>
      </p:sp>
      <p:sp>
        <p:nvSpPr>
          <p:cNvPr id="18" name="TextBox 17"/>
          <p:cNvSpPr txBox="1"/>
          <p:nvPr/>
        </p:nvSpPr>
        <p:spPr>
          <a:xfrm>
            <a:off x="5546664" y="1390228"/>
            <a:ext cx="1183337" cy="461665"/>
          </a:xfrm>
          <a:prstGeom prst="rect">
            <a:avLst/>
          </a:prstGeom>
          <a:noFill/>
        </p:spPr>
        <p:txBody>
          <a:bodyPr wrap="none" rtlCol="0">
            <a:spAutoFit/>
          </a:bodyPr>
          <a:lstStyle/>
          <a:p>
            <a:r>
              <a:rPr lang="en-US" sz="2400" b="1" dirty="0" err="1" smtClean="0">
                <a:latin typeface="Times New Roman" pitchFamily="18" charset="0"/>
                <a:cs typeface="Times New Roman" pitchFamily="18" charset="0"/>
              </a:rPr>
              <a:t>Bài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giải</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683596745"/>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36234"/>
                                        </p:tgtEl>
                                        <p:attrNameLst>
                                          <p:attrName>style.visibility</p:attrName>
                                        </p:attrNameLst>
                                      </p:cBhvr>
                                      <p:to>
                                        <p:strVal val="visible"/>
                                      </p:to>
                                    </p:set>
                                    <p:animEffect transition="in" filter="fade">
                                      <p:cBhvr>
                                        <p:cTn id="16" dur="500"/>
                                        <p:tgtEl>
                                          <p:spTgt spid="4362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6235"/>
                                        </p:tgtEl>
                                        <p:attrNameLst>
                                          <p:attrName>style.visibility</p:attrName>
                                        </p:attrNameLst>
                                      </p:cBhvr>
                                      <p:to>
                                        <p:strVal val="visible"/>
                                      </p:to>
                                    </p:set>
                                    <p:animEffect transition="in" filter="fade">
                                      <p:cBhvr>
                                        <p:cTn id="19" dur="500"/>
                                        <p:tgtEl>
                                          <p:spTgt spid="4362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36228"/>
                                        </p:tgtEl>
                                        <p:attrNameLst>
                                          <p:attrName>style.visibility</p:attrName>
                                        </p:attrNameLst>
                                      </p:cBhvr>
                                      <p:to>
                                        <p:strVal val="visible"/>
                                      </p:to>
                                    </p:set>
                                    <p:animEffect transition="in" filter="fade">
                                      <p:cBhvr>
                                        <p:cTn id="25" dur="500"/>
                                        <p:tgtEl>
                                          <p:spTgt spid="436228"/>
                                        </p:tgtEl>
                                      </p:cBhvr>
                                    </p:animEffec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36230"/>
                                        </p:tgtEl>
                                        <p:attrNameLst>
                                          <p:attrName>style.visibility</p:attrName>
                                        </p:attrNameLst>
                                      </p:cBhvr>
                                      <p:to>
                                        <p:strVal val="visible"/>
                                      </p:to>
                                    </p:set>
                                    <p:animEffect transition="in" filter="barn(inVertical)">
                                      <p:cBhvr>
                                        <p:cTn id="31" dur="500"/>
                                        <p:tgtEl>
                                          <p:spTgt spid="43623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36231"/>
                                        </p:tgtEl>
                                        <p:attrNameLst>
                                          <p:attrName>style.visibility</p:attrName>
                                        </p:attrNameLst>
                                      </p:cBhvr>
                                      <p:to>
                                        <p:strVal val="visible"/>
                                      </p:to>
                                    </p:set>
                                    <p:animEffect transition="in" filter="barn(inVertical)">
                                      <p:cBhvr>
                                        <p:cTn id="34" dur="500"/>
                                        <p:tgtEl>
                                          <p:spTgt spid="436231"/>
                                        </p:tgtEl>
                                      </p:cBhvr>
                                    </p:animEffect>
                                  </p:childTnLst>
                                </p:cTn>
                              </p:par>
                            </p:childTnLst>
                          </p:cTn>
                        </p:par>
                      </p:childTnLst>
                    </p:cTn>
                  </p:par>
                </p:childTnLst>
              </p:cTn>
              <p:nextCondLst>
                <p:cond evt="onClick" delay="0">
                  <p:tgtEl>
                    <p:spTgt spid="2"/>
                  </p:tgtEl>
                </p:cond>
              </p:nextCondLst>
            </p:seq>
            <p:seq concurrent="1" nextAc="seek">
              <p:cTn id="35" restart="whenNotActive" fill="hold" evtFilter="cancelBubble" nodeType="interactiveSeq">
                <p:stCondLst>
                  <p:cond evt="onClick" delay="0">
                    <p:tgtEl>
                      <p:spTgt spid="14"/>
                    </p:tgtEl>
                  </p:cond>
                </p:stCondLst>
                <p:endSync evt="end" delay="0">
                  <p:rtn val="all"/>
                </p:endSync>
                <p:childTnLst>
                  <p:par>
                    <p:cTn id="36" fill="hold">
                      <p:stCondLst>
                        <p:cond delay="0"/>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36232"/>
                                        </p:tgtEl>
                                        <p:attrNameLst>
                                          <p:attrName>style.visibility</p:attrName>
                                        </p:attrNameLst>
                                      </p:cBhvr>
                                      <p:to>
                                        <p:strVal val="visible"/>
                                      </p:to>
                                    </p:set>
                                    <p:animEffect transition="in" filter="barn(inVertical)">
                                      <p:cBhvr>
                                        <p:cTn id="40" dur="500"/>
                                        <p:tgtEl>
                                          <p:spTgt spid="43623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436233"/>
                                        </p:tgtEl>
                                        <p:attrNameLst>
                                          <p:attrName>style.visibility</p:attrName>
                                        </p:attrNameLst>
                                      </p:cBhvr>
                                      <p:to>
                                        <p:strVal val="visible"/>
                                      </p:to>
                                    </p:set>
                                    <p:animEffect transition="in" filter="barn(inVertical)">
                                      <p:cBhvr>
                                        <p:cTn id="43" dur="500"/>
                                        <p:tgtEl>
                                          <p:spTgt spid="436233"/>
                                        </p:tgtEl>
                                      </p:cBhvr>
                                    </p:animEffect>
                                  </p:childTnLst>
                                </p:cTn>
                              </p:par>
                            </p:childTnLst>
                          </p:cTn>
                        </p:par>
                      </p:childTnLst>
                    </p:cTn>
                  </p:par>
                </p:childTnLst>
              </p:cTn>
              <p:nextCondLst>
                <p:cond evt="onClick" delay="0">
                  <p:tgtEl>
                    <p:spTgt spid="14"/>
                  </p:tgtEl>
                </p:cond>
              </p:nextCondLst>
            </p:seq>
          </p:childTnLst>
        </p:cTn>
      </p:par>
    </p:tnLst>
    <p:bldLst>
      <p:bldP spid="436228" grpId="0"/>
      <p:bldP spid="436230" grpId="0"/>
      <p:bldP spid="436231" grpId="0"/>
      <p:bldP spid="436232" grpId="0"/>
      <p:bldP spid="436233" grpId="0"/>
      <p:bldP spid="436234" grpId="0"/>
      <p:bldP spid="436235" grpId="0"/>
      <p:bldP spid="2" grpId="0" animBg="1"/>
      <p:bldP spid="1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6" name="WordArt 5">
            <a:extLst>
              <a:ext uri="{FF2B5EF4-FFF2-40B4-BE49-F238E27FC236}">
                <a16:creationId xmlns="" xmlns:a16="http://schemas.microsoft.com/office/drawing/2014/main" id="{5EF23C13-9442-4D1B-B2A6-EE5854313A56}"/>
              </a:ext>
            </a:extLst>
          </p:cNvPr>
          <p:cNvSpPr>
            <a:spLocks noChangeArrowheads="1" noChangeShapeType="1" noTextEdit="1"/>
          </p:cNvSpPr>
          <p:nvPr/>
        </p:nvSpPr>
        <p:spPr bwMode="auto">
          <a:xfrm>
            <a:off x="3016604" y="1143000"/>
            <a:ext cx="7249614" cy="3351432"/>
          </a:xfrm>
          <a:prstGeom prst="rect">
            <a:avLst/>
          </a:prstGeom>
        </p:spPr>
        <p:txBody>
          <a:bodyPr wrap="none" fromWordArt="1">
            <a:prstTxWarp prst="textSlantUp">
              <a:avLst>
                <a:gd name="adj" fmla="val 32056"/>
              </a:avLst>
            </a:prstTxWarp>
          </a:bodyPr>
          <a:lstStyle/>
          <a:p>
            <a:pPr algn="ctr"/>
            <a:r>
              <a:rPr lang="en-US" sz="3600" kern="10" dirty="0">
                <a:ln w="9525">
                  <a:solidFill>
                    <a:schemeClr val="tx1"/>
                  </a:solidFill>
                  <a:round/>
                  <a:headEnd/>
                  <a:tailEnd/>
                </a:ln>
                <a:solidFill>
                  <a:srgbClr val="FF0000"/>
                </a:solidFill>
                <a:effectLst>
                  <a:outerShdw dist="53882" dir="2700000" algn="ctr" rotWithShape="0">
                    <a:srgbClr val="9999FF">
                      <a:alpha val="79999"/>
                    </a:srgbClr>
                  </a:outerShdw>
                </a:effectLst>
                <a:cs typeface="Times New Roman" panose="02020603050405020304" pitchFamily="18" charset="0"/>
              </a:rPr>
              <a:t>THỰC HÀNH</a:t>
            </a:r>
          </a:p>
        </p:txBody>
      </p:sp>
    </p:spTree>
    <p:extLst>
      <p:ext uri="{BB962C8B-B14F-4D97-AF65-F5344CB8AC3E}">
        <p14:creationId xmlns:p14="http://schemas.microsoft.com/office/powerpoint/2010/main" val="1611139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1105</TotalTime>
  <Words>859</Words>
  <Application>Microsoft Office PowerPoint</Application>
  <PresentationFormat>Custom</PresentationFormat>
  <Paragraphs>117</Paragraphs>
  <Slides>18</Slides>
  <Notes>8</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Dell 7440</cp:lastModifiedBy>
  <cp:revision>203</cp:revision>
  <cp:lastPrinted>2021-04-06T22:48:27Z</cp:lastPrinted>
  <dcterms:created xsi:type="dcterms:W3CDTF">2021-04-05T03:43:09Z</dcterms:created>
  <dcterms:modified xsi:type="dcterms:W3CDTF">2021-09-29T03:49:21Z</dcterms:modified>
</cp:coreProperties>
</file>