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3" r:id="rId2"/>
    <p:sldId id="353" r:id="rId3"/>
    <p:sldId id="256" r:id="rId4"/>
    <p:sldId id="257" r:id="rId5"/>
    <p:sldId id="258" r:id="rId6"/>
    <p:sldId id="259" r:id="rId7"/>
    <p:sldId id="345" r:id="rId8"/>
    <p:sldId id="298" r:id="rId9"/>
    <p:sldId id="346" r:id="rId10"/>
    <p:sldId id="349" r:id="rId11"/>
    <p:sldId id="351" r:id="rId12"/>
    <p:sldId id="354" r:id="rId13"/>
    <p:sldId id="352" r:id="rId14"/>
    <p:sldId id="355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" y="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D31B-895B-467C-A6DB-4D081574E36D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521F6-F419-4131-8751-D80FB47D7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BD808E3-7FB8-454D-8705-EAF0BF473B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C9699E55-4A80-4BA7-B3FC-3FB09F8A7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22684F3-8ABB-4CE9-9D0A-FDF27DD79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C42F6A-CDFC-4C64-AE31-8C659014A476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E1C0-DAEE-410F-A7D8-5CB75A3B2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D430E-DABB-461A-B228-70651E125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621D2-6F54-4FD8-97CC-A4E9A54A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04F-480A-49C1-AF4A-1E971CC79FC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1F83-944C-446E-B69A-0F76E633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2693-1146-4DB5-B0A8-2EA4A432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84B2-3A85-49B9-961A-B2C1FDB16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1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470A-CC88-47EC-86EC-6C8C9524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183B0-02FF-416B-A98F-AD3C3B4FC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7211A-A4C8-4B45-A8F2-D8EB3CC8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04F-480A-49C1-AF4A-1E971CC79FC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94B28-E5A4-40C9-87B2-F0F7B68B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906B-34A4-4180-B49E-D53A2DDD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84B2-3A85-49B9-961A-B2C1FDB16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3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3EF5A-09D9-4F49-A7D9-41E8AD19E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48E25-134A-463F-84FB-3B9564C09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9FE17-7E32-491F-B349-58A4C3FD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04F-480A-49C1-AF4A-1E971CC79FC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91373-60C3-4155-BEBA-C1E665FC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8F393-7F4D-41E5-9EEC-FCC44926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84B2-3A85-49B9-961A-B2C1FDB16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9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722D-A7A3-46C1-AA0F-95F08947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D7D4D-C355-4EF4-A2C1-AE1C3A5AD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58A7B-29F2-4D6E-90C8-8C66343D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04F-480A-49C1-AF4A-1E971CC79FC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0446-5C73-48D1-92D4-9DE01687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07B59-E052-4880-B8C2-C2397556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84B2-3A85-49B9-961A-B2C1FDB16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C2D0-BED3-4E23-93BC-11416DF0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03E85-E003-4673-87F4-A9FCEAE4E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B7DDE-729F-4041-818F-5A6360CC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04F-480A-49C1-AF4A-1E971CC79FC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B54A6-B591-4CC4-95C6-B9573F9B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4FFC-37CA-4B83-8FFB-25FBBC2B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84B2-3A85-49B9-961A-B2C1FDB16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7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3F66-C5BC-4B23-84E8-D73A6F46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C78E-1C26-4FFE-A593-139790B2A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0B2F8-DD76-49CC-AB04-B8437C7AB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6979-C2F6-4AE0-8FD9-529809E5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04F-480A-49C1-AF4A-1E971CC79FC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031D6-ACE9-4903-AB9D-DF0CF31C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85BA9-BE63-4E9C-98B9-C43A6799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84B2-3A85-49B9-961A-B2C1FDB16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7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9394-C092-481F-9E01-E33CF171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E46F4-BD51-4538-BC46-8D102C5FB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88B54-D1D3-4FC1-819E-6AE596138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B9D02-634A-43E9-A640-59262E1C7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ABE9B-5154-4A8F-8F74-B6EED7CA4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E9F01-3FEA-4E7C-BA0D-3CF6D6F5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04F-480A-49C1-AF4A-1E971CC79FC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62D7E-DCEE-40C9-A0AA-B8A7A3CE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9DA5B-7AEF-4A2F-9BC8-6FFFC4B2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84B2-3A85-49B9-961A-B2C1FDB16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7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6236-51F7-4084-B278-10A7D5F7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4A632-013A-45BF-A933-BFB6C13B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04F-480A-49C1-AF4A-1E971CC79FC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50591-A411-4F61-A6B8-48EE6DF8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28A80-890B-4506-AA72-590D8BCC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84B2-3A85-49B9-961A-B2C1FDB16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FC126-E75F-4267-A791-0E724149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04F-480A-49C1-AF4A-1E971CC79FC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55BA5-8ED1-42D7-BCF8-5EBF35A1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97ED1-DA7A-4C4E-B480-900AB570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84B2-3A85-49B9-961A-B2C1FDB16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C447-39E9-4146-98A6-F6D22561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6F9AF-5C54-45ED-8CA6-4DD237465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6C1BA-9154-41E9-AFF2-B1E5302BE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71506-2C44-4EFE-A65D-556B66E8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04F-480A-49C1-AF4A-1E971CC79FC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1668F-7454-4FD0-8C39-F0A82049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6C35D-45C5-46B8-B6DE-B005A6BD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84B2-3A85-49B9-961A-B2C1FDB16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1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B742-043A-47CD-926D-09BB902F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D5F09-1C78-425E-A8AD-3391E20AD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B0566-4E11-4C1C-B239-0CE96D88D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50ED5-1862-4B2D-869D-7C3896F6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04F-480A-49C1-AF4A-1E971CC79FC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B67D4-620B-4B1E-BFF9-AE7D06FE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56A63-E691-4214-A298-A2759BCA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84B2-3A85-49B9-961A-B2C1FDB16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4981A-CC96-46CE-8711-070B566A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56F70-F943-4143-88B7-B79F5183F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53D2B-58FC-4CBC-93A9-ECBDCFC5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C04F-480A-49C1-AF4A-1E971CC79FC5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14A2-B7B6-4A4C-958B-171C960C2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CD9B4-57D2-4A8F-A336-F7D29B8FC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984B2-3A85-49B9-961A-B2C1FDB16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8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RHAI\Desktop\hop%20phu%20huynh%20he16%2017\Minh%20Hoa%20&#8211;%20T&#7841;m%20Bi&#7879;t%20B&#250;p%20B&#234;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5B85410-6DFC-4007-BA8D-D9D506F53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1E6F393-8CD4-49E8-A105-B28129731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4" descr="Picture1">
            <a:extLst>
              <a:ext uri="{FF2B5EF4-FFF2-40B4-BE49-F238E27FC236}">
                <a16:creationId xmlns:a16="http://schemas.microsoft.com/office/drawing/2014/main" id="{80B3073F-5584-4E0B-9538-060A4EFE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9">
            <a:extLst>
              <a:ext uri="{FF2B5EF4-FFF2-40B4-BE49-F238E27FC236}">
                <a16:creationId xmlns:a16="http://schemas.microsoft.com/office/drawing/2014/main" id="{D95CC165-5755-48FB-8986-65DBB39A16E5}"/>
              </a:ext>
            </a:extLst>
          </p:cNvPr>
          <p:cNvGrpSpPr>
            <a:grpSpLocks/>
          </p:cNvGrpSpPr>
          <p:nvPr/>
        </p:nvGrpSpPr>
        <p:grpSpPr bwMode="auto">
          <a:xfrm rot="20228711">
            <a:off x="5562601" y="5305425"/>
            <a:ext cx="1247775" cy="1066800"/>
            <a:chOff x="0" y="192"/>
            <a:chExt cx="786" cy="786"/>
          </a:xfrm>
        </p:grpSpPr>
        <p:pic>
          <p:nvPicPr>
            <p:cNvPr id="5138" name="Picture 10" descr="rose">
              <a:extLst>
                <a:ext uri="{FF2B5EF4-FFF2-40B4-BE49-F238E27FC236}">
                  <a16:creationId xmlns:a16="http://schemas.microsoft.com/office/drawing/2014/main" id="{632C24C0-509A-40C4-B100-80B62CC4C4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2715" flipH="1">
              <a:off x="192" y="192"/>
              <a:ext cx="38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1" descr="rose">
              <a:extLst>
                <a:ext uri="{FF2B5EF4-FFF2-40B4-BE49-F238E27FC236}">
                  <a16:creationId xmlns:a16="http://schemas.microsoft.com/office/drawing/2014/main" id="{00710483-9723-4F18-B3D1-511C198B9A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827" flipH="1">
              <a:off x="0" y="192"/>
              <a:ext cx="38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12" descr="rose">
              <a:extLst>
                <a:ext uri="{FF2B5EF4-FFF2-40B4-BE49-F238E27FC236}">
                  <a16:creationId xmlns:a16="http://schemas.microsoft.com/office/drawing/2014/main" id="{D7AA866A-D501-4D85-A54F-EA325506A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3048" flipH="1">
              <a:off x="201" y="375"/>
              <a:ext cx="38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14" descr="Picture8">
            <a:extLst>
              <a:ext uri="{FF2B5EF4-FFF2-40B4-BE49-F238E27FC236}">
                <a16:creationId xmlns:a16="http://schemas.microsoft.com/office/drawing/2014/main" id="{0EBE8295-6AC9-4078-A965-92907CD1C8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00028" flipH="1">
            <a:off x="9263757" y="556329"/>
            <a:ext cx="112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" descr="Picture8">
            <a:extLst>
              <a:ext uri="{FF2B5EF4-FFF2-40B4-BE49-F238E27FC236}">
                <a16:creationId xmlns:a16="http://schemas.microsoft.com/office/drawing/2014/main" id="{5D0E44AF-1598-48B3-884F-6FCE240955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277">
            <a:off x="2209800" y="53340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9" name="Group 9">
            <a:extLst>
              <a:ext uri="{FF2B5EF4-FFF2-40B4-BE49-F238E27FC236}">
                <a16:creationId xmlns:a16="http://schemas.microsoft.com/office/drawing/2014/main" id="{000E41F1-5BAE-45E4-B27D-91DC05F682C1}"/>
              </a:ext>
            </a:extLst>
          </p:cNvPr>
          <p:cNvGrpSpPr>
            <a:grpSpLocks/>
          </p:cNvGrpSpPr>
          <p:nvPr/>
        </p:nvGrpSpPr>
        <p:grpSpPr bwMode="auto">
          <a:xfrm rot="939653">
            <a:off x="6022976" y="5565775"/>
            <a:ext cx="1247775" cy="1066800"/>
            <a:chOff x="0" y="192"/>
            <a:chExt cx="786" cy="786"/>
          </a:xfrm>
        </p:grpSpPr>
        <p:pic>
          <p:nvPicPr>
            <p:cNvPr id="5135" name="Picture 10" descr="rose">
              <a:extLst>
                <a:ext uri="{FF2B5EF4-FFF2-40B4-BE49-F238E27FC236}">
                  <a16:creationId xmlns:a16="http://schemas.microsoft.com/office/drawing/2014/main" id="{2C6F1CC6-06D4-4A34-9D0A-7138D63D927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2715" flipH="1">
              <a:off x="192" y="192"/>
              <a:ext cx="38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1" descr="rose">
              <a:extLst>
                <a:ext uri="{FF2B5EF4-FFF2-40B4-BE49-F238E27FC236}">
                  <a16:creationId xmlns:a16="http://schemas.microsoft.com/office/drawing/2014/main" id="{A79AC58E-9332-4DC1-A963-C83068F39F0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827" flipH="1">
              <a:off x="0" y="192"/>
              <a:ext cx="38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2" descr="rose">
              <a:extLst>
                <a:ext uri="{FF2B5EF4-FFF2-40B4-BE49-F238E27FC236}">
                  <a16:creationId xmlns:a16="http://schemas.microsoft.com/office/drawing/2014/main" id="{FA400929-4724-4904-B903-A5D032E23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3048" flipH="1">
              <a:off x="201" y="375"/>
              <a:ext cx="38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" name="Group 9">
            <a:extLst>
              <a:ext uri="{FF2B5EF4-FFF2-40B4-BE49-F238E27FC236}">
                <a16:creationId xmlns:a16="http://schemas.microsoft.com/office/drawing/2014/main" id="{24ECCB28-7618-4B05-A576-77443FD4D410}"/>
              </a:ext>
            </a:extLst>
          </p:cNvPr>
          <p:cNvGrpSpPr>
            <a:grpSpLocks/>
          </p:cNvGrpSpPr>
          <p:nvPr/>
        </p:nvGrpSpPr>
        <p:grpSpPr bwMode="auto">
          <a:xfrm rot="18747169">
            <a:off x="5038726" y="5427663"/>
            <a:ext cx="1247775" cy="1066800"/>
            <a:chOff x="0" y="192"/>
            <a:chExt cx="786" cy="786"/>
          </a:xfrm>
        </p:grpSpPr>
        <p:pic>
          <p:nvPicPr>
            <p:cNvPr id="5132" name="Picture 10" descr="rose">
              <a:extLst>
                <a:ext uri="{FF2B5EF4-FFF2-40B4-BE49-F238E27FC236}">
                  <a16:creationId xmlns:a16="http://schemas.microsoft.com/office/drawing/2014/main" id="{8AC78F33-7158-4744-8C74-DB1FEEB38E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2715" flipH="1">
              <a:off x="192" y="192"/>
              <a:ext cx="38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1" descr="rose">
              <a:extLst>
                <a:ext uri="{FF2B5EF4-FFF2-40B4-BE49-F238E27FC236}">
                  <a16:creationId xmlns:a16="http://schemas.microsoft.com/office/drawing/2014/main" id="{CD0408BB-26E8-44E6-91B9-2B62A2835A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827" flipH="1">
              <a:off x="0" y="192"/>
              <a:ext cx="38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2" descr="rose">
              <a:extLst>
                <a:ext uri="{FF2B5EF4-FFF2-40B4-BE49-F238E27FC236}">
                  <a16:creationId xmlns:a16="http://schemas.microsoft.com/office/drawing/2014/main" id="{8CCB29CE-29F9-40B8-9C60-37C9AD034E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3048" flipH="1">
              <a:off x="201" y="375"/>
              <a:ext cx="38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Minh Hoa – Tạm Biệt Búp Bê.mp3">
            <a:hlinkClick r:id="" action="ppaction://media"/>
            <a:extLst>
              <a:ext uri="{FF2B5EF4-FFF2-40B4-BE49-F238E27FC236}">
                <a16:creationId xmlns:a16="http://schemas.microsoft.com/office/drawing/2014/main" id="{3ECFD737-0F08-4538-A16E-A454C0F85790}"/>
              </a:ext>
            </a:extLst>
          </p:cNvPr>
          <p:cNvSpPr>
            <a:spLocks noRot="1" noChangeAspect="1"/>
          </p:cNvSpPr>
          <p:nvPr>
            <a:audioFile r:link="rId1"/>
          </p:nvPr>
        </p:nvSpPr>
        <p:spPr bwMode="auto">
          <a:xfrm>
            <a:off x="3246438" y="5538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FD13A2-0278-4A69-A34A-9F6C5AD1CCB8}"/>
              </a:ext>
            </a:extLst>
          </p:cNvPr>
          <p:cNvSpPr/>
          <p:nvPr/>
        </p:nvSpPr>
        <p:spPr>
          <a:xfrm>
            <a:off x="587775" y="709612"/>
            <a:ext cx="11016449" cy="6042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943545"/>
              </a:avLst>
            </a:prstTxWarp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D36179-40E5-4F2A-B06B-066FF0F67922}"/>
              </a:ext>
            </a:extLst>
          </p:cNvPr>
          <p:cNvSpPr/>
          <p:nvPr/>
        </p:nvSpPr>
        <p:spPr>
          <a:xfrm>
            <a:off x="4749589" y="2709930"/>
            <a:ext cx="28584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843AFE-D5BA-444B-AEE8-2ED2DCD35ABA}"/>
              </a:ext>
            </a:extLst>
          </p:cNvPr>
          <p:cNvSpPr/>
          <p:nvPr/>
        </p:nvSpPr>
        <p:spPr>
          <a:xfrm>
            <a:off x="4453498" y="1671335"/>
            <a:ext cx="3436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445" y="746682"/>
            <a:ext cx="108619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5km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302m=……….km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5km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75m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…. … km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302m  =     ……    km.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66128" y="1348033"/>
            <a:ext cx="3242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682087" y="1338606"/>
            <a:ext cx="1715678" cy="94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6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9900" y="622300"/>
            <a:ext cx="11201400" cy="553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581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097"/>
            <a:ext cx="10731625" cy="191510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90625" algn="l"/>
              </a:tabLst>
            </a:pPr>
            <a:r>
              <a:rPr lang="fr-FR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32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fr-FR" sz="32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ban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" y="4018232"/>
            <a:ext cx="10668000" cy="1308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190625" algn="l"/>
              </a:tabLst>
            </a:pPr>
            <a:r>
              <a:rPr lang="fr-FR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fr-FR" sz="32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fr-FR" sz="32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fr-FR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157140"/>
            <a:ext cx="10407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7m=…………..km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1554926"/>
            <a:ext cx="11341100" cy="3779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671996" y="3418536"/>
            <a:ext cx="74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14m 3dm =………..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206" y="4376268"/>
            <a:ext cx="845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14m 3dm 5cm =…………m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996" y="1982000"/>
            <a:ext cx="1111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3853" y="3332496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14,3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0128" y="4283766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14,35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9853C6D-ED2B-4FF8-B391-D53C73BC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594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Vận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dụng</a:t>
            </a:r>
            <a:endParaRPr lang="en-US" sz="28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9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3745F9-8C32-4F5F-B2AB-6E3F605E49C1}"/>
              </a:ext>
            </a:extLst>
          </p:cNvPr>
          <p:cNvSpPr txBox="1"/>
          <p:nvPr/>
        </p:nvSpPr>
        <p:spPr>
          <a:xfrm>
            <a:off x="554182" y="1480277"/>
            <a:ext cx="1105592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800" y="175495"/>
            <a:ext cx="10584873" cy="654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2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480E-DA86-4744-B5B1-D854BF32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[Nhảy cùng BiBi] Em yêu trường em">
            <a:hlinkClick r:id="" action="ppaction://media"/>
            <a:extLst>
              <a:ext uri="{FF2B5EF4-FFF2-40B4-BE49-F238E27FC236}">
                <a16:creationId xmlns:a16="http://schemas.microsoft.com/office/drawing/2014/main" id="{98709771-5520-4CA4-9597-FAE98486860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647" y="104222"/>
            <a:ext cx="11757693" cy="6466260"/>
          </a:xfrm>
        </p:spPr>
      </p:pic>
    </p:spTree>
    <p:extLst>
      <p:ext uri="{BB962C8B-B14F-4D97-AF65-F5344CB8AC3E}">
        <p14:creationId xmlns:p14="http://schemas.microsoft.com/office/powerpoint/2010/main" val="33535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BA33-9B6D-4EC6-875C-EDE3CA8D1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74" y="1459345"/>
            <a:ext cx="10778944" cy="119659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6,4m=……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dm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CCA76-CC90-4875-8626-B1EB2E57988B}"/>
              </a:ext>
            </a:extLst>
          </p:cNvPr>
          <p:cNvSpPr/>
          <p:nvPr/>
        </p:nvSpPr>
        <p:spPr>
          <a:xfrm>
            <a:off x="4174339" y="643851"/>
            <a:ext cx="3070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5400" b="1" cap="none" spc="0" dirty="0">
              <a:ln w="0"/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4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691" y="942109"/>
            <a:ext cx="9513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2473" y="2235197"/>
            <a:ext cx="895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3m 5cm =………….m</a:t>
            </a:r>
          </a:p>
        </p:txBody>
      </p:sp>
    </p:spTree>
    <p:extLst>
      <p:ext uri="{BB962C8B-B14F-4D97-AF65-F5344CB8AC3E}">
        <p14:creationId xmlns:p14="http://schemas.microsoft.com/office/powerpoint/2010/main" val="8971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5900" y="152400"/>
            <a:ext cx="11684000" cy="6400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745F9-8C32-4F5F-B2AB-6E3F605E49C1}"/>
              </a:ext>
            </a:extLst>
          </p:cNvPr>
          <p:cNvSpPr txBox="1"/>
          <p:nvPr/>
        </p:nvSpPr>
        <p:spPr>
          <a:xfrm>
            <a:off x="554182" y="1480277"/>
            <a:ext cx="1105592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800" y="175495"/>
            <a:ext cx="10584873" cy="654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145" y="1076882"/>
            <a:ext cx="10861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8m 6dm =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 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	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2dm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2cm= …..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3m 7cm =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 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	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d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23m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13cm=  ……. 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1638300"/>
            <a:ext cx="76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00400" y="1638300"/>
            <a:ext cx="2413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572500" y="1638300"/>
            <a:ext cx="17653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52800" y="2161619"/>
            <a:ext cx="909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8,6  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79138" y="2174319"/>
            <a:ext cx="76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5800" y="3805963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3,07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8716" y="3817115"/>
            <a:ext cx="1223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23,13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4941439" y="3405889"/>
            <a:ext cx="775899" cy="8497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4858362" y="3701423"/>
            <a:ext cx="748102" cy="6373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1491" y="932873"/>
            <a:ext cx="9790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5m 3mm = ……m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785091"/>
            <a:ext cx="11724640" cy="432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indent="-742950">
              <a:buAutoNum type="alphaLcParenR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 4dm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m ;     2m 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m ;       21m 36cm=          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xi –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40000"/>
              </a:lnSpc>
              <a:defRPr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8dm 7cm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  4dm 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32mm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   73mm=       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B86A18-0C32-4414-A476-95176EAA7FEE}"/>
              </a:ext>
            </a:extLst>
          </p:cNvPr>
          <p:cNvCxnSpPr/>
          <p:nvPr/>
        </p:nvCxnSpPr>
        <p:spPr>
          <a:xfrm>
            <a:off x="4260915" y="1904214"/>
            <a:ext cx="7918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E40AB2-815A-4105-9D6B-52E0A79A91C5}"/>
              </a:ext>
            </a:extLst>
          </p:cNvPr>
          <p:cNvCxnSpPr>
            <a:cxnSpLocks/>
          </p:cNvCxnSpPr>
          <p:nvPr/>
        </p:nvCxnSpPr>
        <p:spPr>
          <a:xfrm>
            <a:off x="4143604" y="3731050"/>
            <a:ext cx="2317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B86A18-0C32-4414-A476-95176EAA7FEE}"/>
              </a:ext>
            </a:extLst>
          </p:cNvPr>
          <p:cNvCxnSpPr/>
          <p:nvPr/>
        </p:nvCxnSpPr>
        <p:spPr>
          <a:xfrm>
            <a:off x="1695515" y="1332714"/>
            <a:ext cx="7918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B86A18-0C32-4414-A476-95176EAA7FEE}"/>
              </a:ext>
            </a:extLst>
          </p:cNvPr>
          <p:cNvCxnSpPr/>
          <p:nvPr/>
        </p:nvCxnSpPr>
        <p:spPr>
          <a:xfrm>
            <a:off x="3319806" y="1332714"/>
            <a:ext cx="9411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B86A18-0C32-4414-A476-95176EAA7FEE}"/>
              </a:ext>
            </a:extLst>
          </p:cNvPr>
          <p:cNvCxnSpPr/>
          <p:nvPr/>
        </p:nvCxnSpPr>
        <p:spPr>
          <a:xfrm flipV="1">
            <a:off x="7448615" y="1332714"/>
            <a:ext cx="2292285" cy="11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B86A18-0C32-4414-A476-95176EAA7FEE}"/>
              </a:ext>
            </a:extLst>
          </p:cNvPr>
          <p:cNvCxnSpPr/>
          <p:nvPr/>
        </p:nvCxnSpPr>
        <p:spPr>
          <a:xfrm>
            <a:off x="5302315" y="1344628"/>
            <a:ext cx="1949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48059" y="2014233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5814774" y="2006484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2,05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0278719" y="201423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21,36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500067" y="3857794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6774894" y="3845093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4,32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10318413" y="3857794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450</Words>
  <Application>Microsoft Office PowerPoint</Application>
  <PresentationFormat>Widescreen</PresentationFormat>
  <Paragraphs>65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Viết số thích hợp vào chỗ chấm:                            6,4m=……dm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Tiếp sức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Hoang Oanh</dc:creator>
  <cp:lastModifiedBy>Huong</cp:lastModifiedBy>
  <cp:revision>48</cp:revision>
  <dcterms:created xsi:type="dcterms:W3CDTF">2020-11-02T16:02:46Z</dcterms:created>
  <dcterms:modified xsi:type="dcterms:W3CDTF">2022-11-16T21:55:01Z</dcterms:modified>
</cp:coreProperties>
</file>