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09" r:id="rId5"/>
  </p:sldMasterIdLst>
  <p:notesMasterIdLst>
    <p:notesMasterId r:id="rId33"/>
  </p:notesMasterIdLst>
  <p:sldIdLst>
    <p:sldId id="329" r:id="rId6"/>
    <p:sldId id="289" r:id="rId7"/>
    <p:sldId id="291" r:id="rId8"/>
    <p:sldId id="292" r:id="rId9"/>
    <p:sldId id="293" r:id="rId10"/>
    <p:sldId id="295" r:id="rId11"/>
    <p:sldId id="352" r:id="rId12"/>
    <p:sldId id="354" r:id="rId13"/>
    <p:sldId id="333" r:id="rId14"/>
    <p:sldId id="324" r:id="rId15"/>
    <p:sldId id="260" r:id="rId16"/>
    <p:sldId id="359" r:id="rId17"/>
    <p:sldId id="282" r:id="rId18"/>
    <p:sldId id="283" r:id="rId19"/>
    <p:sldId id="284" r:id="rId20"/>
    <p:sldId id="264" r:id="rId21"/>
    <p:sldId id="265" r:id="rId22"/>
    <p:sldId id="340" r:id="rId23"/>
    <p:sldId id="332" r:id="rId24"/>
    <p:sldId id="356" r:id="rId25"/>
    <p:sldId id="357" r:id="rId26"/>
    <p:sldId id="314" r:id="rId27"/>
    <p:sldId id="349" r:id="rId28"/>
    <p:sldId id="272" r:id="rId29"/>
    <p:sldId id="338" r:id="rId30"/>
    <p:sldId id="350" r:id="rId31"/>
    <p:sldId id="274" r:id="rId32"/>
  </p:sldIdLst>
  <p:sldSz cx="12161838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72" autoAdjust="0"/>
    <p:restoredTop sz="90207" autoAdjust="0"/>
  </p:normalViewPr>
  <p:slideViewPr>
    <p:cSldViewPr>
      <p:cViewPr varScale="1">
        <p:scale>
          <a:sx n="95" d="100"/>
          <a:sy n="95" d="100"/>
        </p:scale>
        <p:origin x="546" y="84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Hay </a:t>
            </a:r>
            <a:r>
              <a:rPr lang="en-US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CHIM ĐA </a:t>
            </a:r>
            <a:r>
              <a:rPr lang="en-US" baseline="0" dirty="0" err="1"/>
              <a:t>ĐA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322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62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bọ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32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002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196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0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0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95741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075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5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88902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5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5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37076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8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8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43834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99237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71869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5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06032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96258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22690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3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3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27383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43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245225"/>
            <a:ext cx="3851249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74601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58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19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7994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5987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3981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197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3996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7961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5955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394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54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14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7994" indent="0">
              <a:buNone/>
              <a:defRPr sz="2660" b="1"/>
            </a:lvl2pPr>
            <a:lvl3pPr marL="1215987" indent="0">
              <a:buNone/>
              <a:defRPr sz="2394" b="1"/>
            </a:lvl3pPr>
            <a:lvl4pPr marL="1823981" indent="0">
              <a:buNone/>
              <a:defRPr sz="2128" b="1"/>
            </a:lvl4pPr>
            <a:lvl5pPr marL="2431974" indent="0">
              <a:buNone/>
              <a:defRPr sz="2128" b="1"/>
            </a:lvl5pPr>
            <a:lvl6pPr marL="3039968" indent="0">
              <a:buNone/>
              <a:defRPr sz="2128" b="1"/>
            </a:lvl6pPr>
            <a:lvl7pPr marL="3647961" indent="0">
              <a:buNone/>
              <a:defRPr sz="2128" b="1"/>
            </a:lvl7pPr>
            <a:lvl8pPr marL="4255955" indent="0">
              <a:buNone/>
              <a:defRPr sz="2128" b="1"/>
            </a:lvl8pPr>
            <a:lvl9pPr marL="486394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7994" indent="0">
              <a:buNone/>
              <a:defRPr sz="2660" b="1"/>
            </a:lvl2pPr>
            <a:lvl3pPr marL="1215987" indent="0">
              <a:buNone/>
              <a:defRPr sz="2394" b="1"/>
            </a:lvl3pPr>
            <a:lvl4pPr marL="1823981" indent="0">
              <a:buNone/>
              <a:defRPr sz="2128" b="1"/>
            </a:lvl4pPr>
            <a:lvl5pPr marL="2431974" indent="0">
              <a:buNone/>
              <a:defRPr sz="2128" b="1"/>
            </a:lvl5pPr>
            <a:lvl6pPr marL="3039968" indent="0">
              <a:buNone/>
              <a:defRPr sz="2128" b="1"/>
            </a:lvl6pPr>
            <a:lvl7pPr marL="3647961" indent="0">
              <a:buNone/>
              <a:defRPr sz="2128" b="1"/>
            </a:lvl7pPr>
            <a:lvl8pPr marL="4255955" indent="0">
              <a:buNone/>
              <a:defRPr sz="2128" b="1"/>
            </a:lvl8pPr>
            <a:lvl9pPr marL="486394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89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5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20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7994" indent="0">
              <a:buNone/>
              <a:defRPr sz="1596"/>
            </a:lvl2pPr>
            <a:lvl3pPr marL="1215987" indent="0">
              <a:buNone/>
              <a:defRPr sz="1330"/>
            </a:lvl3pPr>
            <a:lvl4pPr marL="1823981" indent="0">
              <a:buNone/>
              <a:defRPr sz="1197"/>
            </a:lvl4pPr>
            <a:lvl5pPr marL="2431974" indent="0">
              <a:buNone/>
              <a:defRPr sz="1197"/>
            </a:lvl5pPr>
            <a:lvl6pPr marL="3039968" indent="0">
              <a:buNone/>
              <a:defRPr sz="1197"/>
            </a:lvl6pPr>
            <a:lvl7pPr marL="3647961" indent="0">
              <a:buNone/>
              <a:defRPr sz="1197"/>
            </a:lvl7pPr>
            <a:lvl8pPr marL="4255955" indent="0">
              <a:buNone/>
              <a:defRPr sz="1197"/>
            </a:lvl8pPr>
            <a:lvl9pPr marL="486394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3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7994" indent="0">
              <a:buNone/>
              <a:defRPr sz="3724"/>
            </a:lvl2pPr>
            <a:lvl3pPr marL="1215987" indent="0">
              <a:buNone/>
              <a:defRPr sz="3192"/>
            </a:lvl3pPr>
            <a:lvl4pPr marL="1823981" indent="0">
              <a:buNone/>
              <a:defRPr sz="2660"/>
            </a:lvl4pPr>
            <a:lvl5pPr marL="2431974" indent="0">
              <a:buNone/>
              <a:defRPr sz="2660"/>
            </a:lvl5pPr>
            <a:lvl6pPr marL="3039968" indent="0">
              <a:buNone/>
              <a:defRPr sz="2660"/>
            </a:lvl6pPr>
            <a:lvl7pPr marL="3647961" indent="0">
              <a:buNone/>
              <a:defRPr sz="2660"/>
            </a:lvl7pPr>
            <a:lvl8pPr marL="4255955" indent="0">
              <a:buNone/>
              <a:defRPr sz="2660"/>
            </a:lvl8pPr>
            <a:lvl9pPr marL="486394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862"/>
            </a:lvl1pPr>
            <a:lvl2pPr marL="607994" indent="0">
              <a:buNone/>
              <a:defRPr sz="1596"/>
            </a:lvl2pPr>
            <a:lvl3pPr marL="1215987" indent="0">
              <a:buNone/>
              <a:defRPr sz="1330"/>
            </a:lvl3pPr>
            <a:lvl4pPr marL="1823981" indent="0">
              <a:buNone/>
              <a:defRPr sz="1197"/>
            </a:lvl4pPr>
            <a:lvl5pPr marL="2431974" indent="0">
              <a:buNone/>
              <a:defRPr sz="1197"/>
            </a:lvl5pPr>
            <a:lvl6pPr marL="3039968" indent="0">
              <a:buNone/>
              <a:defRPr sz="1197"/>
            </a:lvl6pPr>
            <a:lvl7pPr marL="3647961" indent="0">
              <a:buNone/>
              <a:defRPr sz="1197"/>
            </a:lvl7pPr>
            <a:lvl8pPr marL="4255955" indent="0">
              <a:buNone/>
              <a:defRPr sz="1197"/>
            </a:lvl8pPr>
            <a:lvl9pPr marL="486394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68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01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78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3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3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2" indent="0" algn="ctr">
              <a:buNone/>
              <a:defRPr sz="2000"/>
            </a:lvl2pPr>
            <a:lvl3pPr marL="914282" indent="0" algn="ctr">
              <a:buNone/>
              <a:defRPr sz="1800"/>
            </a:lvl3pPr>
            <a:lvl4pPr marL="1371424" indent="0" algn="ctr">
              <a:buNone/>
              <a:defRPr sz="1500"/>
            </a:lvl4pPr>
            <a:lvl5pPr marL="1828567" indent="0" algn="ctr">
              <a:buNone/>
              <a:defRPr sz="1500"/>
            </a:lvl5pPr>
            <a:lvl6pPr marL="2285706" indent="0" algn="ctr">
              <a:buNone/>
              <a:defRPr sz="1500"/>
            </a:lvl6pPr>
            <a:lvl7pPr marL="2742849" indent="0" algn="ctr">
              <a:buNone/>
              <a:defRPr sz="1500"/>
            </a:lvl7pPr>
            <a:lvl8pPr marL="3199990" indent="0" algn="ctr">
              <a:buNone/>
              <a:defRPr sz="1500"/>
            </a:lvl8pPr>
            <a:lvl9pPr marL="3657132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3" y="6444485"/>
            <a:ext cx="12072577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3" y="1709748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3" y="4589472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4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4" y="2505076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7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7" y="2505076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3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6" y="2057400"/>
            <a:ext cx="392250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3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6" y="2057400"/>
            <a:ext cx="392250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4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63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93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9"/>
            <a:ext cx="10337562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11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1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9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5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5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1" y="1535115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1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68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23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402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8" y="273052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9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8" y="1435104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598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64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3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7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7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4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5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5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5987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94" indent="-455994" algn="l" defTabSz="1215987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7989" indent="-379996" algn="l" defTabSz="1215987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19984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7977" indent="-303997" algn="l" defTabSz="1215987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5971" indent="-303997" algn="l" defTabSz="1215987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3964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1958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59952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7945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7994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5987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3981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1974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39968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7961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5955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3948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9" y="1825625"/>
            <a:ext cx="10489585" cy="4351338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60"/>
            <a:ext cx="2736414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60"/>
            <a:ext cx="410462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60"/>
            <a:ext cx="2736414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2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3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60"/>
            <a:ext cx="3851249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5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28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6" indent="-342856" algn="l" defTabSz="91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6" indent="-285714" algn="l" defTabSz="91428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slide" Target="slide7.xm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slide" Target="slide4.xml"/><Relationship Id="rId17" Type="http://schemas.openxmlformats.org/officeDocument/2006/relationships/image" Target="../media/image21.gif"/><Relationship Id="rId2" Type="http://schemas.openxmlformats.org/officeDocument/2006/relationships/image" Target="../media/image11.jpeg"/><Relationship Id="rId16" Type="http://schemas.openxmlformats.org/officeDocument/2006/relationships/slide" Target="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slide" Target="slide3.xml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-117214"/>
            <a:ext cx="11602784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83"/>
            <a:ext cx="12161838" cy="2981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71886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39634" y="3375173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2793" y="163814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68194" y="725655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44837" y="498245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29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79" y="2601692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5843" y="133844"/>
            <a:ext cx="6293320" cy="4616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822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GD &amp; ĐT QUẬN LONG BIÊN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18522" y="2220682"/>
            <a:ext cx="8767970" cy="4027718"/>
          </a:xfrm>
          <a:prstGeom prst="rect">
            <a:avLst/>
          </a:prstGeom>
        </p:spPr>
        <p:txBody>
          <a:bodyPr spcFirstLastPara="1" wrap="none" lIns="82138" tIns="41121" rIns="82138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THẦY, CÔ GIÁO VÀ CÁC EM </a:t>
            </a:r>
          </a:p>
          <a:p>
            <a:pPr marL="0" marR="0" lvl="0" indent="0" algn="ctr" defTabSz="10943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05982" y="4576819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5c44c091b8da2">
            <a:hlinkClick r:id="" action="ppaction://media"/>
            <a:extLst>
              <a:ext uri="{FF2B5EF4-FFF2-40B4-BE49-F238E27FC236}">
                <a16:creationId xmlns:a16="http://schemas.microsoft.com/office/drawing/2014/main" id="{EF41BA1A-6211-4F36-8C98-4C6202B60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23017" y="-50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978"/>
    </mc:Choice>
    <mc:Fallback xmlns="">
      <p:transition advTm="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40" showWhenStopped="0">
                <p:cTn id="6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1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5334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626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354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779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7923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24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004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40301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40183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996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1490" y="29962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óm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3"/>
            <a:ext cx="1903123" cy="558578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9590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54987" y="457200"/>
            <a:ext cx="247809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7B1BF53-7818-43AC-BB9F-795CEA8A26B2}"/>
              </a:ext>
            </a:extLst>
          </p:cNvPr>
          <p:cNvSpPr txBox="1">
            <a:spLocks/>
          </p:cNvSpPr>
          <p:nvPr/>
        </p:nvSpPr>
        <p:spPr>
          <a:xfrm>
            <a:off x="7769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47ECC0-0AE5-4B7E-8F4C-E6FEE586040B}"/>
              </a:ext>
            </a:extLst>
          </p:cNvPr>
          <p:cNvSpPr txBox="1">
            <a:spLocks/>
          </p:cNvSpPr>
          <p:nvPr/>
        </p:nvSpPr>
        <p:spPr>
          <a:xfrm>
            <a:off x="209619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AF5087C-CFD3-4FD5-9FD6-B5BB933CA2A2}"/>
              </a:ext>
            </a:extLst>
          </p:cNvPr>
          <p:cNvSpPr txBox="1">
            <a:spLocks/>
          </p:cNvSpPr>
          <p:nvPr/>
        </p:nvSpPr>
        <p:spPr>
          <a:xfrm>
            <a:off x="4428398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A00201E-FAAC-4AB3-BAB1-907CC3D3F27B}"/>
              </a:ext>
            </a:extLst>
          </p:cNvPr>
          <p:cNvSpPr txBox="1">
            <a:spLocks/>
          </p:cNvSpPr>
          <p:nvPr/>
        </p:nvSpPr>
        <p:spPr>
          <a:xfrm>
            <a:off x="620475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5A40F32-BA96-42D4-9A63-BC6887E6EE3C}"/>
              </a:ext>
            </a:extLst>
          </p:cNvPr>
          <p:cNvSpPr txBox="1">
            <a:spLocks/>
          </p:cNvSpPr>
          <p:nvPr/>
        </p:nvSpPr>
        <p:spPr>
          <a:xfrm>
            <a:off x="81484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E95F9F-01E2-4885-A1FE-3143CAA33836}"/>
              </a:ext>
            </a:extLst>
          </p:cNvPr>
          <p:cNvSpPr txBox="1">
            <a:spLocks/>
          </p:cNvSpPr>
          <p:nvPr/>
        </p:nvSpPr>
        <p:spPr>
          <a:xfrm>
            <a:off x="9962367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0109AD7-92FB-4972-9768-A8BCF32E561E}"/>
              </a:ext>
            </a:extLst>
          </p:cNvPr>
          <p:cNvSpPr txBox="1">
            <a:spLocks/>
          </p:cNvSpPr>
          <p:nvPr/>
        </p:nvSpPr>
        <p:spPr>
          <a:xfrm>
            <a:off x="85316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E0B627-629C-46F0-98BE-EE4C0D576CCC}"/>
              </a:ext>
            </a:extLst>
          </p:cNvPr>
          <p:cNvSpPr txBox="1">
            <a:spLocks/>
          </p:cNvSpPr>
          <p:nvPr/>
        </p:nvSpPr>
        <p:spPr>
          <a:xfrm>
            <a:off x="275577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D37A962-0D71-47FF-91BD-7EE7482473AF}"/>
              </a:ext>
            </a:extLst>
          </p:cNvPr>
          <p:cNvSpPr txBox="1">
            <a:spLocks/>
          </p:cNvSpPr>
          <p:nvPr/>
        </p:nvSpPr>
        <p:spPr>
          <a:xfrm>
            <a:off x="48092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99576F2-CC6C-4A96-B791-F9A0746C1B00}"/>
              </a:ext>
            </a:extLst>
          </p:cNvPr>
          <p:cNvSpPr txBox="1">
            <a:spLocks/>
          </p:cNvSpPr>
          <p:nvPr/>
        </p:nvSpPr>
        <p:spPr>
          <a:xfrm>
            <a:off x="656872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A27B30B-E7FE-431C-B25F-AC358D76BEEE}"/>
              </a:ext>
            </a:extLst>
          </p:cNvPr>
          <p:cNvSpPr txBox="1">
            <a:spLocks/>
          </p:cNvSpPr>
          <p:nvPr/>
        </p:nvSpPr>
        <p:spPr>
          <a:xfrm>
            <a:off x="863768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B2B8DA8-A9E5-456A-914A-E33D38765649}"/>
              </a:ext>
            </a:extLst>
          </p:cNvPr>
          <p:cNvSpPr txBox="1">
            <a:spLocks/>
          </p:cNvSpPr>
          <p:nvPr/>
        </p:nvSpPr>
        <p:spPr>
          <a:xfrm>
            <a:off x="104656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5" y="-996391"/>
            <a:ext cx="13003114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9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47119" y="2138837"/>
            <a:ext cx="9220198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defTabSz="1216122" latinLnBrk="1">
              <a:defRPr/>
            </a:pPr>
            <a:r>
              <a:rPr lang="en-US" sz="8800" b="1">
                <a:solidFill>
                  <a:srgbClr val="0000FF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NGHỈ GIỮA GIỜ</a:t>
            </a:r>
            <a:endParaRPr lang="en-US" sz="8800" b="1" dirty="0">
              <a:solidFill>
                <a:srgbClr val="0000FF"/>
              </a:solidFill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04981" y="5494668"/>
            <a:ext cx="662721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30803" y="58205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" y="612987"/>
            <a:ext cx="5895044" cy="44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5" y="612987"/>
            <a:ext cx="5863784" cy="44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730303" y="5497716"/>
            <a:ext cx="6627216" cy="65344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</a:t>
            </a: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óm</a:t>
            </a:r>
          </a:p>
        </p:txBody>
      </p:sp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7912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41891" y="5791200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0"/>
            <a:ext cx="7263745" cy="54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00829" y="5867399"/>
            <a:ext cx="677783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0"/>
            <a:ext cx="7848600" cy="55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147719" y="5875865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64" y="1619426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289719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09817" y="56388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1207" y="5638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72857" y="56388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690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6191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398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04759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48451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62367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34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7"/>
            <a:ext cx="5410200" cy="136651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38120" y="2676476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11369" y="3944259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381000"/>
            <a:ext cx="3455281" cy="1008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D58F9F-7F26-426E-A282-AD377C819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1981200"/>
            <a:ext cx="1200057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8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0" y="178776"/>
            <a:ext cx="12161838" cy="696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50" y="4670946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358" y="4475275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86" y="4810620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15" y="4939306"/>
            <a:ext cx="1265729" cy="16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70" y="4703311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56" y="4711949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4670946"/>
            <a:ext cx="1347205" cy="17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10" y="4670946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919" y="4765603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58" y="4423579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9687" y="850645"/>
            <a:ext cx="1463565" cy="102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022" y="761135"/>
            <a:ext cx="1562986" cy="120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60" y="3659309"/>
            <a:ext cx="1748973" cy="176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/>
          <p:cNvSpPr/>
          <p:nvPr/>
        </p:nvSpPr>
        <p:spPr>
          <a:xfrm>
            <a:off x="7223919" y="21685"/>
            <a:ext cx="4644026" cy="159435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 defTabSz="1215987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trùng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1" name="Picture 20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/>
          <a:stretch/>
        </p:blipFill>
        <p:spPr>
          <a:xfrm>
            <a:off x="8223025" y="3832287"/>
            <a:ext cx="2080145" cy="1520228"/>
          </a:xfrm>
          <a:prstGeom prst="rect">
            <a:avLst/>
          </a:prstGeom>
        </p:spPr>
      </p:pic>
      <p:sp>
        <p:nvSpPr>
          <p:cNvPr id="22" name="Right Arrow 21">
            <a:hlinkClick r:id="rId18" action="ppaction://hlinksldjump"/>
          </p:cNvPr>
          <p:cNvSpPr/>
          <p:nvPr/>
        </p:nvSpPr>
        <p:spPr>
          <a:xfrm>
            <a:off x="10119588" y="6364647"/>
            <a:ext cx="1728796" cy="607935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 defTabSz="1215987"/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mới</a:t>
            </a:r>
            <a:endParaRPr lang="en-US" sz="1596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3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52" y="0"/>
            <a:ext cx="10058400" cy="627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20665"/>
      </p:ext>
    </p:extLst>
  </p:cSld>
  <p:clrMapOvr>
    <a:masterClrMapping/>
  </p:clrMapOvr>
  <p:transition advTm="6645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60" y="0"/>
            <a:ext cx="10058400" cy="623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32093"/>
      </p:ext>
    </p:extLst>
  </p:cSld>
  <p:clrMapOvr>
    <a:masterClrMapping/>
  </p:clrMapOvr>
  <p:transition advTm="66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/>
        </p:blipFill>
        <p:spPr bwMode="auto">
          <a:xfrm>
            <a:off x="1432719" y="604603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4584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9"/>
            <a:ext cx="5410200" cy="164966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690521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7196" b="59360"/>
          <a:stretch/>
        </p:blipFill>
        <p:spPr>
          <a:xfrm>
            <a:off x="1432719" y="152400"/>
            <a:ext cx="9582751" cy="482134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311281" y="5257800"/>
            <a:ext cx="959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67344" y="5237843"/>
            <a:ext cx="1056575" cy="19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45356" y="6451858"/>
            <a:ext cx="112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10399" y="5337559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12263" y="44220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242232" y="5137902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34371" y="5252326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23106" y="58674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223919" y="516733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9890919" y="589523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11801" y="6346688"/>
            <a:ext cx="47314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0032861" y="589523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495564" y="5356594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219276" y="5263539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511801" y="5913222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685603" y="4770531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7648" y="891871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Mơ cho hà cái gì?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242719" y="1947862"/>
            <a:ext cx="632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7648" y="2743200"/>
            <a:ext cx="10024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mẹ khen Hà?</a:t>
            </a:r>
          </a:p>
        </p:txBody>
      </p:sp>
    </p:spTree>
    <p:extLst>
      <p:ext uri="{BB962C8B-B14F-4D97-AF65-F5344CB8AC3E}">
        <p14:creationId xmlns:p14="http://schemas.microsoft.com/office/powerpoint/2010/main" val="24925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9971" y="3892333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9"/>
            <a:ext cx="5410200" cy="164966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13598" y="2384222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/>
          <a:stretch/>
        </p:blipFill>
        <p:spPr>
          <a:xfrm>
            <a:off x="1488395" y="1753936"/>
            <a:ext cx="9220200" cy="49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4875" y="76200"/>
            <a:ext cx="1691806" cy="118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A75FE9-6375-4A5D-8986-3D1FABA4AE8A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6EF3EA-71EE-49D9-9A5F-621FA1088AD8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30A89E-0B47-4C40-8642-A0B88B23176C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423975-58CB-422A-AFBF-EE76BFB19921}"/>
              </a:ext>
            </a:extLst>
          </p:cNvPr>
          <p:cNvSpPr txBox="1"/>
          <p:nvPr/>
        </p:nvSpPr>
        <p:spPr>
          <a:xfrm>
            <a:off x="738809" y="1828800"/>
            <a:ext cx="10828510" cy="268251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 thân		ngựa vằn</a:t>
            </a:r>
          </a:p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giun		đằm thắm</a:t>
            </a:r>
          </a:p>
        </p:txBody>
      </p:sp>
    </p:spTree>
    <p:extLst>
      <p:ext uri="{BB962C8B-B14F-4D97-AF65-F5344CB8AC3E}">
        <p14:creationId xmlns:p14="http://schemas.microsoft.com/office/powerpoint/2010/main" val="34065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8902">
            <a:off x="10310836" y="85972"/>
            <a:ext cx="1738915" cy="133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10" y="2629077"/>
            <a:ext cx="12161838" cy="397084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59603C-6AAF-4534-AFED-634B3FBC303A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DF2C8E-A7BB-419C-B566-7A338A6B59D6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534423-F2AE-42E7-A20C-9DCD5C4FE50E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59EDB27-0493-4DE9-80BC-3393ED18934F}"/>
              </a:ext>
            </a:extLst>
          </p:cNvPr>
          <p:cNvSpPr txBox="1"/>
          <p:nvPr/>
        </p:nvSpPr>
        <p:spPr>
          <a:xfrm>
            <a:off x="738809" y="1563360"/>
            <a:ext cx="10828510" cy="286230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màu sơn	</a:t>
            </a:r>
            <a:r>
              <a:rPr lang="vi-VN" sz="60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60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</a:t>
            </a:r>
            <a:r>
              <a:rPr lang="vi-VN" sz="60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che </a:t>
            </a: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chắn</a:t>
            </a:r>
          </a:p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nhảm nhí		mưa phùn</a:t>
            </a:r>
          </a:p>
        </p:txBody>
      </p:sp>
    </p:spTree>
    <p:extLst>
      <p:ext uri="{BB962C8B-B14F-4D97-AF65-F5344CB8AC3E}">
        <p14:creationId xmlns:p14="http://schemas.microsoft.com/office/powerpoint/2010/main" val="345238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203" y="113919"/>
            <a:ext cx="1748973" cy="176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CAAA0D7-D80F-4923-A251-EDB06A6E4D25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860CDF-8BD6-456F-B322-C3F6DCC06B06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0A735-33FE-4C43-B368-2935616CF2F1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6776844-058A-4623-9C83-795039B533AC}"/>
              </a:ext>
            </a:extLst>
          </p:cNvPr>
          <p:cNvSpPr txBox="1"/>
          <p:nvPr/>
        </p:nvSpPr>
        <p:spPr>
          <a:xfrm>
            <a:off x="823119" y="1647226"/>
            <a:ext cx="10828510" cy="268251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 vân	màu sơn</a:t>
            </a:r>
          </a:p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 trịa		quần thun</a:t>
            </a:r>
          </a:p>
        </p:txBody>
      </p:sp>
    </p:spTree>
    <p:extLst>
      <p:ext uri="{BB962C8B-B14F-4D97-AF65-F5344CB8AC3E}">
        <p14:creationId xmlns:p14="http://schemas.microsoft.com/office/powerpoint/2010/main" val="18352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518" y="269358"/>
            <a:ext cx="4569634" cy="1520228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190D82B-8BDB-455F-A706-6E18529F4CCF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77D1F8-1DFF-44E2-80B1-57C2C0256E48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D4A65A-EAA5-4613-9743-5F3F21422A87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190B4D2-EC23-475C-96FF-CE1EB96B9DB6}"/>
              </a:ext>
            </a:extLst>
          </p:cNvPr>
          <p:cNvSpPr txBox="1"/>
          <p:nvPr/>
        </p:nvSpPr>
        <p:spPr>
          <a:xfrm>
            <a:off x="746918" y="1825028"/>
            <a:ext cx="8762999" cy="242347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Nhà bà có bàn ghế gỗ mun, có cả cún con.</a:t>
            </a:r>
          </a:p>
        </p:txBody>
      </p:sp>
    </p:spTree>
    <p:extLst>
      <p:ext uri="{BB962C8B-B14F-4D97-AF65-F5344CB8AC3E}">
        <p14:creationId xmlns:p14="http://schemas.microsoft.com/office/powerpoint/2010/main" val="224468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76200"/>
            <a:ext cx="118110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9919" y="55626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Hương cốm thơm thôn xóm.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99647" y="55626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Hương c</a:t>
            </a:r>
            <a:r>
              <a:rPr lang="en-US" sz="5400">
                <a:solidFill>
                  <a:srgbClr val="FF0000"/>
                </a:solidFill>
              </a:rPr>
              <a:t>ốm</a:t>
            </a:r>
            <a:r>
              <a:rPr lang="en-US" sz="5400"/>
              <a:t> th</a:t>
            </a:r>
            <a:r>
              <a:rPr lang="en-US" sz="5400">
                <a:solidFill>
                  <a:srgbClr val="FF0000"/>
                </a:solidFill>
              </a:rPr>
              <a:t>ơm</a:t>
            </a:r>
            <a:r>
              <a:rPr lang="en-US" sz="5400"/>
              <a:t> thôn x</a:t>
            </a:r>
            <a:r>
              <a:rPr lang="en-US" sz="5400">
                <a:solidFill>
                  <a:srgbClr val="FF0000"/>
                </a:solidFill>
              </a:rPr>
              <a:t>óm</a:t>
            </a:r>
            <a:r>
              <a:rPr lang="en-US" sz="54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95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5" y="-996391"/>
            <a:ext cx="11860114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308" y="2819400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09119" y="1220185"/>
            <a:ext cx="11413422" cy="2800753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Bài</a:t>
            </a:r>
            <a:r>
              <a:rPr kumimoji="0" lang="en-US" sz="8800" b="1" i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36:</a:t>
            </a:r>
            <a:r>
              <a:rPr kumimoji="0" lang="en-US" sz="8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</a:p>
          <a:p>
            <a:pPr marL="0" marR="0" lvl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om  ôm  ơm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1856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5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9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1921" y="1852865"/>
            <a:ext cx="5410200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28010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2970</TotalTime>
  <Words>341</Words>
  <Application>Microsoft Office PowerPoint</Application>
  <PresentationFormat>Custom</PresentationFormat>
  <Paragraphs>108</Paragraphs>
  <Slides>27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微软雅黑</vt:lpstr>
      <vt:lpstr>Arial</vt:lpstr>
      <vt:lpstr>Arial </vt:lpstr>
      <vt:lpstr>Arial Rounded MT Bold</vt:lpstr>
      <vt:lpstr>Arial-Rounded</vt:lpstr>
      <vt:lpstr>Calibri</vt:lpstr>
      <vt:lpstr>Calibri Light</vt:lpstr>
      <vt:lpstr>Times New Roman</vt:lpstr>
      <vt:lpstr>UTM Avo</vt:lpstr>
      <vt:lpstr>Office Theme</vt:lpstr>
      <vt:lpstr>1_Default Design</vt:lpstr>
      <vt:lpstr>1_Office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Trung Lê</cp:lastModifiedBy>
  <cp:revision>316</cp:revision>
  <dcterms:created xsi:type="dcterms:W3CDTF">2021-05-08T14:00:55Z</dcterms:created>
  <dcterms:modified xsi:type="dcterms:W3CDTF">2022-12-21T03:25:19Z</dcterms:modified>
</cp:coreProperties>
</file>