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28" r:id="rId3"/>
    <p:sldId id="329" r:id="rId4"/>
    <p:sldId id="330" r:id="rId5"/>
    <p:sldId id="333" r:id="rId6"/>
    <p:sldId id="334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8E290"/>
    <a:srgbClr val="FF33CC"/>
    <a:srgbClr val="FF9933"/>
    <a:srgbClr val="FF6600"/>
    <a:srgbClr val="009900"/>
    <a:srgbClr val="FF3399"/>
    <a:srgbClr val="FFC9CA"/>
    <a:srgbClr val="FF7C80"/>
    <a:srgbClr val="FCF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612" y="90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5" Type="http://schemas.openxmlformats.org/officeDocument/2006/relationships/image" Target="../media/image2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TIỂU </a:t>
            </a: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HỌC LONG BIÊN</a:t>
            </a:r>
            <a:endParaRPr lang="en-US" altLang="en-US" sz="3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0068" y="789837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Giáo viên:……………………………</a:t>
            </a:r>
            <a:endParaRPr lang="en-US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Lớp:………………………………….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89" y="6861706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5: LUYỆN TẬP (T3)</a:t>
            </a:r>
            <a:endParaRPr lang="en-US" sz="54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Rectangle 95"/>
          <p:cNvSpPr>
            <a:spLocks noChangeArrowheads="1"/>
          </p:cNvSpPr>
          <p:nvPr/>
        </p:nvSpPr>
        <p:spPr bwMode="auto">
          <a:xfrm>
            <a:off x="4556760" y="1182688"/>
            <a:ext cx="6446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5 CÁNH HOA VUI</a:t>
            </a:r>
          </a:p>
        </p:txBody>
      </p:sp>
      <p:pic>
        <p:nvPicPr>
          <p:cNvPr id="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11673103" y="6681788"/>
            <a:ext cx="340836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60"/>
          <p:cNvSpPr/>
          <p:nvPr/>
        </p:nvSpPr>
        <p:spPr bwMode="auto">
          <a:xfrm rot="18434799">
            <a:off x="11269878" y="2363788"/>
            <a:ext cx="1846262" cy="199866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 rot="2288708">
            <a:off x="13051053" y="2376488"/>
            <a:ext cx="1844675" cy="199866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 bwMode="auto">
          <a:xfrm rot="6931476">
            <a:off x="13627314" y="3897313"/>
            <a:ext cx="1844675" cy="2000251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 rot="10602285">
            <a:off x="12171578" y="4935538"/>
            <a:ext cx="1846262" cy="19986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 rot="15159014">
            <a:off x="10724572" y="3940969"/>
            <a:ext cx="1846262" cy="2000251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 bwMode="auto">
          <a:xfrm>
            <a:off x="12282703" y="3876675"/>
            <a:ext cx="1622425" cy="1619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 rot="2140650">
            <a:off x="13334267" y="2821412"/>
            <a:ext cx="1402345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 rot="7124483">
            <a:off x="13959385" y="4619819"/>
            <a:ext cx="147812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6" name="Rectangle 95"/>
          <p:cNvSpPr/>
          <p:nvPr/>
        </p:nvSpPr>
        <p:spPr>
          <a:xfrm rot="10800000">
            <a:off x="12452565" y="5706666"/>
            <a:ext cx="145256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7" name="Rectangle 96"/>
          <p:cNvSpPr/>
          <p:nvPr/>
        </p:nvSpPr>
        <p:spPr>
          <a:xfrm rot="15198060">
            <a:off x="10759368" y="4589583"/>
            <a:ext cx="142900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8" name="Rectangle 97"/>
          <p:cNvSpPr/>
          <p:nvPr/>
        </p:nvSpPr>
        <p:spPr>
          <a:xfrm rot="19257912">
            <a:off x="11370362" y="2821718"/>
            <a:ext cx="130112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9201" y="2530304"/>
            <a:ext cx="2347784" cy="2446638"/>
            <a:chOff x="1655890" y="2530304"/>
            <a:chExt cx="2347784" cy="2446638"/>
          </a:xfrm>
        </p:grpSpPr>
        <p:pic>
          <p:nvPicPr>
            <p:cNvPr id="9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98" t="23889" r="26009" b="53891"/>
            <a:stretch/>
          </p:blipFill>
          <p:spPr bwMode="auto">
            <a:xfrm>
              <a:off x="1655890" y="2530304"/>
              <a:ext cx="2347784" cy="2446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Rounded Rectangle 102"/>
            <p:cNvSpPr/>
            <p:nvPr/>
          </p:nvSpPr>
          <p:spPr>
            <a:xfrm>
              <a:off x="2020602" y="3496165"/>
              <a:ext cx="685800" cy="549901"/>
            </a:xfrm>
            <a:prstGeom prst="roundRect">
              <a:avLst/>
            </a:prstGeom>
            <a:solidFill>
              <a:srgbClr val="F8E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accent1">
                      <a:lumMod val="25000"/>
                    </a:schemeClr>
                  </a:solidFill>
                  <a:latin typeface="VNI-Avo" pitchFamily="2" charset="0"/>
                </a:rPr>
                <a:t>2</a:t>
              </a:r>
              <a:endParaRPr lang="en-US" sz="3600" b="1">
                <a:solidFill>
                  <a:schemeClr val="accent1">
                    <a:lumMod val="25000"/>
                  </a:schemeClr>
                </a:solidFill>
                <a:latin typeface="VNI-Avo" pitchFamily="2" charset="0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2582564" y="3483808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4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20713" y="2514600"/>
            <a:ext cx="2261287" cy="2446638"/>
            <a:chOff x="5358713" y="2530304"/>
            <a:chExt cx="2261287" cy="2446638"/>
          </a:xfrm>
        </p:grpSpPr>
        <p:pic>
          <p:nvPicPr>
            <p:cNvPr id="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52" t="23889" r="9597" b="53891"/>
            <a:stretch/>
          </p:blipFill>
          <p:spPr bwMode="auto">
            <a:xfrm>
              <a:off x="5358713" y="2530304"/>
              <a:ext cx="2261287" cy="2446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" name="Rounded Rectangle 104"/>
            <p:cNvSpPr/>
            <p:nvPr/>
          </p:nvSpPr>
          <p:spPr>
            <a:xfrm>
              <a:off x="5674000" y="3496165"/>
              <a:ext cx="685800" cy="549901"/>
            </a:xfrm>
            <a:prstGeom prst="roundRect">
              <a:avLst/>
            </a:prstGeom>
            <a:solidFill>
              <a:srgbClr val="F8E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accent1">
                      <a:lumMod val="25000"/>
                    </a:schemeClr>
                  </a:solidFill>
                  <a:latin typeface="VNI-Avo" pitchFamily="2" charset="0"/>
                </a:rPr>
                <a:t>4</a:t>
              </a:r>
              <a:endParaRPr lang="en-US" sz="3600" b="1">
                <a:solidFill>
                  <a:schemeClr val="accent1">
                    <a:lumMod val="25000"/>
                  </a:schemeClr>
                </a:solidFill>
                <a:latin typeface="VNI-Avo" pitchFamily="2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7434651" y="3468104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2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6367125"/>
            <a:ext cx="2347785" cy="2548275"/>
            <a:chOff x="1655889" y="5495925"/>
            <a:chExt cx="2347785" cy="2548275"/>
          </a:xfrm>
        </p:grpSpPr>
        <p:pic>
          <p:nvPicPr>
            <p:cNvPr id="10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98" t="50822" r="26009" b="26036"/>
            <a:stretch/>
          </p:blipFill>
          <p:spPr bwMode="auto">
            <a:xfrm>
              <a:off x="1655889" y="5495925"/>
              <a:ext cx="2347785" cy="254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" name="Rounded Rectangle 106"/>
            <p:cNvSpPr/>
            <p:nvPr/>
          </p:nvSpPr>
          <p:spPr>
            <a:xfrm>
              <a:off x="2020602" y="6488551"/>
              <a:ext cx="685800" cy="549901"/>
            </a:xfrm>
            <a:prstGeom prst="roundRect">
              <a:avLst/>
            </a:prstGeom>
            <a:solidFill>
              <a:srgbClr val="F8E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accent1">
                      <a:lumMod val="25000"/>
                    </a:schemeClr>
                  </a:solidFill>
                  <a:latin typeface="VNI-Avo" pitchFamily="2" charset="0"/>
                </a:rPr>
                <a:t>1</a:t>
              </a:r>
              <a:endParaRPr lang="en-US" sz="3600" b="1">
                <a:solidFill>
                  <a:schemeClr val="accent1">
                    <a:lumMod val="25000"/>
                  </a:schemeClr>
                </a:solidFill>
                <a:latin typeface="VNI-Avo" pitchFamily="2" charset="0"/>
              </a:endParaRPr>
            </a:p>
          </p:txBody>
        </p:sp>
      </p:grpSp>
      <p:sp>
        <p:nvSpPr>
          <p:cNvPr id="108" name="Rounded Rectangle 107"/>
          <p:cNvSpPr/>
          <p:nvPr/>
        </p:nvSpPr>
        <p:spPr>
          <a:xfrm>
            <a:off x="2582564" y="7347394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5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0713" y="6351421"/>
            <a:ext cx="2261287" cy="2446639"/>
            <a:chOff x="5358713" y="5495925"/>
            <a:chExt cx="2261287" cy="2446639"/>
          </a:xfrm>
        </p:grpSpPr>
        <p:pic>
          <p:nvPicPr>
            <p:cNvPr id="10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52" t="50822" r="9597" b="26959"/>
            <a:stretch/>
          </p:blipFill>
          <p:spPr bwMode="auto">
            <a:xfrm>
              <a:off x="5358713" y="5495925"/>
              <a:ext cx="2261287" cy="2446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Rounded Rectangle 108"/>
            <p:cNvSpPr/>
            <p:nvPr/>
          </p:nvSpPr>
          <p:spPr>
            <a:xfrm>
              <a:off x="5637116" y="6493721"/>
              <a:ext cx="685800" cy="549901"/>
            </a:xfrm>
            <a:prstGeom prst="roundRect">
              <a:avLst/>
            </a:prstGeom>
            <a:solidFill>
              <a:srgbClr val="F8E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accent1">
                      <a:lumMod val="25000"/>
                    </a:schemeClr>
                  </a:solidFill>
                  <a:latin typeface="VNI-Avo" pitchFamily="2" charset="0"/>
                </a:rPr>
                <a:t>5</a:t>
              </a:r>
              <a:endParaRPr lang="en-US" sz="3600" b="1">
                <a:solidFill>
                  <a:schemeClr val="accent1">
                    <a:lumMod val="25000"/>
                  </a:schemeClr>
                </a:solidFill>
                <a:latin typeface="VNI-Avo" pitchFamily="2" charset="0"/>
              </a:endParaRP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7397767" y="7336860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1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3698790" y="4432528"/>
            <a:ext cx="2347785" cy="2548275"/>
            <a:chOff x="1655889" y="5495925"/>
            <a:chExt cx="2347785" cy="2548275"/>
          </a:xfrm>
        </p:grpSpPr>
        <p:pic>
          <p:nvPicPr>
            <p:cNvPr id="11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98" t="50822" r="26009" b="26036"/>
            <a:stretch/>
          </p:blipFill>
          <p:spPr bwMode="auto">
            <a:xfrm>
              <a:off x="1655889" y="5495925"/>
              <a:ext cx="2347785" cy="254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ounded Rectangle 112"/>
            <p:cNvSpPr/>
            <p:nvPr/>
          </p:nvSpPr>
          <p:spPr>
            <a:xfrm>
              <a:off x="2020602" y="6488551"/>
              <a:ext cx="685800" cy="549901"/>
            </a:xfrm>
            <a:prstGeom prst="roundRect">
              <a:avLst/>
            </a:prstGeom>
            <a:solidFill>
              <a:srgbClr val="F8E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accent1">
                      <a:lumMod val="25000"/>
                    </a:schemeClr>
                  </a:solidFill>
                  <a:latin typeface="VNI-Avo" pitchFamily="2" charset="0"/>
                </a:rPr>
                <a:t>3</a:t>
              </a:r>
              <a:endParaRPr lang="en-US" sz="3600" b="1">
                <a:solidFill>
                  <a:schemeClr val="accent1">
                    <a:lumMod val="25000"/>
                  </a:schemeClr>
                </a:solidFill>
                <a:latin typeface="VNI-Avo" pitchFamily="2" charset="0"/>
              </a:endParaRPr>
            </a:p>
          </p:txBody>
        </p:sp>
      </p:grpSp>
      <p:sp>
        <p:nvSpPr>
          <p:cNvPr id="114" name="Rounded Rectangle 113"/>
          <p:cNvSpPr/>
          <p:nvPr/>
        </p:nvSpPr>
        <p:spPr>
          <a:xfrm>
            <a:off x="5062154" y="5412797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3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3" grpId="0"/>
      <p:bldP spid="95" grpId="0"/>
      <p:bldP spid="96" grpId="0"/>
      <p:bldP spid="97" grpId="0"/>
      <p:bldP spid="98" grpId="0"/>
      <p:bldP spid="104" grpId="0" animBg="1"/>
      <p:bldP spid="106" grpId="0" animBg="1"/>
      <p:bldP spid="108" grpId="0" animBg="1"/>
      <p:bldP spid="110" grpId="0" animBg="1"/>
      <p:bldP spid="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0" y="3348898"/>
            <a:ext cx="2596977" cy="1648491"/>
            <a:chOff x="762000" y="3348898"/>
            <a:chExt cx="2596977" cy="164849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0" t="23783" r="83310" b="64382"/>
            <a:stretch/>
          </p:blipFill>
          <p:spPr bwMode="auto">
            <a:xfrm>
              <a:off x="762000" y="3353940"/>
              <a:ext cx="794951" cy="1643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6" t="23783" r="58316" b="64382"/>
            <a:stretch/>
          </p:blipFill>
          <p:spPr bwMode="auto">
            <a:xfrm>
              <a:off x="1540102" y="3348898"/>
              <a:ext cx="1818875" cy="1643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723550" y="1182688"/>
            <a:ext cx="411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LUYỆN TẬP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18829" r="85778" b="77463"/>
          <a:stretch/>
        </p:blipFill>
        <p:spPr bwMode="auto">
          <a:xfrm>
            <a:off x="1029730" y="1981200"/>
            <a:ext cx="1363362" cy="51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3783" r="58316" b="64382"/>
          <a:stretch/>
        </p:blipFill>
        <p:spPr bwMode="auto">
          <a:xfrm>
            <a:off x="3966520" y="3353940"/>
            <a:ext cx="2664942" cy="164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38465" r="75718" b="48811"/>
          <a:stretch/>
        </p:blipFill>
        <p:spPr bwMode="auto">
          <a:xfrm>
            <a:off x="7696200" y="3230371"/>
            <a:ext cx="2669061" cy="17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39355" r="58599" b="48810"/>
          <a:stretch/>
        </p:blipFill>
        <p:spPr bwMode="auto">
          <a:xfrm>
            <a:off x="836141" y="5800575"/>
            <a:ext cx="2594919" cy="16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54126" r="75718" b="33423"/>
          <a:stretch/>
        </p:blipFill>
        <p:spPr bwMode="auto">
          <a:xfrm>
            <a:off x="3962400" y="5715001"/>
            <a:ext cx="2669061" cy="17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7" t="54126" r="58315" b="33423"/>
          <a:stretch/>
        </p:blipFill>
        <p:spPr bwMode="auto">
          <a:xfrm>
            <a:off x="7739853" y="5688228"/>
            <a:ext cx="2581753" cy="172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32121" y="3469267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1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5" b="13626"/>
          <a:stretch/>
        </p:blipFill>
        <p:spPr>
          <a:xfrm>
            <a:off x="11526329" y="4324864"/>
            <a:ext cx="4235189" cy="3119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Rectangle 95"/>
          <p:cNvSpPr>
            <a:spLocks noChangeArrowheads="1"/>
          </p:cNvSpPr>
          <p:nvPr/>
        </p:nvSpPr>
        <p:spPr bwMode="auto">
          <a:xfrm>
            <a:off x="12205069" y="3030774"/>
            <a:ext cx="2877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 ĐÃ MUA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1115196" y="3109892"/>
            <a:ext cx="1567249" cy="18596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6241" r="10703"/>
          <a:stretch/>
        </p:blipFill>
        <p:spPr>
          <a:xfrm>
            <a:off x="14510460" y="5334000"/>
            <a:ext cx="839969" cy="1077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8166488" y="3339736"/>
            <a:ext cx="1795468" cy="1619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7956207" y="5641740"/>
            <a:ext cx="2149046" cy="1775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92" y="5581110"/>
            <a:ext cx="2110387" cy="1982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0" y="5688228"/>
            <a:ext cx="2124456" cy="1949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3892894" y="3339736"/>
            <a:ext cx="2585136" cy="154828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632121" y="4280586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2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67000" y="3871893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3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864443" y="3506338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3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876800" y="4305300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4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79641" y="3908964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7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580330" y="3469267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6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592687" y="4268229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2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670814" y="3871893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8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65986" y="5903082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4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765986" y="6714401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5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31756" y="6318065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9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852086" y="5926766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4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864443" y="6750442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2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942570" y="6329392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6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580330" y="5878369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3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592687" y="6677331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2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648228" y="6293352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8E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+mj-lt"/>
              </a:rPr>
              <a:t>5</a:t>
            </a:r>
            <a:endParaRPr lang="en-US" sz="2800" b="1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13170107" y="5532846"/>
            <a:ext cx="1274152" cy="9273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07" y="5693815"/>
            <a:ext cx="880882" cy="80821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14444259" y="4512946"/>
            <a:ext cx="881279" cy="79480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107" y="4414697"/>
            <a:ext cx="1055194" cy="9913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12107883" y="4591129"/>
            <a:ext cx="986306" cy="814873"/>
          </a:xfrm>
          <a:prstGeom prst="rect">
            <a:avLst/>
          </a:prstGeom>
        </p:spPr>
      </p:pic>
      <p:sp>
        <p:nvSpPr>
          <p:cNvPr id="52" name="Rectangle 95"/>
          <p:cNvSpPr>
            <a:spLocks noChangeArrowheads="1"/>
          </p:cNvSpPr>
          <p:nvPr/>
        </p:nvSpPr>
        <p:spPr bwMode="auto">
          <a:xfrm>
            <a:off x="4433884" y="1829019"/>
            <a:ext cx="6678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MUA ĐỒ SIÊU THỊ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78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LUYỆN TẬP (T3)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34866" r="85713" b="60772"/>
          <a:stretch/>
        </p:blipFill>
        <p:spPr bwMode="auto">
          <a:xfrm>
            <a:off x="1447800" y="2057400"/>
            <a:ext cx="1505465" cy="66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40369" r="54815" b="45446"/>
          <a:stretch/>
        </p:blipFill>
        <p:spPr bwMode="auto">
          <a:xfrm>
            <a:off x="1915296" y="2667000"/>
            <a:ext cx="13327851" cy="30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53742" r="54815" b="31261"/>
          <a:stretch/>
        </p:blipFill>
        <p:spPr bwMode="auto">
          <a:xfrm>
            <a:off x="1915296" y="5679989"/>
            <a:ext cx="13327850" cy="323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009186" y="3871892"/>
            <a:ext cx="887413" cy="77630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+mj-lt"/>
              </a:rPr>
              <a:t>4</a:t>
            </a:r>
            <a:endParaRPr lang="en-US" sz="4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1734800" y="3871891"/>
            <a:ext cx="887413" cy="77630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+mj-lt"/>
              </a:rPr>
              <a:t>4</a:t>
            </a:r>
            <a:endParaRPr lang="en-US" sz="4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868400" y="3871891"/>
            <a:ext cx="887413" cy="77630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+mj-lt"/>
              </a:rPr>
              <a:t>8</a:t>
            </a:r>
            <a:endParaRPr lang="en-US" sz="4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58400" y="7010400"/>
            <a:ext cx="887413" cy="77630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+mj-lt"/>
              </a:rPr>
              <a:t>9</a:t>
            </a:r>
            <a:endParaRPr lang="en-US" sz="4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2168209" y="7024707"/>
            <a:ext cx="887413" cy="77630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+mj-lt"/>
              </a:rPr>
              <a:t>5</a:t>
            </a:r>
            <a:endParaRPr lang="en-US" sz="48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3868400" y="7024707"/>
            <a:ext cx="887413" cy="77630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+mj-lt"/>
              </a:rPr>
              <a:t>4</a:t>
            </a:r>
            <a:endParaRPr lang="en-US" sz="48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22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78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LUYỆN 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(T3)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19730" r="44906" b="77498"/>
          <a:stretch/>
        </p:blipFill>
        <p:spPr bwMode="auto">
          <a:xfrm>
            <a:off x="1142998" y="1984282"/>
            <a:ext cx="1219201" cy="48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21303" r="27753" b="61549"/>
          <a:stretch/>
        </p:blipFill>
        <p:spPr bwMode="auto">
          <a:xfrm>
            <a:off x="1142998" y="3829136"/>
            <a:ext cx="4733310" cy="252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3" t="39304" r="39330" b="47155"/>
          <a:stretch/>
        </p:blipFill>
        <p:spPr bwMode="auto">
          <a:xfrm>
            <a:off x="7198468" y="2151823"/>
            <a:ext cx="2128104" cy="29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39304" r="28855" b="47155"/>
          <a:stretch/>
        </p:blipFill>
        <p:spPr bwMode="auto">
          <a:xfrm>
            <a:off x="12512246" y="2300699"/>
            <a:ext cx="2209800" cy="27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1" t="51779" r="34411" b="35320"/>
          <a:stretch/>
        </p:blipFill>
        <p:spPr bwMode="auto">
          <a:xfrm>
            <a:off x="10058400" y="4257030"/>
            <a:ext cx="2032686" cy="276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3" t="62228" r="39330" b="24234"/>
          <a:stretch/>
        </p:blipFill>
        <p:spPr bwMode="auto">
          <a:xfrm>
            <a:off x="7198468" y="5681064"/>
            <a:ext cx="2168004" cy="299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62228" r="28855" b="24234"/>
          <a:stretch/>
        </p:blipFill>
        <p:spPr bwMode="auto">
          <a:xfrm>
            <a:off x="12397946" y="5638800"/>
            <a:ext cx="2438400" cy="307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780203" y="4257030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4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82000" y="4261149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3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52420" y="4281744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4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654217" y="4285863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2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10643" y="6256638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1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112440" y="6260757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4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776053" y="7772400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5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77850" y="7776519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3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040063" y="7844481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7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641860" y="7848600"/>
            <a:ext cx="482317" cy="467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2</a:t>
            </a:r>
            <a:endParaRPr lang="en-US" sz="28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2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11249</TotalTime>
  <Words>170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HP PC</cp:lastModifiedBy>
  <cp:revision>1296</cp:revision>
  <dcterms:created xsi:type="dcterms:W3CDTF">2008-09-09T22:52:10Z</dcterms:created>
  <dcterms:modified xsi:type="dcterms:W3CDTF">2023-10-11T09:56:32Z</dcterms:modified>
</cp:coreProperties>
</file>