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Lst>
  <p:notesMasterIdLst>
    <p:notesMasterId r:id="rId25"/>
  </p:notesMasterIdLst>
  <p:sldIdLst>
    <p:sldId id="280" r:id="rId5"/>
    <p:sldId id="282" r:id="rId6"/>
    <p:sldId id="295" r:id="rId7"/>
    <p:sldId id="358" r:id="rId8"/>
    <p:sldId id="318" r:id="rId9"/>
    <p:sldId id="369" r:id="rId10"/>
    <p:sldId id="370" r:id="rId11"/>
    <p:sldId id="360" r:id="rId12"/>
    <p:sldId id="362" r:id="rId13"/>
    <p:sldId id="371" r:id="rId14"/>
    <p:sldId id="339" r:id="rId15"/>
    <p:sldId id="379" r:id="rId16"/>
    <p:sldId id="372" r:id="rId17"/>
    <p:sldId id="292" r:id="rId18"/>
    <p:sldId id="375" r:id="rId19"/>
    <p:sldId id="373" r:id="rId20"/>
    <p:sldId id="376" r:id="rId21"/>
    <p:sldId id="377" r:id="rId22"/>
    <p:sldId id="378" r:id="rId23"/>
    <p:sldId id="31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941"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2E878B-E55F-49C2-9E0F-D9C812A52237}" type="datetimeFigureOut">
              <a:rPr lang="en-US" smtClean="0"/>
              <a:t>06/11/2023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AD528-C8FD-4DED-8538-1C051713D526}" type="slidenum">
              <a:rPr lang="en-US" smtClean="0"/>
              <a:t>‹#›</a:t>
            </a:fld>
            <a:endParaRPr lang="en-US"/>
          </a:p>
        </p:txBody>
      </p:sp>
    </p:spTree>
    <p:extLst>
      <p:ext uri="{BB962C8B-B14F-4D97-AF65-F5344CB8AC3E}">
        <p14:creationId xmlns:p14="http://schemas.microsoft.com/office/powerpoint/2010/main" val="2913324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08992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9787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1755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78316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22386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941627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17381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058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9960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01120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38541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06680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30999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52457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83996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63850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27976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06018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59923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2.png"/><Relationship Id="rId14"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2.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microsoft.com/office/2007/relationships/hdphoto" Target="../media/hdphoto1.wdp"/><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3.png"/><Relationship Id="rId1" Type="http://schemas.openxmlformats.org/officeDocument/2006/relationships/slideMaster" Target="../slideMasters/slideMaster4.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19" Type="http://schemas.microsoft.com/office/2007/relationships/hdphoto" Target="../media/hdphoto2.wdp"/><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287519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578439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378417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9350-700E-4B0C-A3E5-C1D9554BB807}"/>
              </a:ext>
            </a:extLst>
          </p:cNvPr>
          <p:cNvSpPr>
            <a:spLocks noGrp="1"/>
          </p:cNvSpPr>
          <p:nvPr>
            <p:ph type="ctrTitle"/>
          </p:nvPr>
        </p:nvSpPr>
        <p:spPr>
          <a:xfrm>
            <a:off x="1524001" y="1122363"/>
            <a:ext cx="9144000" cy="2387600"/>
          </a:xfrm>
          <a:prstGeom prst="rect">
            <a:avLst/>
          </a:prstGeo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395FB096-5C12-4D67-9A50-27E1F7F99EC5}"/>
              </a:ext>
            </a:extLst>
          </p:cNvPr>
          <p:cNvSpPr>
            <a:spLocks noGrp="1"/>
          </p:cNvSpPr>
          <p:nvPr>
            <p:ph type="subTitle" idx="1"/>
          </p:nvPr>
        </p:nvSpPr>
        <p:spPr>
          <a:xfrm>
            <a:off x="1524001" y="3602038"/>
            <a:ext cx="9144000" cy="1655762"/>
          </a:xfrm>
          <a:prstGeom prst="rect">
            <a:avLst/>
          </a:prstGeo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5A4A05-0477-4D9E-A8DB-731A2BD50E6D}"/>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06/11/2023</a:t>
            </a:fld>
            <a:endParaRPr lang="en-US"/>
          </a:p>
        </p:txBody>
      </p:sp>
      <p:sp>
        <p:nvSpPr>
          <p:cNvPr id="5" name="Footer Placeholder 4">
            <a:extLst>
              <a:ext uri="{FF2B5EF4-FFF2-40B4-BE49-F238E27FC236}">
                <a16:creationId xmlns:a16="http://schemas.microsoft.com/office/drawing/2014/main" id="{BCC7CB5D-2637-421C-B549-485DE900B9DB}"/>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9F9F00F-B768-4068-B350-E434E40B8C7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725042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F497-ADE5-44AD-9B5C-12C5D94BEBDC}"/>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9E5E7B7-14A7-4AEE-A40D-9DFA2CA5152F}"/>
              </a:ext>
            </a:extLst>
          </p:cNvPr>
          <p:cNvSpPr>
            <a:spLocks noGrp="1"/>
          </p:cNvSpPr>
          <p:nvPr>
            <p:ph idx="1"/>
          </p:nvPr>
        </p:nvSpPr>
        <p:spPr>
          <a:xfrm>
            <a:off x="838201"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3D514-E1C1-4667-91D0-8A7B2C58A7C8}"/>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06/11/2023</a:t>
            </a:fld>
            <a:endParaRPr lang="en-US"/>
          </a:p>
        </p:txBody>
      </p:sp>
      <p:sp>
        <p:nvSpPr>
          <p:cNvPr id="5" name="Footer Placeholder 4">
            <a:extLst>
              <a:ext uri="{FF2B5EF4-FFF2-40B4-BE49-F238E27FC236}">
                <a16:creationId xmlns:a16="http://schemas.microsoft.com/office/drawing/2014/main" id="{F67B63D8-9E4F-43DA-8B36-53E5D4405101}"/>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1707D3-F83F-45BB-86AA-F8CDC32CDA73}"/>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337005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D43F2-68F2-451B-936B-7E740A9E024A}"/>
              </a:ext>
            </a:extLst>
          </p:cNvPr>
          <p:cNvSpPr>
            <a:spLocks noGrp="1"/>
          </p:cNvSpPr>
          <p:nvPr>
            <p:ph type="title"/>
          </p:nvPr>
        </p:nvSpPr>
        <p:spPr>
          <a:xfrm>
            <a:off x="831850" y="1709740"/>
            <a:ext cx="10515600" cy="2852737"/>
          </a:xfrm>
          <a:prstGeom prst="rect">
            <a:avLst/>
          </a:prstGeo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574629C5-A859-4AC2-B016-6B053451CADD}"/>
              </a:ext>
            </a:extLst>
          </p:cNvPr>
          <p:cNvSpPr>
            <a:spLocks noGrp="1"/>
          </p:cNvSpPr>
          <p:nvPr>
            <p:ph type="body" idx="1"/>
          </p:nvPr>
        </p:nvSpPr>
        <p:spPr>
          <a:xfrm>
            <a:off x="831850" y="4589465"/>
            <a:ext cx="10515600" cy="1500187"/>
          </a:xfrm>
          <a:prstGeom prst="rect">
            <a:avLst/>
          </a:prstGeo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E89A62-E802-4D13-8A76-2A7646437F48}"/>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06/11/2023</a:t>
            </a:fld>
            <a:endParaRPr lang="en-US"/>
          </a:p>
        </p:txBody>
      </p:sp>
      <p:sp>
        <p:nvSpPr>
          <p:cNvPr id="5" name="Footer Placeholder 4">
            <a:extLst>
              <a:ext uri="{FF2B5EF4-FFF2-40B4-BE49-F238E27FC236}">
                <a16:creationId xmlns:a16="http://schemas.microsoft.com/office/drawing/2014/main" id="{094A9199-291E-44A7-BED3-C6263BAC1C1E}"/>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A6A6BC-FCBB-4D8C-AA6A-EA9B8E2FA93C}"/>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977621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10B5-DB23-4E33-B736-161657400EC0}"/>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19C0811-2C17-492A-BE42-FB301509C438}"/>
              </a:ext>
            </a:extLst>
          </p:cNvPr>
          <p:cNvSpPr>
            <a:spLocks noGrp="1"/>
          </p:cNvSpPr>
          <p:nvPr>
            <p:ph sz="half" idx="1"/>
          </p:nvPr>
        </p:nvSpPr>
        <p:spPr>
          <a:xfrm>
            <a:off x="838201"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FA9F3-2A5C-4E0E-B47B-0E6381F1B03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631903-ED01-49C1-A7AE-569F4B3530D0}"/>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06/11/2023</a:t>
            </a:fld>
            <a:endParaRPr lang="en-US"/>
          </a:p>
        </p:txBody>
      </p:sp>
      <p:sp>
        <p:nvSpPr>
          <p:cNvPr id="6" name="Footer Placeholder 5">
            <a:extLst>
              <a:ext uri="{FF2B5EF4-FFF2-40B4-BE49-F238E27FC236}">
                <a16:creationId xmlns:a16="http://schemas.microsoft.com/office/drawing/2014/main" id="{73563C52-21EF-4DC5-BA8A-FB7687386C86}"/>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8D0B79-BF35-4E75-B826-37157BC6001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150947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DE74-8031-4332-8E16-3409E2C7EC67}"/>
              </a:ext>
            </a:extLst>
          </p:cNvPr>
          <p:cNvSpPr>
            <a:spLocks noGrp="1"/>
          </p:cNvSpPr>
          <p:nvPr>
            <p:ph type="title"/>
          </p:nvPr>
        </p:nvSpPr>
        <p:spPr>
          <a:xfrm>
            <a:off x="839788" y="365127"/>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19FDC92-24BF-48A5-AB77-35421E2D8409}"/>
              </a:ext>
            </a:extLst>
          </p:cNvPr>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C0D8D8-D2AD-4D40-A50E-F5FDC9765AF0}"/>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379F8E-2343-4787-8CB2-CA9F4B1BF6A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671229-BFD5-4122-8DEB-286482231E0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CD559C-289E-406C-A9F8-0B8D213EDC23}"/>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06/11/2023</a:t>
            </a:fld>
            <a:endParaRPr lang="en-US"/>
          </a:p>
        </p:txBody>
      </p:sp>
      <p:sp>
        <p:nvSpPr>
          <p:cNvPr id="8" name="Footer Placeholder 7">
            <a:extLst>
              <a:ext uri="{FF2B5EF4-FFF2-40B4-BE49-F238E27FC236}">
                <a16:creationId xmlns:a16="http://schemas.microsoft.com/office/drawing/2014/main" id="{018DC19D-B160-4B22-B4E6-7B87291FA9D3}"/>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4E00B05-62D7-4898-9CC6-471BC029469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582638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E807E-ECD4-4B27-A799-A20627211B52}"/>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90F5F57-B950-4801-9F75-A326E47F3AF1}"/>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06/11/2023</a:t>
            </a:fld>
            <a:endParaRPr lang="en-US"/>
          </a:p>
        </p:txBody>
      </p:sp>
      <p:sp>
        <p:nvSpPr>
          <p:cNvPr id="4" name="Footer Placeholder 3">
            <a:extLst>
              <a:ext uri="{FF2B5EF4-FFF2-40B4-BE49-F238E27FC236}">
                <a16:creationId xmlns:a16="http://schemas.microsoft.com/office/drawing/2014/main" id="{4B8A790C-CE61-4CFE-9EC7-F541DC9F4C19}"/>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8DBEF2D-B19A-48C9-BB06-72983D20AB3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961510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C0122E-0E2E-46B0-A3DC-0A42EC85C2A4}"/>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06/11/2023</a:t>
            </a:fld>
            <a:endParaRPr lang="en-US"/>
          </a:p>
        </p:txBody>
      </p:sp>
      <p:sp>
        <p:nvSpPr>
          <p:cNvPr id="3" name="Footer Placeholder 2">
            <a:extLst>
              <a:ext uri="{FF2B5EF4-FFF2-40B4-BE49-F238E27FC236}">
                <a16:creationId xmlns:a16="http://schemas.microsoft.com/office/drawing/2014/main" id="{55FA9ECA-94A7-4F30-A71D-D8716A85BB82}"/>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CD885A-E635-4E4B-91BD-42210EBBFF2B}"/>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869903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6D3D8-330B-40CF-BAA1-832D9582D3A5}"/>
              </a:ext>
            </a:extLst>
          </p:cNvPr>
          <p:cNvSpPr>
            <a:spLocks noGrp="1"/>
          </p:cNvSpPr>
          <p:nvPr>
            <p:ph type="title"/>
          </p:nvPr>
        </p:nvSpPr>
        <p:spPr>
          <a:xfrm>
            <a:off x="839789" y="457200"/>
            <a:ext cx="3932237" cy="1600200"/>
          </a:xfrm>
          <a:prstGeom prst="rect">
            <a:avLst/>
          </a:prstGeo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7D1E54ED-B6B5-49DC-ADF0-8B0B36BB4569}"/>
              </a:ext>
            </a:extLst>
          </p:cNvPr>
          <p:cNvSpPr>
            <a:spLocks noGrp="1"/>
          </p:cNvSpPr>
          <p:nvPr>
            <p:ph idx="1"/>
          </p:nvPr>
        </p:nvSpPr>
        <p:spPr>
          <a:xfrm>
            <a:off x="5183188" y="987427"/>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36CEA5-8091-4C7C-B74E-6705BC2EBFE7}"/>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783EA5-A629-487C-9BE5-597FDEF32549}"/>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06/11/2023</a:t>
            </a:fld>
            <a:endParaRPr lang="en-US"/>
          </a:p>
        </p:txBody>
      </p:sp>
      <p:sp>
        <p:nvSpPr>
          <p:cNvPr id="6" name="Footer Placeholder 5">
            <a:extLst>
              <a:ext uri="{FF2B5EF4-FFF2-40B4-BE49-F238E27FC236}">
                <a16:creationId xmlns:a16="http://schemas.microsoft.com/office/drawing/2014/main" id="{539D0DD7-D414-4006-910E-3BF43BA79813}"/>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0D499A-5565-4E7B-A65F-AF9E5A16C57C}"/>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470920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416949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9340-D308-4C9F-BFD3-B349FE80B005}"/>
              </a:ext>
            </a:extLst>
          </p:cNvPr>
          <p:cNvSpPr>
            <a:spLocks noGrp="1"/>
          </p:cNvSpPr>
          <p:nvPr>
            <p:ph type="title"/>
          </p:nvPr>
        </p:nvSpPr>
        <p:spPr>
          <a:xfrm>
            <a:off x="839789" y="457200"/>
            <a:ext cx="3932237" cy="1600200"/>
          </a:xfrm>
          <a:prstGeom prst="rect">
            <a:avLst/>
          </a:prstGeo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59A6672E-850B-4ADC-8B76-F56BB091F70D}"/>
              </a:ext>
            </a:extLst>
          </p:cNvPr>
          <p:cNvSpPr>
            <a:spLocks noGrp="1"/>
          </p:cNvSpPr>
          <p:nvPr>
            <p:ph type="pic" idx="1"/>
          </p:nvPr>
        </p:nvSpPr>
        <p:spPr>
          <a:xfrm>
            <a:off x="5183188" y="987427"/>
            <a:ext cx="6172200" cy="4873625"/>
          </a:xfrm>
          <a:prstGeom prst="rect">
            <a:avLst/>
          </a:prstGeo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a16="http://schemas.microsoft.com/office/drawing/2014/main" id="{D1921A86-6D7D-4587-A214-3230EB881B06}"/>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291C2F-4234-4789-AE81-88F08EEECFF8}"/>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06/11/2023</a:t>
            </a:fld>
            <a:endParaRPr lang="en-US"/>
          </a:p>
        </p:txBody>
      </p:sp>
      <p:sp>
        <p:nvSpPr>
          <p:cNvPr id="6" name="Footer Placeholder 5">
            <a:extLst>
              <a:ext uri="{FF2B5EF4-FFF2-40B4-BE49-F238E27FC236}">
                <a16:creationId xmlns:a16="http://schemas.microsoft.com/office/drawing/2014/main" id="{AEA54AAD-31FB-4CD5-B625-1A83C7D38404}"/>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D839D6-E2CC-453D-A3DD-C7275902579D}"/>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892148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7A70-5DF0-4706-BE97-83CEB6072475}"/>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79E524-5B41-4E0F-B34D-657C6152FC14}"/>
              </a:ext>
            </a:extLst>
          </p:cNvPr>
          <p:cNvSpPr>
            <a:spLocks noGrp="1"/>
          </p:cNvSpPr>
          <p:nvPr>
            <p:ph type="body" orient="vert" idx="1"/>
          </p:nvPr>
        </p:nvSpPr>
        <p:spPr>
          <a:xfrm>
            <a:off x="838201"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6EED4-FE8F-471A-B4C5-9F11D9177EF5}"/>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06/11/2023</a:t>
            </a:fld>
            <a:endParaRPr lang="en-US"/>
          </a:p>
        </p:txBody>
      </p:sp>
      <p:sp>
        <p:nvSpPr>
          <p:cNvPr id="5" name="Footer Placeholder 4">
            <a:extLst>
              <a:ext uri="{FF2B5EF4-FFF2-40B4-BE49-F238E27FC236}">
                <a16:creationId xmlns:a16="http://schemas.microsoft.com/office/drawing/2014/main" id="{D0CD0A23-611E-4FF7-A46E-75C1BA08A711}"/>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8C4916-7F47-4A0E-AFCA-3213F13F8558}"/>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409882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23A9D7-7BB4-4421-88D5-027FE48D161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D12F70-FBF9-4564-8CBD-5D21E1650B8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164B2-7A17-4FC3-95C7-182EBA991317}"/>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06/11/2023</a:t>
            </a:fld>
            <a:endParaRPr lang="en-US"/>
          </a:p>
        </p:txBody>
      </p:sp>
      <p:sp>
        <p:nvSpPr>
          <p:cNvPr id="5" name="Footer Placeholder 4">
            <a:extLst>
              <a:ext uri="{FF2B5EF4-FFF2-40B4-BE49-F238E27FC236}">
                <a16:creationId xmlns:a16="http://schemas.microsoft.com/office/drawing/2014/main" id="{E791C72C-44BD-44E1-9058-C64C8CB56E5D}"/>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DDA14B-2151-42B8-A27C-F14E1DA47845}"/>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803572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21779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23867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91686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33710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57440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13352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73418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71568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78453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75644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50278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43578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7398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3333287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16171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2755532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33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84913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635007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8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25156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7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02529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6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64273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5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6904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4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76225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3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51541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96643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551589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46461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4273057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95835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343716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B582E9-4F3F-4026-9570-E934901A889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99592" y="245165"/>
            <a:ext cx="1430109" cy="1430109"/>
          </a:xfrm>
          <a:prstGeom prst="rect">
            <a:avLst/>
          </a:prstGeom>
        </p:spPr>
      </p:pic>
    </p:spTree>
    <p:extLst>
      <p:ext uri="{BB962C8B-B14F-4D97-AF65-F5344CB8AC3E}">
        <p14:creationId xmlns:p14="http://schemas.microsoft.com/office/powerpoint/2010/main" val="41336088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2116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FD2EC49A-03A4-47EF-BAA0-E91C31E2A5C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51113" y="96078"/>
            <a:ext cx="1131935" cy="1131935"/>
          </a:xfrm>
          <a:prstGeom prst="rect">
            <a:avLst/>
          </a:prstGeom>
        </p:spPr>
      </p:pic>
    </p:spTree>
    <p:extLst>
      <p:ext uri="{BB962C8B-B14F-4D97-AF65-F5344CB8AC3E}">
        <p14:creationId xmlns:p14="http://schemas.microsoft.com/office/powerpoint/2010/main" val="4077201503"/>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504335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0.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emf"/><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jpg"/><Relationship Id="rId1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62.png"/></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emf"/><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jpg"/><Relationship Id="rId1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4046"/>
          <a:stretch/>
        </p:blipFill>
        <p:spPr>
          <a:xfrm>
            <a:off x="5774090" y="0"/>
            <a:ext cx="6303886" cy="6858000"/>
          </a:xfrm>
          <a:prstGeom prst="rect">
            <a:avLst/>
          </a:prstGeom>
        </p:spPr>
      </p:pic>
      <p:pic>
        <p:nvPicPr>
          <p:cNvPr id="13" name="Picture 12">
            <a:extLst>
              <a:ext uri="{FF2B5EF4-FFF2-40B4-BE49-F238E27FC236}">
                <a16:creationId xmlns:a16="http://schemas.microsoft.com/office/drawing/2014/main" id="{B0E3B7AA-7EE6-415E-A131-8284F1CCD187}"/>
              </a:ext>
            </a:extLst>
          </p:cNvPr>
          <p:cNvPicPr>
            <a:picLocks noChangeAspect="1"/>
          </p:cNvPicPr>
          <p:nvPr/>
        </p:nvPicPr>
        <p:blipFill>
          <a:blip r:embed="rId6"/>
          <a:stretch>
            <a:fillRect/>
          </a:stretch>
        </p:blipFill>
        <p:spPr>
          <a:xfrm>
            <a:off x="199204" y="1394951"/>
            <a:ext cx="8047417" cy="749873"/>
          </a:xfrm>
          <a:prstGeom prst="rect">
            <a:avLst/>
          </a:prstGeom>
        </p:spPr>
      </p:pic>
      <p:pic>
        <p:nvPicPr>
          <p:cNvPr id="9" name="Picture 8">
            <a:extLst>
              <a:ext uri="{FF2B5EF4-FFF2-40B4-BE49-F238E27FC236}">
                <a16:creationId xmlns:a16="http://schemas.microsoft.com/office/drawing/2014/main" id="{A91C1DF9-FBE7-4EA4-8119-BE0F295B8133}"/>
              </a:ext>
            </a:extLst>
          </p:cNvPr>
          <p:cNvPicPr>
            <a:picLocks noChangeAspect="1"/>
          </p:cNvPicPr>
          <p:nvPr/>
        </p:nvPicPr>
        <p:blipFill>
          <a:blip r:embed="rId7"/>
          <a:stretch>
            <a:fillRect/>
          </a:stretch>
        </p:blipFill>
        <p:spPr>
          <a:xfrm>
            <a:off x="138584" y="2298515"/>
            <a:ext cx="7602371" cy="2194750"/>
          </a:xfrm>
          <a:prstGeom prst="rect">
            <a:avLst/>
          </a:prstGeom>
        </p:spPr>
      </p:pic>
    </p:spTree>
    <p:extLst>
      <p:ext uri="{BB962C8B-B14F-4D97-AF65-F5344CB8AC3E}">
        <p14:creationId xmlns:p14="http://schemas.microsoft.com/office/powerpoint/2010/main" val="4274323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4" fill="hold"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1000"/>
                                        <p:tgtEl>
                                          <p:spTgt spid="3"/>
                                        </p:tgtEl>
                                      </p:cBhvr>
                                    </p:animEffect>
                                  </p:childTnLst>
                                </p:cTn>
                              </p:par>
                              <p:par>
                                <p:cTn id="11" presetID="2" presetClass="entr" presetSubtype="2" fill="hold" nodeType="withEffect">
                                  <p:stCondLst>
                                    <p:cond delay="100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E180D4A7-C9FB-4DFB-919C-405C955672EB}">
      <p14:showEvtLst xmlns:p14="http://schemas.microsoft.com/office/powerpoint/2010/main">
        <p14:playEvt time="0" objId="1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497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4" name="Picture 43" descr="Shape, square&#10;&#10;Description automatically generated">
            <a:extLst>
              <a:ext uri="{FF2B5EF4-FFF2-40B4-BE49-F238E27FC236}">
                <a16:creationId xmlns:a16="http://schemas.microsoft.com/office/drawing/2014/main" id="{F3C3F74A-141C-41F5-869E-EC39B4642A6D}"/>
              </a:ext>
            </a:extLst>
          </p:cNvPr>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860800" y="400803"/>
            <a:ext cx="7896859" cy="5428308"/>
          </a:xfrm>
          <a:prstGeom prst="rect">
            <a:avLst/>
          </a:prstGeom>
        </p:spPr>
      </p:pic>
      <p:pic>
        <p:nvPicPr>
          <p:cNvPr id="42" name="图片 2">
            <a:extLst>
              <a:ext uri="{FF2B5EF4-FFF2-40B4-BE49-F238E27FC236}">
                <a16:creationId xmlns:a16="http://schemas.microsoft.com/office/drawing/2014/main" id="{96C753BF-6E73-4537-848B-148989380FB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225"/>
          <a:stretch/>
        </p:blipFill>
        <p:spPr>
          <a:xfrm>
            <a:off x="0" y="5097553"/>
            <a:ext cx="12192000" cy="1760447"/>
          </a:xfrm>
          <a:prstGeom prst="rect">
            <a:avLst/>
          </a:prstGeom>
        </p:spPr>
      </p:pic>
      <p:grpSp>
        <p:nvGrpSpPr>
          <p:cNvPr id="5" name="Group 4"/>
          <p:cNvGrpSpPr/>
          <p:nvPr/>
        </p:nvGrpSpPr>
        <p:grpSpPr>
          <a:xfrm>
            <a:off x="742608" y="871966"/>
            <a:ext cx="292103" cy="4261931"/>
            <a:chOff x="1374772" y="1213680"/>
            <a:chExt cx="274322" cy="5187394"/>
          </a:xfrm>
        </p:grpSpPr>
        <p:sp>
          <p:nvSpPr>
            <p:cNvPr id="6" name="Pentagon 21"/>
            <p:cNvSpPr/>
            <p:nvPr/>
          </p:nvSpPr>
          <p:spPr>
            <a:xfrm rot="5400000">
              <a:off x="1103752" y="5857228"/>
              <a:ext cx="814866" cy="272825"/>
            </a:xfrm>
            <a:prstGeom prst="homePlate">
              <a:avLst>
                <a:gd name="adj" fmla="val 281623"/>
              </a:avLst>
            </a:prstGeom>
            <a:gradFill flip="none" rotWithShape="1">
              <a:gsLst>
                <a:gs pos="100000">
                  <a:srgbClr val="B88954"/>
                </a:gs>
                <a:gs pos="0">
                  <a:srgbClr val="E1C9AF"/>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tangle 5"/>
            <p:cNvSpPr/>
            <p:nvPr/>
          </p:nvSpPr>
          <p:spPr>
            <a:xfrm>
              <a:off x="1374774" y="2007666"/>
              <a:ext cx="273845" cy="3776859"/>
            </a:xfrm>
            <a:custGeom>
              <a:avLst/>
              <a:gdLst>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0 w 272825"/>
                <a:gd name="connsiteY4" fmla="*/ 0 h 3776662"/>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1 w 272825"/>
                <a:gd name="connsiteY4" fmla="*/ 3609974 h 3776662"/>
                <a:gd name="connsiteX5" fmla="*/ 0 w 272825"/>
                <a:gd name="connsiteY5" fmla="*/ 0 h 3776662"/>
                <a:gd name="connsiteX0" fmla="*/ 0 w 272825"/>
                <a:gd name="connsiteY0" fmla="*/ 0 h 3776662"/>
                <a:gd name="connsiteX1" fmla="*/ 272825 w 272825"/>
                <a:gd name="connsiteY1" fmla="*/ 0 h 3776662"/>
                <a:gd name="connsiteX2" fmla="*/ 272825 w 272825"/>
                <a:gd name="connsiteY2" fmla="*/ 3776662 h 3776662"/>
                <a:gd name="connsiteX3" fmla="*/ 57151 w 272825"/>
                <a:gd name="connsiteY3" fmla="*/ 3776661 h 3776662"/>
                <a:gd name="connsiteX4" fmla="*/ 0 w 272825"/>
                <a:gd name="connsiteY4" fmla="*/ 3776662 h 3776662"/>
                <a:gd name="connsiteX5" fmla="*/ 1 w 272825"/>
                <a:gd name="connsiteY5" fmla="*/ 3609974 h 3776662"/>
                <a:gd name="connsiteX6" fmla="*/ 0 w 272825"/>
                <a:gd name="connsiteY6"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57151 w 272825"/>
                <a:gd name="connsiteY4" fmla="*/ 3776661 h 3776662"/>
                <a:gd name="connsiteX5" fmla="*/ 0 w 272825"/>
                <a:gd name="connsiteY5" fmla="*/ 3776662 h 3776662"/>
                <a:gd name="connsiteX6" fmla="*/ 1 w 272825"/>
                <a:gd name="connsiteY6" fmla="*/ 3609974 h 3776662"/>
                <a:gd name="connsiteX7" fmla="*/ 0 w 272825"/>
                <a:gd name="connsiteY7"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107157 w 272825"/>
                <a:gd name="connsiteY4" fmla="*/ 3774280 h 3776662"/>
                <a:gd name="connsiteX5" fmla="*/ 57151 w 272825"/>
                <a:gd name="connsiteY5" fmla="*/ 3776661 h 3776662"/>
                <a:gd name="connsiteX6" fmla="*/ 0 w 272825"/>
                <a:gd name="connsiteY6" fmla="*/ 3776662 h 3776662"/>
                <a:gd name="connsiteX7" fmla="*/ 1 w 272825"/>
                <a:gd name="connsiteY7" fmla="*/ 3609974 h 3776662"/>
                <a:gd name="connsiteX8" fmla="*/ 0 w 272825"/>
                <a:gd name="connsiteY8" fmla="*/ 0 h 3776662"/>
                <a:gd name="connsiteX0" fmla="*/ 0 w 272825"/>
                <a:gd name="connsiteY0" fmla="*/ 0 h 3776662"/>
                <a:gd name="connsiteX1" fmla="*/ 272825 w 272825"/>
                <a:gd name="connsiteY1" fmla="*/ 0 h 3776662"/>
                <a:gd name="connsiteX2" fmla="*/ 272825 w 272825"/>
                <a:gd name="connsiteY2" fmla="*/ 3776662 h 3776662"/>
                <a:gd name="connsiteX3" fmla="*/ 221457 w 272825"/>
                <a:gd name="connsiteY3" fmla="*/ 3774280 h 3776662"/>
                <a:gd name="connsiteX4" fmla="*/ 166689 w 272825"/>
                <a:gd name="connsiteY4" fmla="*/ 3776661 h 3776662"/>
                <a:gd name="connsiteX5" fmla="*/ 107157 w 272825"/>
                <a:gd name="connsiteY5" fmla="*/ 3774280 h 3776662"/>
                <a:gd name="connsiteX6" fmla="*/ 57151 w 272825"/>
                <a:gd name="connsiteY6" fmla="*/ 3776661 h 3776662"/>
                <a:gd name="connsiteX7" fmla="*/ 0 w 272825"/>
                <a:gd name="connsiteY7" fmla="*/ 3776662 h 3776662"/>
                <a:gd name="connsiteX8" fmla="*/ 1 w 272825"/>
                <a:gd name="connsiteY8" fmla="*/ 3609974 h 3776662"/>
                <a:gd name="connsiteX9" fmla="*/ 0 w 272825"/>
                <a:gd name="connsiteY9" fmla="*/ 0 h 3776662"/>
                <a:gd name="connsiteX0" fmla="*/ 0 w 272825"/>
                <a:gd name="connsiteY0" fmla="*/ 0 h 3776662"/>
                <a:gd name="connsiteX1" fmla="*/ 272825 w 272825"/>
                <a:gd name="connsiteY1" fmla="*/ 0 h 3776662"/>
                <a:gd name="connsiteX2" fmla="*/ 272825 w 272825"/>
                <a:gd name="connsiteY2" fmla="*/ 3776662 h 3776662"/>
                <a:gd name="connsiteX3" fmla="*/ 252414 w 272825"/>
                <a:gd name="connsiteY3" fmla="*/ 3776661 h 3776662"/>
                <a:gd name="connsiteX4" fmla="*/ 221457 w 272825"/>
                <a:gd name="connsiteY4" fmla="*/ 3774280 h 3776662"/>
                <a:gd name="connsiteX5" fmla="*/ 166689 w 272825"/>
                <a:gd name="connsiteY5" fmla="*/ 3776661 h 3776662"/>
                <a:gd name="connsiteX6" fmla="*/ 107157 w 272825"/>
                <a:gd name="connsiteY6" fmla="*/ 3774280 h 3776662"/>
                <a:gd name="connsiteX7" fmla="*/ 57151 w 272825"/>
                <a:gd name="connsiteY7" fmla="*/ 3776661 h 3776662"/>
                <a:gd name="connsiteX8" fmla="*/ 0 w 272825"/>
                <a:gd name="connsiteY8" fmla="*/ 3776662 h 3776662"/>
                <a:gd name="connsiteX9" fmla="*/ 1 w 272825"/>
                <a:gd name="connsiteY9" fmla="*/ 3609974 h 3776662"/>
                <a:gd name="connsiteX10" fmla="*/ 0 w 272825"/>
                <a:gd name="connsiteY10" fmla="*/ 0 h 3776662"/>
                <a:gd name="connsiteX0" fmla="*/ 0 w 273845"/>
                <a:gd name="connsiteY0" fmla="*/ 0 h 3776662"/>
                <a:gd name="connsiteX1" fmla="*/ 272825 w 273845"/>
                <a:gd name="connsiteY1" fmla="*/ 0 h 3776662"/>
                <a:gd name="connsiteX2" fmla="*/ 273845 w 273845"/>
                <a:gd name="connsiteY2" fmla="*/ 3581399 h 3776662"/>
                <a:gd name="connsiteX3" fmla="*/ 272825 w 273845"/>
                <a:gd name="connsiteY3" fmla="*/ 3776662 h 3776662"/>
                <a:gd name="connsiteX4" fmla="*/ 252414 w 273845"/>
                <a:gd name="connsiteY4" fmla="*/ 3776661 h 3776662"/>
                <a:gd name="connsiteX5" fmla="*/ 221457 w 273845"/>
                <a:gd name="connsiteY5" fmla="*/ 3774280 h 3776662"/>
                <a:gd name="connsiteX6" fmla="*/ 166689 w 273845"/>
                <a:gd name="connsiteY6" fmla="*/ 3776661 h 3776662"/>
                <a:gd name="connsiteX7" fmla="*/ 107157 w 273845"/>
                <a:gd name="connsiteY7" fmla="*/ 3774280 h 3776662"/>
                <a:gd name="connsiteX8" fmla="*/ 57151 w 273845"/>
                <a:gd name="connsiteY8" fmla="*/ 3776661 h 3776662"/>
                <a:gd name="connsiteX9" fmla="*/ 0 w 273845"/>
                <a:gd name="connsiteY9" fmla="*/ 3776662 h 3776662"/>
                <a:gd name="connsiteX10" fmla="*/ 1 w 273845"/>
                <a:gd name="connsiteY10" fmla="*/ 3609974 h 3776662"/>
                <a:gd name="connsiteX11" fmla="*/ 0 w 273845"/>
                <a:gd name="connsiteY11" fmla="*/ 0 h 3776662"/>
                <a:gd name="connsiteX0" fmla="*/ 0 w 273845"/>
                <a:gd name="connsiteY0" fmla="*/ 0 h 3776662"/>
                <a:gd name="connsiteX1" fmla="*/ 272825 w 273845"/>
                <a:gd name="connsiteY1" fmla="*/ 0 h 3776662"/>
                <a:gd name="connsiteX2" fmla="*/ 273845 w 273845"/>
                <a:gd name="connsiteY2" fmla="*/ 3581399 h 3776662"/>
                <a:gd name="connsiteX3" fmla="*/ 252414 w 273845"/>
                <a:gd name="connsiteY3" fmla="*/ 3776661 h 3776662"/>
                <a:gd name="connsiteX4" fmla="*/ 221457 w 273845"/>
                <a:gd name="connsiteY4" fmla="*/ 3774280 h 3776662"/>
                <a:gd name="connsiteX5" fmla="*/ 166689 w 273845"/>
                <a:gd name="connsiteY5" fmla="*/ 3776661 h 3776662"/>
                <a:gd name="connsiteX6" fmla="*/ 107157 w 273845"/>
                <a:gd name="connsiteY6" fmla="*/ 3774280 h 3776662"/>
                <a:gd name="connsiteX7" fmla="*/ 57151 w 273845"/>
                <a:gd name="connsiteY7" fmla="*/ 3776661 h 3776662"/>
                <a:gd name="connsiteX8" fmla="*/ 0 w 273845"/>
                <a:gd name="connsiteY8" fmla="*/ 3776662 h 3776662"/>
                <a:gd name="connsiteX9" fmla="*/ 1 w 273845"/>
                <a:gd name="connsiteY9" fmla="*/ 3609974 h 3776662"/>
                <a:gd name="connsiteX10" fmla="*/ 0 w 273845"/>
                <a:gd name="connsiteY10" fmla="*/ 0 h 3776662"/>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7157 w 273845"/>
                <a:gd name="connsiteY6" fmla="*/ 3774280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0032 w 273845"/>
                <a:gd name="connsiteY3" fmla="*/ 3695699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845" h="3776859">
                  <a:moveTo>
                    <a:pt x="0" y="0"/>
                  </a:moveTo>
                  <a:lnTo>
                    <a:pt x="272825" y="0"/>
                  </a:lnTo>
                  <a:lnTo>
                    <a:pt x="273845" y="3581399"/>
                  </a:lnTo>
                  <a:cubicBezTo>
                    <a:pt x="269876" y="3659980"/>
                    <a:pt x="258763" y="3688555"/>
                    <a:pt x="245270" y="3702843"/>
                  </a:cubicBezTo>
                  <a:cubicBezTo>
                    <a:pt x="228204" y="3675061"/>
                    <a:pt x="236936" y="3619101"/>
                    <a:pt x="223839" y="3631404"/>
                  </a:cubicBezTo>
                  <a:cubicBezTo>
                    <a:pt x="210742" y="3643707"/>
                    <a:pt x="186533" y="3771105"/>
                    <a:pt x="166689" y="3776661"/>
                  </a:cubicBezTo>
                  <a:cubicBezTo>
                    <a:pt x="146845" y="3782217"/>
                    <a:pt x="123032" y="3669109"/>
                    <a:pt x="104776" y="3664743"/>
                  </a:cubicBezTo>
                  <a:cubicBezTo>
                    <a:pt x="86520" y="3660377"/>
                    <a:pt x="74614" y="3759595"/>
                    <a:pt x="57151" y="3750467"/>
                  </a:cubicBezTo>
                  <a:cubicBezTo>
                    <a:pt x="28576" y="3725068"/>
                    <a:pt x="9527" y="3661568"/>
                    <a:pt x="1" y="3609974"/>
                  </a:cubicBezTo>
                  <a:cubicBezTo>
                    <a:pt x="1" y="2406649"/>
                    <a:pt x="0" y="1203325"/>
                    <a:pt x="0" y="0"/>
                  </a:cubicBezTo>
                  <a:close/>
                </a:path>
              </a:pathLst>
            </a:custGeom>
            <a:gradFill flip="none" rotWithShape="1">
              <a:gsLst>
                <a:gs pos="83000">
                  <a:schemeClr val="tx2"/>
                </a:gs>
                <a:gs pos="82000">
                  <a:schemeClr val="tx2"/>
                </a:gs>
                <a:gs pos="34000">
                  <a:schemeClr val="tx2">
                    <a:lumMod val="75000"/>
                  </a:schemeClr>
                </a:gs>
                <a:gs pos="0">
                  <a:schemeClr val="tx2"/>
                </a:gs>
                <a:gs pos="38000">
                  <a:schemeClr val="tx2"/>
                </a:gs>
                <a:gs pos="100000">
                  <a:schemeClr val="tx2"/>
                </a:gs>
              </a:gsLst>
              <a:lin ang="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Rectangle 23"/>
            <p:cNvSpPr/>
            <p:nvPr/>
          </p:nvSpPr>
          <p:spPr>
            <a:xfrm>
              <a:off x="1374774" y="1417118"/>
              <a:ext cx="272825" cy="590550"/>
            </a:xfrm>
            <a:prstGeom prst="rect">
              <a:avLst/>
            </a:prstGeom>
            <a:gradFill flip="none" rotWithShape="1">
              <a:gsLst>
                <a:gs pos="0">
                  <a:schemeClr val="bg1">
                    <a:lumMod val="75000"/>
                  </a:schemeClr>
                </a:gs>
                <a:gs pos="27000">
                  <a:srgbClr val="F2F2F2">
                    <a:lumMod val="0"/>
                    <a:lumOff val="100000"/>
                  </a:srgbClr>
                </a:gs>
                <a:gs pos="100000">
                  <a:schemeClr val="bg1">
                    <a:lumMod val="50000"/>
                  </a:schemeClr>
                </a:gs>
              </a:gsLst>
              <a:lin ang="108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Rectangle 24"/>
            <p:cNvSpPr/>
            <p:nvPr/>
          </p:nvSpPr>
          <p:spPr>
            <a:xfrm>
              <a:off x="1404710" y="1213680"/>
              <a:ext cx="212954" cy="203438"/>
            </a:xfrm>
            <a:prstGeom prst="rect">
              <a:avLst/>
            </a:prstGeom>
            <a:solidFill>
              <a:schemeClr val="tx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Freeform 25"/>
            <p:cNvSpPr/>
            <p:nvPr/>
          </p:nvSpPr>
          <p:spPr>
            <a:xfrm rot="5400000">
              <a:off x="1396885" y="6250198"/>
              <a:ext cx="228600" cy="73152"/>
            </a:xfrm>
            <a:custGeom>
              <a:avLst/>
              <a:gdLst>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44" h="70612">
                  <a:moveTo>
                    <a:pt x="0" y="35306"/>
                  </a:moveTo>
                  <a:cubicBezTo>
                    <a:pt x="1521" y="15316"/>
                    <a:pt x="12805" y="4576"/>
                    <a:pt x="27685" y="0"/>
                  </a:cubicBezTo>
                  <a:lnTo>
                    <a:pt x="226544" y="35306"/>
                  </a:lnTo>
                  <a:lnTo>
                    <a:pt x="27685" y="70612"/>
                  </a:lnTo>
                  <a:cubicBezTo>
                    <a:pt x="11264" y="65009"/>
                    <a:pt x="1007" y="52726"/>
                    <a:pt x="0" y="35306"/>
                  </a:cubicBezTo>
                  <a:close/>
                </a:path>
              </a:pathLst>
            </a:custGeom>
            <a:solidFill>
              <a:srgbClr val="4C504C"/>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11" name="Straight Connector 26"/>
            <p:cNvCxnSpPr/>
            <p:nvPr/>
          </p:nvCxnSpPr>
          <p:spPr>
            <a:xfrm>
              <a:off x="1374774" y="148664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2" name="Straight Connector 27"/>
            <p:cNvCxnSpPr/>
            <p:nvPr/>
          </p:nvCxnSpPr>
          <p:spPr>
            <a:xfrm>
              <a:off x="1374774" y="1562425"/>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3" name="Straight Connector 28"/>
            <p:cNvCxnSpPr/>
            <p:nvPr/>
          </p:nvCxnSpPr>
          <p:spPr>
            <a:xfrm>
              <a:off x="1374774" y="1638202"/>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29"/>
            <p:cNvCxnSpPr/>
            <p:nvPr/>
          </p:nvCxnSpPr>
          <p:spPr>
            <a:xfrm>
              <a:off x="1374774" y="1713979"/>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30"/>
            <p:cNvCxnSpPr/>
            <p:nvPr/>
          </p:nvCxnSpPr>
          <p:spPr>
            <a:xfrm>
              <a:off x="1374774" y="1789756"/>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31"/>
            <p:cNvCxnSpPr/>
            <p:nvPr/>
          </p:nvCxnSpPr>
          <p:spPr>
            <a:xfrm>
              <a:off x="1374774" y="1865533"/>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32"/>
            <p:cNvCxnSpPr/>
            <p:nvPr/>
          </p:nvCxnSpPr>
          <p:spPr>
            <a:xfrm>
              <a:off x="1374774" y="194130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a:off x="683081" y="2229158"/>
            <a:ext cx="2822119" cy="1277380"/>
            <a:chOff x="1912729" y="2317037"/>
            <a:chExt cx="3867389" cy="963186"/>
          </a:xfrm>
        </p:grpSpPr>
        <p:sp>
          <p:nvSpPr>
            <p:cNvPr id="19" name="Trapezoid 8"/>
            <p:cNvSpPr/>
            <p:nvPr/>
          </p:nvSpPr>
          <p:spPr>
            <a:xfrm rot="16200000">
              <a:off x="1594832" y="2634935"/>
              <a:ext cx="695326" cy="59529"/>
            </a:xfrm>
            <a:prstGeom prst="trapezoid">
              <a:avLst>
                <a:gd name="adj" fmla="val 69837"/>
              </a:avLst>
            </a:prstGeom>
            <a:solidFill>
              <a:schemeClr val="accent3">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Pentagon 9"/>
            <p:cNvSpPr/>
            <p:nvPr/>
          </p:nvSpPr>
          <p:spPr>
            <a:xfrm>
              <a:off x="1912729" y="2359899"/>
              <a:ext cx="3867389" cy="920324"/>
            </a:xfrm>
            <a:prstGeom prst="homePlate">
              <a:avLst>
                <a:gd name="adj" fmla="val 36274"/>
              </a:avLst>
            </a:prstGeom>
            <a:solidFill>
              <a:srgbClr val="74AC4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45" name="TextBox 44">
            <a:extLst>
              <a:ext uri="{FF2B5EF4-FFF2-40B4-BE49-F238E27FC236}">
                <a16:creationId xmlns:a16="http://schemas.microsoft.com/office/drawing/2014/main" id="{8680C6BF-7F10-4564-8729-40F4DB70C844}"/>
              </a:ext>
            </a:extLst>
          </p:cNvPr>
          <p:cNvSpPr txBox="1"/>
          <p:nvPr/>
        </p:nvSpPr>
        <p:spPr>
          <a:xfrm>
            <a:off x="4673600" y="1039109"/>
            <a:ext cx="6835319" cy="4506939"/>
          </a:xfrm>
          <a:prstGeom prst="rect">
            <a:avLst/>
          </a:prstGeom>
          <a:noFill/>
        </p:spPr>
        <p:txBody>
          <a:bodyPr wrap="square" rtlCol="0">
            <a:spAutoFit/>
          </a:bodyPr>
          <a:lstStyle/>
          <a:p>
            <a:pPr lvl="0" algn="just">
              <a:lnSpc>
                <a:spcPct val="130000"/>
              </a:lnSpc>
              <a:defRPr/>
            </a:pPr>
            <a:r>
              <a:rPr lang="nl-NL" sz="3200">
                <a:latin typeface="Arial" panose="020B0604020202020204" pitchFamily="34" charset="0"/>
                <a:cs typeface="Arial" panose="020B0604020202020204" pitchFamily="34" charset="0"/>
              </a:rPr>
              <a:t>Em giận bạn vì bạn sai hẹn. Em không biết rằng, lí do bạn sai hẹn là bạn phải trông em bé cho đến khi bố mẹ về. Em đã không tìm hiểu nguyên nhân mà vội nặng lời với bạn. Bạn cũng nóng giận, nặng lời với em.</a:t>
            </a:r>
            <a:endParaRPr lang="vi-VN" sz="3200" b="1" dirty="0">
              <a:solidFill>
                <a:prstClr val="black"/>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D657B9D-1D4F-4304-9641-56DBA8348638}"/>
              </a:ext>
            </a:extLst>
          </p:cNvPr>
          <p:cNvSpPr txBox="1"/>
          <p:nvPr/>
        </p:nvSpPr>
        <p:spPr>
          <a:xfrm>
            <a:off x="871098" y="2520673"/>
            <a:ext cx="2722880" cy="646331"/>
          </a:xfrm>
          <a:prstGeom prst="rect">
            <a:avLst/>
          </a:prstGeom>
          <a:noFill/>
        </p:spPr>
        <p:txBody>
          <a:bodyPr wrap="square" rtlCol="0">
            <a:spAutoFit/>
          </a:bodyPr>
          <a:lstStyle/>
          <a:p>
            <a:r>
              <a:rPr lang="en-US" sz="3600" b="1" dirty="0" err="1"/>
              <a:t>Tình</a:t>
            </a:r>
            <a:r>
              <a:rPr lang="en-US" sz="3600" b="1" dirty="0"/>
              <a:t> </a:t>
            </a:r>
            <a:r>
              <a:rPr lang="en-US" sz="3600" b="1" dirty="0" err="1"/>
              <a:t>huống</a:t>
            </a:r>
            <a:endParaRPr lang="en-US" sz="3600" b="1" dirty="0"/>
          </a:p>
        </p:txBody>
      </p:sp>
    </p:spTree>
    <p:extLst>
      <p:ext uri="{BB962C8B-B14F-4D97-AF65-F5344CB8AC3E}">
        <p14:creationId xmlns:p14="http://schemas.microsoft.com/office/powerpoint/2010/main" val="2917902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p:cTn id="18" dur="500" fill="hold"/>
                                        <p:tgtEl>
                                          <p:spTgt spid="44"/>
                                        </p:tgtEl>
                                        <p:attrNameLst>
                                          <p:attrName>ppt_w</p:attrName>
                                        </p:attrNameLst>
                                      </p:cBhvr>
                                      <p:tavLst>
                                        <p:tav tm="0">
                                          <p:val>
                                            <p:fltVal val="0"/>
                                          </p:val>
                                        </p:tav>
                                        <p:tav tm="100000">
                                          <p:val>
                                            <p:strVal val="#ppt_w"/>
                                          </p:val>
                                        </p:tav>
                                      </p:tavLst>
                                    </p:anim>
                                    <p:anim calcmode="lin" valueType="num">
                                      <p:cBhvr>
                                        <p:cTn id="19" dur="500" fill="hold"/>
                                        <p:tgtEl>
                                          <p:spTgt spid="44"/>
                                        </p:tgtEl>
                                        <p:attrNameLst>
                                          <p:attrName>ppt_h</p:attrName>
                                        </p:attrNameLst>
                                      </p:cBhvr>
                                      <p:tavLst>
                                        <p:tav tm="0">
                                          <p:val>
                                            <p:fltVal val="0"/>
                                          </p:val>
                                        </p:tav>
                                        <p:tav tm="100000">
                                          <p:val>
                                            <p:strVal val="#ppt_h"/>
                                          </p:val>
                                        </p:tav>
                                      </p:tavLst>
                                    </p:anim>
                                    <p:animEffect transition="in" filter="fade">
                                      <p:cBhvr>
                                        <p:cTn id="20" dur="500"/>
                                        <p:tgtEl>
                                          <p:spTgt spid="44"/>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left)">
                                      <p:cBhvr>
                                        <p:cTn id="2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CF114DA-76DA-46BB-86F5-E88F414D8BE7}"/>
              </a:ext>
            </a:extLst>
          </p:cNvPr>
          <p:cNvGrpSpPr/>
          <p:nvPr/>
        </p:nvGrpSpPr>
        <p:grpSpPr>
          <a:xfrm>
            <a:off x="654685" y="3761328"/>
            <a:ext cx="3785235" cy="2230038"/>
            <a:chOff x="8416216" y="4844834"/>
            <a:chExt cx="3649410" cy="2004581"/>
          </a:xfrm>
        </p:grpSpPr>
        <p:pic>
          <p:nvPicPr>
            <p:cNvPr id="11" name="Picture 10" descr="A group of kids sitting at a table&#10;&#10;Description automatically generated with low confidence">
              <a:extLst>
                <a:ext uri="{FF2B5EF4-FFF2-40B4-BE49-F238E27FC236}">
                  <a16:creationId xmlns:a16="http://schemas.microsoft.com/office/drawing/2014/main" id="{C9A62DB2-B0BE-4993-BBA4-EACF3624A8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12" name="Rectangle: Rounded Corners 11">
              <a:extLst>
                <a:ext uri="{FF2B5EF4-FFF2-40B4-BE49-F238E27FC236}">
                  <a16:creationId xmlns:a16="http://schemas.microsoft.com/office/drawing/2014/main" id="{4EC7E386-BC62-4C68-BD67-A5045E7FF73B}"/>
                </a:ext>
              </a:extLst>
            </p:cNvPr>
            <p:cNvSpPr/>
            <p:nvPr/>
          </p:nvSpPr>
          <p:spPr>
            <a:xfrm>
              <a:off x="8416216" y="6133673"/>
              <a:ext cx="3649410" cy="7157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Thảo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luận</a:t>
              </a:r>
              <a:r>
                <a:rPr lang="en-US" sz="2800" b="1" dirty="0">
                  <a:solidFill>
                    <a:srgbClr val="002060"/>
                  </a:solidFill>
                  <a:latin typeface="Arial" panose="020B0604020202020204" pitchFamily="34" charset="0"/>
                  <a:cs typeface="Arial" panose="020B0604020202020204" pitchFamily="34" charset="0"/>
                </a:rPr>
                <a:t> </a:t>
              </a:r>
              <a:r>
                <a:rPr lang="en-US" sz="2800" b="1" err="1">
                  <a:solidFill>
                    <a:srgbClr val="002060"/>
                  </a:solidFill>
                  <a:latin typeface="Arial" panose="020B0604020202020204" pitchFamily="34" charset="0"/>
                  <a:cs typeface="Arial" panose="020B0604020202020204" pitchFamily="34" charset="0"/>
                </a:rPr>
                <a:t>nhóm</a:t>
              </a:r>
              <a:r>
                <a:rPr lang="en-US" sz="2800" b="1">
                  <a:solidFill>
                    <a:srgbClr val="002060"/>
                  </a:solidFill>
                  <a:latin typeface="Arial" panose="020B0604020202020204" pitchFamily="34" charset="0"/>
                  <a:cs typeface="Arial" panose="020B0604020202020204" pitchFamily="34" charset="0"/>
                </a:rPr>
                <a:t> </a:t>
              </a:r>
              <a:r>
                <a:rPr lang="en-US" sz="2800" b="1" smtClean="0">
                  <a:solidFill>
                    <a:srgbClr val="002060"/>
                  </a:solidFill>
                  <a:latin typeface="Arial" panose="020B0604020202020204" pitchFamily="34" charset="0"/>
                  <a:cs typeface="Arial" panose="020B0604020202020204" pitchFamily="34" charset="0"/>
                </a:rPr>
                <a:t>2, sắm vai</a:t>
              </a:r>
              <a:endParaRPr lang="en-US" sz="2800" b="1" dirty="0">
                <a:solidFill>
                  <a:srgbClr val="002060"/>
                </a:solidFill>
                <a:latin typeface="Arial" panose="020B0604020202020204" pitchFamily="34" charset="0"/>
                <a:cs typeface="Arial" panose="020B0604020202020204" pitchFamily="34" charset="0"/>
              </a:endParaRPr>
            </a:p>
          </p:txBody>
        </p:sp>
      </p:grpSp>
      <p:sp>
        <p:nvSpPr>
          <p:cNvPr id="13" name="Rounded Rectangular Callout 18">
            <a:extLst>
              <a:ext uri="{FF2B5EF4-FFF2-40B4-BE49-F238E27FC236}">
                <a16:creationId xmlns:a16="http://schemas.microsoft.com/office/drawing/2014/main" id="{945B725B-9F6F-4D04-BC17-DCDBE1F9BA0E}"/>
              </a:ext>
            </a:extLst>
          </p:cNvPr>
          <p:cNvSpPr/>
          <p:nvPr/>
        </p:nvSpPr>
        <p:spPr>
          <a:xfrm>
            <a:off x="3158762" y="832403"/>
            <a:ext cx="7184118" cy="1302027"/>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nl-NL" sz="2800"/>
              <a:t>Em và bạn bất đồng vì điều gì? Em cảm thấy như thế nào khi xảy ra sự việc?</a:t>
            </a:r>
            <a:endParaRPr kumimoji="0" lang="vi-VN" sz="2800" b="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16" name="Rounded Rectangular Callout 18">
            <a:extLst>
              <a:ext uri="{FF2B5EF4-FFF2-40B4-BE49-F238E27FC236}">
                <a16:creationId xmlns:a16="http://schemas.microsoft.com/office/drawing/2014/main" id="{A4BFACE4-AA2A-4300-BB2F-B1D93DE7728E}"/>
              </a:ext>
            </a:extLst>
          </p:cNvPr>
          <p:cNvSpPr/>
          <p:nvPr/>
        </p:nvSpPr>
        <p:spPr>
          <a:xfrm>
            <a:off x="4712458" y="2580640"/>
            <a:ext cx="6595621" cy="1016499"/>
          </a:xfrm>
          <a:prstGeom prst="wedgeRoundRectCallout">
            <a:avLst>
              <a:gd name="adj1" fmla="val -41116"/>
              <a:gd name="adj2" fmla="val 80371"/>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2800">
                <a:latin typeface="Arial" panose="020B0604020202020204" pitchFamily="34" charset="0"/>
                <a:cs typeface="Arial" panose="020B0604020202020204" pitchFamily="34" charset="0"/>
              </a:rPr>
              <a:t> </a:t>
            </a:r>
            <a:r>
              <a:rPr lang="nl-NL" sz="2800"/>
              <a:t>Em suy nghĩ như thế nào nếu em ở vị trí bạn? Theo em, có thể có chuyện gì xảy ra?</a:t>
            </a:r>
            <a:endParaRPr kumimoji="0" lang="vi-VN" sz="2800" b="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17" name="Rounded Rectangular Callout 18">
            <a:extLst>
              <a:ext uri="{FF2B5EF4-FFF2-40B4-BE49-F238E27FC236}">
                <a16:creationId xmlns:a16="http://schemas.microsoft.com/office/drawing/2014/main" id="{4D3B7568-3B68-4A1C-AC86-4048C93537BF}"/>
              </a:ext>
            </a:extLst>
          </p:cNvPr>
          <p:cNvSpPr/>
          <p:nvPr/>
        </p:nvSpPr>
        <p:spPr>
          <a:xfrm>
            <a:off x="4712458" y="4037000"/>
            <a:ext cx="6447019" cy="1160159"/>
          </a:xfrm>
          <a:prstGeom prst="wedgeRoundRectCallout">
            <a:avLst>
              <a:gd name="adj1" fmla="val -41116"/>
              <a:gd name="adj2" fmla="val 80371"/>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nl-NL" sz="2800"/>
              <a:t>Em nên làm gì để bạn hiểu em?</a:t>
            </a:r>
            <a:endParaRPr kumimoji="0" lang="vi-VN" sz="2800" b="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4983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15" presetClass="emph" presetSubtype="0" grpId="1" nodeType="withEffect">
                                  <p:stCondLst>
                                    <p:cond delay="0"/>
                                  </p:stCondLst>
                                  <p:iterate type="lt">
                                    <p:tmAbs val="25"/>
                                  </p:iterate>
                                  <p:childTnLst>
                                    <p:set>
                                      <p:cBhvr override="childStyle">
                                        <p:cTn id="14" dur="indefinite"/>
                                        <p:tgtEl>
                                          <p:spTgt spid="13"/>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15" presetClass="emph" presetSubtype="0" grpId="1" nodeType="withEffect">
                                  <p:stCondLst>
                                    <p:cond delay="0"/>
                                  </p:stCondLst>
                                  <p:iterate type="lt">
                                    <p:tmAbs val="25"/>
                                  </p:iterate>
                                  <p:childTnLst>
                                    <p:set>
                                      <p:cBhvr override="childStyle">
                                        <p:cTn id="21" dur="indefinite"/>
                                        <p:tgtEl>
                                          <p:spTgt spid="16"/>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17"/>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P spid="16" grpId="1" animBg="1"/>
      <p:bldP spid="17" grpId="0" animBg="1"/>
      <p:bldP spid="1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5" name="Picture 4">
            <a:extLst>
              <a:ext uri="{FF2B5EF4-FFF2-40B4-BE49-F238E27FC236}">
                <a16:creationId xmlns:a16="http://schemas.microsoft.com/office/drawing/2014/main" id="{D9CBFE7A-9AA7-40BF-9B7F-25A02CBDF9E3}"/>
              </a:ext>
            </a:extLst>
          </p:cNvPr>
          <p:cNvPicPr>
            <a:picLocks noChangeAspect="1"/>
          </p:cNvPicPr>
          <p:nvPr/>
        </p:nvPicPr>
        <p:blipFill>
          <a:blip r:embed="rId7"/>
          <a:stretch>
            <a:fillRect/>
          </a:stretch>
        </p:blipFill>
        <p:spPr>
          <a:xfrm>
            <a:off x="1024867" y="2049978"/>
            <a:ext cx="6383065" cy="2139881"/>
          </a:xfrm>
          <a:prstGeom prst="rect">
            <a:avLst/>
          </a:prstGeom>
        </p:spPr>
      </p:pic>
    </p:spTree>
    <p:extLst>
      <p:ext uri="{BB962C8B-B14F-4D97-AF65-F5344CB8AC3E}">
        <p14:creationId xmlns:p14="http://schemas.microsoft.com/office/powerpoint/2010/main" val="1332877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Đôi bạn tốt">
            <a:hlinkClick r:id="" action="ppaction://media"/>
            <a:extLst>
              <a:ext uri="{FF2B5EF4-FFF2-40B4-BE49-F238E27FC236}">
                <a16:creationId xmlns:a16="http://schemas.microsoft.com/office/drawing/2014/main" id="{716EE356-24AE-446B-A26F-232E0585C4F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37360" y="263767"/>
            <a:ext cx="9205552" cy="6330466"/>
          </a:xfrm>
          <a:prstGeom prst="rect">
            <a:avLst/>
          </a:prstGeom>
        </p:spPr>
      </p:pic>
    </p:spTree>
    <p:extLst>
      <p:ext uri="{BB962C8B-B14F-4D97-AF65-F5344CB8AC3E}">
        <p14:creationId xmlns:p14="http://schemas.microsoft.com/office/powerpoint/2010/main" val="3182807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0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CF114DA-76DA-46BB-86F5-E88F414D8BE7}"/>
              </a:ext>
            </a:extLst>
          </p:cNvPr>
          <p:cNvGrpSpPr/>
          <p:nvPr/>
        </p:nvGrpSpPr>
        <p:grpSpPr>
          <a:xfrm>
            <a:off x="400685" y="2863876"/>
            <a:ext cx="3785235" cy="2085288"/>
            <a:chOff x="8416216" y="4844834"/>
            <a:chExt cx="3649410" cy="1874465"/>
          </a:xfrm>
        </p:grpSpPr>
        <p:pic>
          <p:nvPicPr>
            <p:cNvPr id="11" name="Picture 10" descr="A group of kids sitting at a table&#10;&#10;Description automatically generated with low confidence">
              <a:extLst>
                <a:ext uri="{FF2B5EF4-FFF2-40B4-BE49-F238E27FC236}">
                  <a16:creationId xmlns:a16="http://schemas.microsoft.com/office/drawing/2014/main" id="{C9A62DB2-B0BE-4993-BBA4-EACF3624A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12" name="Rectangle: Rounded Corners 11">
              <a:extLst>
                <a:ext uri="{FF2B5EF4-FFF2-40B4-BE49-F238E27FC236}">
                  <a16:creationId xmlns:a16="http://schemas.microsoft.com/office/drawing/2014/main" id="{4EC7E386-BC62-4C68-BD67-A5045E7FF73B}"/>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Thảo</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luận</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nhóm</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4</a:t>
              </a:r>
            </a:p>
          </p:txBody>
        </p:sp>
      </p:grpSp>
      <p:sp>
        <p:nvSpPr>
          <p:cNvPr id="13" name="Rounded Rectangular Callout 18">
            <a:extLst>
              <a:ext uri="{FF2B5EF4-FFF2-40B4-BE49-F238E27FC236}">
                <a16:creationId xmlns:a16="http://schemas.microsoft.com/office/drawing/2014/main" id="{945B725B-9F6F-4D04-BC17-DCDBE1F9BA0E}"/>
              </a:ext>
            </a:extLst>
          </p:cNvPr>
          <p:cNvSpPr/>
          <p:nvPr/>
        </p:nvSpPr>
        <p:spPr>
          <a:xfrm>
            <a:off x="2904762" y="358814"/>
            <a:ext cx="7184118" cy="1302027"/>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Gà</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đã làm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gì</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với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vịt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
        <p:nvSpPr>
          <p:cNvPr id="16" name="Rounded Rectangular Callout 18">
            <a:extLst>
              <a:ext uri="{FF2B5EF4-FFF2-40B4-BE49-F238E27FC236}">
                <a16:creationId xmlns:a16="http://schemas.microsoft.com/office/drawing/2014/main" id="{A4BFACE4-AA2A-4300-BB2F-B1D93DE7728E}"/>
              </a:ext>
            </a:extLst>
          </p:cNvPr>
          <p:cNvSpPr/>
          <p:nvPr/>
        </p:nvSpPr>
        <p:spPr>
          <a:xfrm>
            <a:off x="4306058" y="2027932"/>
            <a:ext cx="7073142" cy="1016499"/>
          </a:xfrm>
          <a:prstGeom prst="wedgeRoundRectCallout">
            <a:avLst>
              <a:gd name="adj1" fmla="val -41116"/>
              <a:gd name="adj2" fmla="val 80371"/>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Sau khi vịt đi, gà gặp chuyện gì?</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
        <p:nvSpPr>
          <p:cNvPr id="17" name="Rounded Rectangular Callout 18">
            <a:extLst>
              <a:ext uri="{FF2B5EF4-FFF2-40B4-BE49-F238E27FC236}">
                <a16:creationId xmlns:a16="http://schemas.microsoft.com/office/drawing/2014/main" id="{4D3B7568-3B68-4A1C-AC86-4048C93537BF}"/>
              </a:ext>
            </a:extLst>
          </p:cNvPr>
          <p:cNvSpPr/>
          <p:nvPr/>
        </p:nvSpPr>
        <p:spPr>
          <a:xfrm>
            <a:off x="4641338" y="3539698"/>
            <a:ext cx="6447019" cy="1160159"/>
          </a:xfrm>
          <a:prstGeom prst="wedgeRoundRectCallout">
            <a:avLst>
              <a:gd name="adj1" fmla="val -41116"/>
              <a:gd name="adj2" fmla="val 80371"/>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Vịt xử sự thế nào với gà?</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
        <p:nvSpPr>
          <p:cNvPr id="8" name="Rounded Rectangular Callout 18">
            <a:extLst>
              <a:ext uri="{FF2B5EF4-FFF2-40B4-BE49-F238E27FC236}">
                <a16:creationId xmlns:a16="http://schemas.microsoft.com/office/drawing/2014/main" id="{B8DB602F-7AAD-426B-89E4-A377C5489C4E}"/>
              </a:ext>
            </a:extLst>
          </p:cNvPr>
          <p:cNvSpPr/>
          <p:nvPr/>
        </p:nvSpPr>
        <p:spPr>
          <a:xfrm>
            <a:off x="4641337" y="5266537"/>
            <a:ext cx="6447019" cy="1160159"/>
          </a:xfrm>
          <a:prstGeom prst="wedgeRoundRectCallout">
            <a:avLst>
              <a:gd name="adj1" fmla="val -41116"/>
              <a:gd name="adj2" fmla="val 80371"/>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Gà đã nhận ra điều gì?</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5906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15" presetClass="emph" presetSubtype="0" grpId="1" nodeType="withEffect">
                                  <p:stCondLst>
                                    <p:cond delay="0"/>
                                  </p:stCondLst>
                                  <p:iterate type="lt">
                                    <p:tmAbs val="25"/>
                                  </p:iterate>
                                  <p:childTnLst>
                                    <p:set>
                                      <p:cBhvr override="childStyle">
                                        <p:cTn id="14" dur="indefinite"/>
                                        <p:tgtEl>
                                          <p:spTgt spid="13"/>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15" presetClass="emph" presetSubtype="0" grpId="1" nodeType="withEffect">
                                  <p:stCondLst>
                                    <p:cond delay="0"/>
                                  </p:stCondLst>
                                  <p:iterate type="lt">
                                    <p:tmAbs val="25"/>
                                  </p:iterate>
                                  <p:childTnLst>
                                    <p:set>
                                      <p:cBhvr override="childStyle">
                                        <p:cTn id="21" dur="indefinite"/>
                                        <p:tgtEl>
                                          <p:spTgt spid="16"/>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17"/>
                                        </p:tgtEl>
                                        <p:attrNameLst>
                                          <p:attrName>style.fontWeight</p:attrName>
                                        </p:attrNameLst>
                                      </p:cBhvr>
                                      <p:to>
                                        <p:strVal val="bold"/>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iterate type="lt">
                                    <p:tmPct val="0"/>
                                  </p:iterate>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par>
                                <p:cTn id="34" presetID="15" presetClass="emph" presetSubtype="0" grpId="1" nodeType="withEffect">
                                  <p:stCondLst>
                                    <p:cond delay="0"/>
                                  </p:stCondLst>
                                  <p:iterate type="lt">
                                    <p:tmAbs val="25"/>
                                  </p:iterate>
                                  <p:childTnLst>
                                    <p:set>
                                      <p:cBhvr override="childStyle">
                                        <p:cTn id="35" dur="indefinite"/>
                                        <p:tgtEl>
                                          <p:spTgt spid="8"/>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P spid="16" grpId="1" animBg="1"/>
      <p:bldP spid="17" grpId="0" animBg="1"/>
      <p:bldP spid="17" grpId="1" animBg="1"/>
      <p:bldP spid="8" grpId="0" animBg="1"/>
      <p:bldP spid="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12546" y="2214160"/>
            <a:ext cx="3817855" cy="3817855"/>
          </a:xfrm>
          <a:prstGeom prst="rect">
            <a:avLst/>
          </a:prstGeom>
        </p:spPr>
      </p:pic>
      <p:sp>
        <p:nvSpPr>
          <p:cNvPr id="49" name="Rounded Rectangular Callout 16">
            <a:extLst>
              <a:ext uri="{FF2B5EF4-FFF2-40B4-BE49-F238E27FC236}">
                <a16:creationId xmlns:a16="http://schemas.microsoft.com/office/drawing/2014/main" id="{426E2F5F-A8BC-4AF7-B8DE-C0C83B208CC7}"/>
              </a:ext>
            </a:extLst>
          </p:cNvPr>
          <p:cNvSpPr/>
          <p:nvPr/>
        </p:nvSpPr>
        <p:spPr>
          <a:xfrm>
            <a:off x="1338410" y="763490"/>
            <a:ext cx="769383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cs typeface="Arial" panose="020B0604020202020204" pitchFamily="34" charset="0"/>
              </a:rPr>
              <a:t>Gà </a:t>
            </a:r>
            <a:r>
              <a:rPr lang="vi-VN" sz="4000" kern="0">
                <a:solidFill>
                  <a:srgbClr val="005279"/>
                </a:solidFill>
                <a:cs typeface="Arial" panose="020B0604020202020204" pitchFamily="34" charset="0"/>
              </a:rPr>
              <a:t>đã </a:t>
            </a:r>
            <a:r>
              <a:rPr lang="vi-VN" sz="4000" kern="0" smtClean="0">
                <a:solidFill>
                  <a:srgbClr val="005279"/>
                </a:solidFill>
                <a:cs typeface="Arial" panose="020B0604020202020204" pitchFamily="34" charset="0"/>
              </a:rPr>
              <a:t>là</a:t>
            </a:r>
            <a:r>
              <a:rPr lang="en-US" sz="4400" kern="0" smtClean="0">
                <a:solidFill>
                  <a:srgbClr val="005279"/>
                </a:solidFill>
                <a:cs typeface="Arial" panose="020B0604020202020204" pitchFamily="34" charset="0"/>
              </a:rPr>
              <a:t>m</a:t>
            </a:r>
            <a:r>
              <a:rPr lang="vi-VN" sz="4000" kern="0" smtClean="0">
                <a:solidFill>
                  <a:srgbClr val="005279"/>
                </a:solidFill>
                <a:cs typeface="Arial" panose="020B0604020202020204" pitchFamily="34" charset="0"/>
              </a:rPr>
              <a:t> </a:t>
            </a:r>
            <a:r>
              <a:rPr lang="vi-VN" sz="4000" kern="0" dirty="0">
                <a:solidFill>
                  <a:srgbClr val="005279"/>
                </a:solidFill>
                <a:cs typeface="Arial" panose="020B0604020202020204" pitchFamily="34" charset="0"/>
              </a:rPr>
              <a:t>gì với vịt?</a:t>
            </a:r>
          </a:p>
        </p:txBody>
      </p:sp>
      <p:sp>
        <p:nvSpPr>
          <p:cNvPr id="50" name="Rounded Rectangular Callout 18">
            <a:extLst>
              <a:ext uri="{FF2B5EF4-FFF2-40B4-BE49-F238E27FC236}">
                <a16:creationId xmlns:a16="http://schemas.microsoft.com/office/drawing/2014/main" id="{13EABE7A-0DA2-4B86-88AE-A317F0BBE7F4}"/>
              </a:ext>
            </a:extLst>
          </p:cNvPr>
          <p:cNvSpPr/>
          <p:nvPr/>
        </p:nvSpPr>
        <p:spPr>
          <a:xfrm>
            <a:off x="3636282" y="2163838"/>
            <a:ext cx="7602735"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a:solidFill>
                  <a:srgbClr val="6E4F2B"/>
                </a:solidFill>
                <a:latin typeface="Arial" panose="020B0604020202020204" pitchFamily="34" charset="0"/>
                <a:cs typeface="Arial" panose="020B0604020202020204" pitchFamily="34" charset="0"/>
              </a:rPr>
              <a:t>Gà đã chê vịt bới thức ăn kém nên đuổi vịt đi.</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2892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12546" y="2214160"/>
            <a:ext cx="3817855" cy="3817855"/>
          </a:xfrm>
          <a:prstGeom prst="rect">
            <a:avLst/>
          </a:prstGeom>
        </p:spPr>
      </p:pic>
      <p:sp>
        <p:nvSpPr>
          <p:cNvPr id="49" name="Rounded Rectangular Callout 16">
            <a:extLst>
              <a:ext uri="{FF2B5EF4-FFF2-40B4-BE49-F238E27FC236}">
                <a16:creationId xmlns:a16="http://schemas.microsoft.com/office/drawing/2014/main" id="{426E2F5F-A8BC-4AF7-B8DE-C0C83B208CC7}"/>
              </a:ext>
            </a:extLst>
          </p:cNvPr>
          <p:cNvSpPr/>
          <p:nvPr/>
        </p:nvSpPr>
        <p:spPr>
          <a:xfrm>
            <a:off x="1338410" y="763490"/>
            <a:ext cx="803927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a:solidFill>
                  <a:srgbClr val="005279"/>
                </a:solidFill>
                <a:cs typeface="Arial" panose="020B0604020202020204" pitchFamily="34" charset="0"/>
              </a:rPr>
              <a:t>Sau khi vịt đi, gà gặp chuyện gì?</a:t>
            </a:r>
            <a:endParaRPr lang="vi-VN" sz="4000" kern="0" dirty="0">
              <a:solidFill>
                <a:srgbClr val="005279"/>
              </a:solidFill>
              <a:cs typeface="Arial" panose="020B0604020202020204" pitchFamily="34" charset="0"/>
            </a:endParaRPr>
          </a:p>
        </p:txBody>
      </p:sp>
      <p:sp>
        <p:nvSpPr>
          <p:cNvPr id="50" name="Rounded Rectangular Callout 18">
            <a:extLst>
              <a:ext uri="{FF2B5EF4-FFF2-40B4-BE49-F238E27FC236}">
                <a16:creationId xmlns:a16="http://schemas.microsoft.com/office/drawing/2014/main" id="{13EABE7A-0DA2-4B86-88AE-A317F0BBE7F4}"/>
              </a:ext>
            </a:extLst>
          </p:cNvPr>
          <p:cNvSpPr/>
          <p:nvPr/>
        </p:nvSpPr>
        <p:spPr>
          <a:xfrm>
            <a:off x="3636282" y="2163838"/>
            <a:ext cx="7602735"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a:solidFill>
                  <a:srgbClr val="6E4F2B"/>
                </a:solidFill>
                <a:latin typeface="Arial" panose="020B0604020202020204" pitchFamily="34" charset="0"/>
                <a:cs typeface="Arial" panose="020B0604020202020204" pitchFamily="34" charset="0"/>
              </a:rPr>
              <a:t>Gà đã gặp sói đuổi ăn thịt.</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58897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433426" y="2276655"/>
            <a:ext cx="3817855" cy="3817855"/>
          </a:xfrm>
          <a:prstGeom prst="rect">
            <a:avLst/>
          </a:prstGeom>
        </p:spPr>
      </p:pic>
      <p:sp>
        <p:nvSpPr>
          <p:cNvPr id="49" name="Rounded Rectangular Callout 16">
            <a:extLst>
              <a:ext uri="{FF2B5EF4-FFF2-40B4-BE49-F238E27FC236}">
                <a16:creationId xmlns:a16="http://schemas.microsoft.com/office/drawing/2014/main" id="{426E2F5F-A8BC-4AF7-B8DE-C0C83B208CC7}"/>
              </a:ext>
            </a:extLst>
          </p:cNvPr>
          <p:cNvSpPr/>
          <p:nvPr/>
        </p:nvSpPr>
        <p:spPr>
          <a:xfrm>
            <a:off x="1338410" y="763490"/>
            <a:ext cx="803927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cs typeface="Arial" panose="020B0604020202020204" pitchFamily="34" charset="0"/>
              </a:rPr>
              <a:t>Vịt xử sự thế nào với gà?</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50" name="Rounded Rectangular Callout 18">
            <a:extLst>
              <a:ext uri="{FF2B5EF4-FFF2-40B4-BE49-F238E27FC236}">
                <a16:creationId xmlns:a16="http://schemas.microsoft.com/office/drawing/2014/main" id="{13EABE7A-0DA2-4B86-88AE-A317F0BBE7F4}"/>
              </a:ext>
            </a:extLst>
          </p:cNvPr>
          <p:cNvSpPr/>
          <p:nvPr/>
        </p:nvSpPr>
        <p:spPr>
          <a:xfrm>
            <a:off x="3636282" y="2163838"/>
            <a:ext cx="7602735" cy="1503922"/>
          </a:xfrm>
          <a:prstGeom prst="wedgeRoundRectCallout">
            <a:avLst>
              <a:gd name="adj1" fmla="val -40448"/>
              <a:gd name="adj2" fmla="val 57402"/>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a:solidFill>
                  <a:srgbClr val="6E4F2B"/>
                </a:solidFill>
                <a:cs typeface="Arial" panose="020B0604020202020204" pitchFamily="34" charset="0"/>
              </a:rPr>
              <a:t>Vịt giúp gà ngồi lên lưng và bơi ra giữa hồ để cáo không bắt được.</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68663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423266" y="2276655"/>
            <a:ext cx="3817855" cy="3817855"/>
          </a:xfrm>
          <a:prstGeom prst="rect">
            <a:avLst/>
          </a:prstGeom>
        </p:spPr>
      </p:pic>
      <p:sp>
        <p:nvSpPr>
          <p:cNvPr id="49" name="Rounded Rectangular Callout 16">
            <a:extLst>
              <a:ext uri="{FF2B5EF4-FFF2-40B4-BE49-F238E27FC236}">
                <a16:creationId xmlns:a16="http://schemas.microsoft.com/office/drawing/2014/main" id="{426E2F5F-A8BC-4AF7-B8DE-C0C83B208CC7}"/>
              </a:ext>
            </a:extLst>
          </p:cNvPr>
          <p:cNvSpPr/>
          <p:nvPr/>
        </p:nvSpPr>
        <p:spPr>
          <a:xfrm>
            <a:off x="1338410" y="763490"/>
            <a:ext cx="803927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a:solidFill>
                  <a:srgbClr val="005279"/>
                </a:solidFill>
                <a:cs typeface="Arial" panose="020B0604020202020204" pitchFamily="34" charset="0"/>
              </a:rPr>
              <a:t>Gà đã nhận ra điều gì?</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50" name="Rounded Rectangular Callout 18">
            <a:extLst>
              <a:ext uri="{FF2B5EF4-FFF2-40B4-BE49-F238E27FC236}">
                <a16:creationId xmlns:a16="http://schemas.microsoft.com/office/drawing/2014/main" id="{13EABE7A-0DA2-4B86-88AE-A317F0BBE7F4}"/>
              </a:ext>
            </a:extLst>
          </p:cNvPr>
          <p:cNvSpPr/>
          <p:nvPr/>
        </p:nvSpPr>
        <p:spPr>
          <a:xfrm>
            <a:off x="3636282" y="2163838"/>
            <a:ext cx="7602735" cy="1422642"/>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a:solidFill>
                  <a:srgbClr val="6E4F2B"/>
                </a:solidFill>
                <a:latin typeface="Arial" panose="020B0604020202020204" pitchFamily="34" charset="0"/>
                <a:cs typeface="Arial" panose="020B0604020202020204" pitchFamily="34" charset="0"/>
              </a:rPr>
              <a:t>Mỗi con vật có một đặc điểm riêng và nhận ra mình sai, xin lỗi vịt.</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68547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5" name="Picture 4" descr="Logo&#10;&#10;Description automatically generated">
            <a:extLst>
              <a:ext uri="{FF2B5EF4-FFF2-40B4-BE49-F238E27FC236}">
                <a16:creationId xmlns:a16="http://schemas.microsoft.com/office/drawing/2014/main" id="{22D54E32-CDA4-4FE9-A6AF-B3CF247B2F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6779" y="1223139"/>
            <a:ext cx="5520335" cy="2236879"/>
          </a:xfrm>
          <a:prstGeom prst="rect">
            <a:avLst/>
          </a:prstGeom>
        </p:spPr>
      </p:pic>
    </p:spTree>
    <p:extLst>
      <p:ext uri="{BB962C8B-B14F-4D97-AF65-F5344CB8AC3E}">
        <p14:creationId xmlns:p14="http://schemas.microsoft.com/office/powerpoint/2010/main" val="1399875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53" presetClass="entr" presetSubtype="16"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6" name="Picture 5">
            <a:extLst>
              <a:ext uri="{FF2B5EF4-FFF2-40B4-BE49-F238E27FC236}">
                <a16:creationId xmlns:a16="http://schemas.microsoft.com/office/drawing/2014/main" id="{4759944D-FF4F-4BB3-AB70-E505465A8D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4543" y="1303842"/>
            <a:ext cx="8853828" cy="2380636"/>
          </a:xfrm>
          <a:prstGeom prst="rect">
            <a:avLst/>
          </a:prstGeom>
        </p:spPr>
      </p:pic>
    </p:spTree>
    <p:extLst>
      <p:ext uri="{BB962C8B-B14F-4D97-AF65-F5344CB8AC3E}">
        <p14:creationId xmlns:p14="http://schemas.microsoft.com/office/powerpoint/2010/main" val="883663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53" presetClass="entr" presetSubtype="16"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0" name="图片 3">
            <a:extLst>
              <a:ext uri="{FF2B5EF4-FFF2-40B4-BE49-F238E27FC236}">
                <a16:creationId xmlns:a16="http://schemas.microsoft.com/office/drawing/2014/main" id="{50B62283-F769-45A7-8C1E-0EFA9142B5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697" y="923159"/>
            <a:ext cx="9447403" cy="5632106"/>
          </a:xfrm>
          <a:prstGeom prst="rect">
            <a:avLst/>
          </a:prstGeom>
        </p:spPr>
      </p:pic>
      <p:pic>
        <p:nvPicPr>
          <p:cNvPr id="53" name="图片 3">
            <a:extLst>
              <a:ext uri="{FF2B5EF4-FFF2-40B4-BE49-F238E27FC236}">
                <a16:creationId xmlns:a16="http://schemas.microsoft.com/office/drawing/2014/main" id="{E967028A-1BFB-45A5-A429-78F219A93F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5592" y="3997"/>
            <a:ext cx="2276475" cy="1838325"/>
          </a:xfrm>
          <a:prstGeom prst="rect">
            <a:avLst/>
          </a:prstGeom>
        </p:spPr>
      </p:pic>
      <p:pic>
        <p:nvPicPr>
          <p:cNvPr id="55" name="Picture 54" descr="A picture containing toy, doll&#10;&#10;Description automatically generated">
            <a:extLst>
              <a:ext uri="{FF2B5EF4-FFF2-40B4-BE49-F238E27FC236}">
                <a16:creationId xmlns:a16="http://schemas.microsoft.com/office/drawing/2014/main" id="{84F2015D-EE9F-490B-B31E-D481999232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297" y="3599102"/>
            <a:ext cx="3855703" cy="3535680"/>
          </a:xfrm>
          <a:prstGeom prst="rect">
            <a:avLst/>
          </a:prstGeom>
        </p:spPr>
      </p:pic>
      <p:sp>
        <p:nvSpPr>
          <p:cNvPr id="9" name="TextBox 8">
            <a:extLst>
              <a:ext uri="{FF2B5EF4-FFF2-40B4-BE49-F238E27FC236}">
                <a16:creationId xmlns:a16="http://schemas.microsoft.com/office/drawing/2014/main" id="{C85708CA-E7C4-4399-8EDE-1B8E778B9C73}"/>
              </a:ext>
            </a:extLst>
          </p:cNvPr>
          <p:cNvSpPr txBox="1"/>
          <p:nvPr/>
        </p:nvSpPr>
        <p:spPr>
          <a:xfrm rot="21142875">
            <a:off x="1750868" y="2602752"/>
            <a:ext cx="537549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Vẽ</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sơ</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err="1">
                <a:ln>
                  <a:noFill/>
                </a:ln>
                <a:solidFill>
                  <a:srgbClr val="FF0000"/>
                </a:solidFill>
                <a:effectLst/>
                <a:uLnTx/>
                <a:uFillTx/>
                <a:latin typeface="Arial" panose="020B0604020202020204" pitchFamily="34" charset="0"/>
                <a:ea typeface="+mn-ea"/>
                <a:cs typeface="Arial" panose="020B0604020202020204" pitchFamily="34" charset="0"/>
              </a:rPr>
              <a:t>đồ</a:t>
            </a:r>
            <a:r>
              <a:rPr kumimoji="0" lang="en-US" sz="5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endParaRPr kumimoji="0" lang="en-US" sz="5400" b="1" i="0" u="none" strike="noStrike" kern="1200" cap="none" spc="0" normalizeH="0" baseline="0" noProof="0" smtClean="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noFill/>
                </a:ln>
                <a:solidFill>
                  <a:srgbClr val="FF0000"/>
                </a:solidFill>
                <a:effectLst/>
                <a:uLnTx/>
                <a:uFillTx/>
                <a:latin typeface="Arial" panose="020B0604020202020204" pitchFamily="34" charset="0"/>
                <a:ea typeface="+mn-ea"/>
                <a:cs typeface="Arial" panose="020B0604020202020204" pitchFamily="34" charset="0"/>
              </a:rPr>
              <a:t>“ Sao tình bạn”</a:t>
            </a:r>
            <a:endPar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7868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1000"/>
                                        <p:tgtEl>
                                          <p:spTgt spid="55"/>
                                        </p:tgtEl>
                                      </p:cBhvr>
                                    </p:animEffect>
                                    <p:anim calcmode="lin" valueType="num">
                                      <p:cBhvr>
                                        <p:cTn id="18" dur="1000" fill="hold"/>
                                        <p:tgtEl>
                                          <p:spTgt spid="55"/>
                                        </p:tgtEl>
                                        <p:attrNameLst>
                                          <p:attrName>ppt_x</p:attrName>
                                        </p:attrNameLst>
                                      </p:cBhvr>
                                      <p:tavLst>
                                        <p:tav tm="0">
                                          <p:val>
                                            <p:strVal val="#ppt_x"/>
                                          </p:val>
                                        </p:tav>
                                        <p:tav tm="100000">
                                          <p:val>
                                            <p:strVal val="#ppt_x"/>
                                          </p:val>
                                        </p:tav>
                                      </p:tavLst>
                                    </p:anim>
                                    <p:anim calcmode="lin" valueType="num">
                                      <p:cBhvr>
                                        <p:cTn id="1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2" name="图片 2">
            <a:extLst>
              <a:ext uri="{FF2B5EF4-FFF2-40B4-BE49-F238E27FC236}">
                <a16:creationId xmlns:a16="http://schemas.microsoft.com/office/drawing/2014/main" id="{96C753BF-6E73-4537-848B-148989380F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097553"/>
            <a:ext cx="12192000" cy="1760447"/>
          </a:xfrm>
          <a:prstGeom prst="rect">
            <a:avLst/>
          </a:prstGeom>
        </p:spPr>
      </p:pic>
      <p:sp>
        <p:nvSpPr>
          <p:cNvPr id="24" name="TextBox 23">
            <a:extLst>
              <a:ext uri="{FF2B5EF4-FFF2-40B4-BE49-F238E27FC236}">
                <a16:creationId xmlns:a16="http://schemas.microsoft.com/office/drawing/2014/main" id="{CAE5144A-5CD4-49FF-8E3F-EE4B88E30DE2}"/>
              </a:ext>
            </a:extLst>
          </p:cNvPr>
          <p:cNvSpPr txBox="1"/>
          <p:nvPr/>
        </p:nvSpPr>
        <p:spPr>
          <a:xfrm>
            <a:off x="1625600" y="144595"/>
            <a:ext cx="9315450"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Vẽ</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sơ</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đồ</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kết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nối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từ</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ngôi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sao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có</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em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đến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ngôi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sao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có</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bạn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thân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của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em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pic>
        <p:nvPicPr>
          <p:cNvPr id="21" name="Picture 20">
            <a:extLst>
              <a:ext uri="{FF2B5EF4-FFF2-40B4-BE49-F238E27FC236}">
                <a16:creationId xmlns:a16="http://schemas.microsoft.com/office/drawing/2014/main" id="{63676BDF-CF53-4AF7-A6CF-F0F4CD6373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302" y="275349"/>
            <a:ext cx="938822" cy="938822"/>
          </a:xfrm>
          <a:prstGeom prst="rect">
            <a:avLst/>
          </a:prstGeom>
        </p:spPr>
      </p:pic>
      <p:grpSp>
        <p:nvGrpSpPr>
          <p:cNvPr id="6" name="Group 5">
            <a:extLst>
              <a:ext uri="{FF2B5EF4-FFF2-40B4-BE49-F238E27FC236}">
                <a16:creationId xmlns:a16="http://schemas.microsoft.com/office/drawing/2014/main" id="{D65C72E4-A955-441D-9545-99BD7688B403}"/>
              </a:ext>
            </a:extLst>
          </p:cNvPr>
          <p:cNvGrpSpPr/>
          <p:nvPr/>
        </p:nvGrpSpPr>
        <p:grpSpPr>
          <a:xfrm>
            <a:off x="1223393" y="1503677"/>
            <a:ext cx="2971538" cy="2253973"/>
            <a:chOff x="1223393" y="1503677"/>
            <a:chExt cx="2971538" cy="2253973"/>
          </a:xfrm>
        </p:grpSpPr>
        <p:grpSp>
          <p:nvGrpSpPr>
            <p:cNvPr id="4" name="Group 3">
              <a:extLst>
                <a:ext uri="{FF2B5EF4-FFF2-40B4-BE49-F238E27FC236}">
                  <a16:creationId xmlns:a16="http://schemas.microsoft.com/office/drawing/2014/main" id="{C73271F2-E508-44B2-A3B6-C50337340887}"/>
                </a:ext>
              </a:extLst>
            </p:cNvPr>
            <p:cNvGrpSpPr/>
            <p:nvPr/>
          </p:nvGrpSpPr>
          <p:grpSpPr>
            <a:xfrm>
              <a:off x="1223393" y="1503677"/>
              <a:ext cx="2971538" cy="2253973"/>
              <a:chOff x="1223393" y="1503677"/>
              <a:chExt cx="2971538" cy="2253973"/>
            </a:xfrm>
          </p:grpSpPr>
          <p:sp>
            <p:nvSpPr>
              <p:cNvPr id="5" name="Google Shape;200;p27">
                <a:extLst>
                  <a:ext uri="{FF2B5EF4-FFF2-40B4-BE49-F238E27FC236}">
                    <a16:creationId xmlns:a16="http://schemas.microsoft.com/office/drawing/2014/main" id="{7A5065FB-D2F3-4DB7-807B-E56A486854A6}"/>
                  </a:ext>
                </a:extLst>
              </p:cNvPr>
              <p:cNvSpPr/>
              <p:nvPr/>
            </p:nvSpPr>
            <p:spPr>
              <a:xfrm rot="18038119">
                <a:off x="1582175" y="1144895"/>
                <a:ext cx="2253973" cy="2971538"/>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320D5011-B2FC-45CE-9605-E4BA43D03D61}"/>
                  </a:ext>
                </a:extLst>
              </p:cNvPr>
              <p:cNvSpPr txBox="1"/>
              <p:nvPr/>
            </p:nvSpPr>
            <p:spPr>
              <a:xfrm>
                <a:off x="1423921" y="2296160"/>
                <a:ext cx="2570480" cy="584775"/>
              </a:xfrm>
              <a:prstGeom prst="rect">
                <a:avLst/>
              </a:prstGeom>
              <a:noFill/>
            </p:spPr>
            <p:txBody>
              <a:bodyPr wrap="square" rtlCol="0">
                <a:spAutoFit/>
              </a:bodyPr>
              <a:lstStyle/>
              <a:p>
                <a:r>
                  <a:rPr lang="en-US" sz="3200" dirty="0" err="1"/>
                  <a:t>Hòa</a:t>
                </a:r>
                <a:r>
                  <a:rPr lang="en-US" sz="3200" dirty="0"/>
                  <a:t> </a:t>
                </a:r>
                <a:r>
                  <a:rPr lang="en-US" sz="3200" dirty="0" err="1"/>
                  <a:t>thuận</a:t>
                </a:r>
                <a:endParaRPr lang="en-US" sz="3200" dirty="0"/>
              </a:p>
            </p:txBody>
          </p:sp>
        </p:grpSp>
        <p:sp>
          <p:nvSpPr>
            <p:cNvPr id="3" name="Heart 2">
              <a:extLst>
                <a:ext uri="{FF2B5EF4-FFF2-40B4-BE49-F238E27FC236}">
                  <a16:creationId xmlns:a16="http://schemas.microsoft.com/office/drawing/2014/main" id="{A110BED9-BDC6-43EC-ACCA-1DED688516C4}"/>
                </a:ext>
              </a:extLst>
            </p:cNvPr>
            <p:cNvSpPr/>
            <p:nvPr/>
          </p:nvSpPr>
          <p:spPr>
            <a:xfrm>
              <a:off x="3333241" y="2296160"/>
              <a:ext cx="62992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24E75490-99C3-41FC-A4BC-2E48B440864C}"/>
              </a:ext>
            </a:extLst>
          </p:cNvPr>
          <p:cNvGrpSpPr/>
          <p:nvPr/>
        </p:nvGrpSpPr>
        <p:grpSpPr>
          <a:xfrm>
            <a:off x="1335153" y="2876054"/>
            <a:ext cx="2971538" cy="2253973"/>
            <a:chOff x="1223393" y="1503677"/>
            <a:chExt cx="2971538" cy="2253973"/>
          </a:xfrm>
        </p:grpSpPr>
        <p:sp>
          <p:nvSpPr>
            <p:cNvPr id="10" name="Google Shape;200;p27">
              <a:extLst>
                <a:ext uri="{FF2B5EF4-FFF2-40B4-BE49-F238E27FC236}">
                  <a16:creationId xmlns:a16="http://schemas.microsoft.com/office/drawing/2014/main" id="{9DE04BC4-4877-4738-9B52-F015424E41C7}"/>
                </a:ext>
              </a:extLst>
            </p:cNvPr>
            <p:cNvSpPr/>
            <p:nvPr/>
          </p:nvSpPr>
          <p:spPr>
            <a:xfrm rot="18038119">
              <a:off x="1582175" y="1144895"/>
              <a:ext cx="2253973" cy="2971538"/>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1" name="TextBox 10">
              <a:extLst>
                <a:ext uri="{FF2B5EF4-FFF2-40B4-BE49-F238E27FC236}">
                  <a16:creationId xmlns:a16="http://schemas.microsoft.com/office/drawing/2014/main" id="{92557883-F04C-49F6-906B-E29FEA87A6CF}"/>
                </a:ext>
              </a:extLst>
            </p:cNvPr>
            <p:cNvSpPr txBox="1"/>
            <p:nvPr/>
          </p:nvSpPr>
          <p:spPr>
            <a:xfrm>
              <a:off x="1513840" y="2154087"/>
              <a:ext cx="2570480" cy="830997"/>
            </a:xfrm>
            <a:prstGeom prst="rect">
              <a:avLst/>
            </a:prstGeom>
            <a:noFill/>
          </p:spPr>
          <p:txBody>
            <a:bodyPr wrap="square" rtlCol="0">
              <a:spAutoFit/>
            </a:bodyPr>
            <a:lstStyle/>
            <a:p>
              <a:r>
                <a:rPr lang="en-US" sz="3200" dirty="0" err="1"/>
                <a:t>Bất</a:t>
              </a:r>
              <a:r>
                <a:rPr lang="en-US" sz="3200" dirty="0"/>
                <a:t> </a:t>
              </a:r>
              <a:r>
                <a:rPr lang="en-US" sz="3200" dirty="0" err="1"/>
                <a:t>đồng</a:t>
              </a:r>
              <a:r>
                <a:rPr lang="en-US" sz="3200" dirty="0"/>
                <a:t> </a:t>
              </a:r>
              <a:r>
                <a:rPr lang="en-US" sz="4800" dirty="0"/>
                <a:t>!</a:t>
              </a:r>
            </a:p>
          </p:txBody>
        </p:sp>
      </p:grpSp>
      <p:grpSp>
        <p:nvGrpSpPr>
          <p:cNvPr id="12" name="Group 11">
            <a:extLst>
              <a:ext uri="{FF2B5EF4-FFF2-40B4-BE49-F238E27FC236}">
                <a16:creationId xmlns:a16="http://schemas.microsoft.com/office/drawing/2014/main" id="{44D173E3-37DC-4B81-B40F-0B97E48A8184}"/>
              </a:ext>
            </a:extLst>
          </p:cNvPr>
          <p:cNvGrpSpPr/>
          <p:nvPr/>
        </p:nvGrpSpPr>
        <p:grpSpPr>
          <a:xfrm>
            <a:off x="5017518" y="2094278"/>
            <a:ext cx="1291842" cy="1200329"/>
            <a:chOff x="5017518" y="2094278"/>
            <a:chExt cx="1291842" cy="1200329"/>
          </a:xfrm>
        </p:grpSpPr>
        <p:sp>
          <p:nvSpPr>
            <p:cNvPr id="7" name="Star: 5 Points 6">
              <a:extLst>
                <a:ext uri="{FF2B5EF4-FFF2-40B4-BE49-F238E27FC236}">
                  <a16:creationId xmlns:a16="http://schemas.microsoft.com/office/drawing/2014/main" id="{1C9862AC-1129-451D-8A42-9D7FDF07BF58}"/>
                </a:ext>
              </a:extLst>
            </p:cNvPr>
            <p:cNvSpPr/>
            <p:nvPr/>
          </p:nvSpPr>
          <p:spPr>
            <a:xfrm>
              <a:off x="5017518" y="2094278"/>
              <a:ext cx="1291842" cy="1200329"/>
            </a:xfrm>
            <a:prstGeom prst="star5">
              <a:avLst>
                <a:gd name="adj" fmla="val 27972"/>
                <a:gd name="hf" fmla="val 105146"/>
                <a:gd name="vf" fmla="val 11055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800" dirty="0"/>
            </a:p>
          </p:txBody>
        </p:sp>
        <p:sp>
          <p:nvSpPr>
            <p:cNvPr id="8" name="TextBox 7">
              <a:extLst>
                <a:ext uri="{FF2B5EF4-FFF2-40B4-BE49-F238E27FC236}">
                  <a16:creationId xmlns:a16="http://schemas.microsoft.com/office/drawing/2014/main" id="{A3C91EA8-AE63-4EF8-81F0-7D2C5C9F5CAC}"/>
                </a:ext>
              </a:extLst>
            </p:cNvPr>
            <p:cNvSpPr txBox="1"/>
            <p:nvPr/>
          </p:nvSpPr>
          <p:spPr>
            <a:xfrm>
              <a:off x="5129278" y="2509520"/>
              <a:ext cx="966722" cy="461665"/>
            </a:xfrm>
            <a:prstGeom prst="rect">
              <a:avLst/>
            </a:prstGeom>
            <a:noFill/>
          </p:spPr>
          <p:txBody>
            <a:bodyPr wrap="square" rtlCol="0">
              <a:spAutoFit/>
            </a:bodyPr>
            <a:lstStyle/>
            <a:p>
              <a:pPr algn="ctr"/>
              <a:r>
                <a:rPr lang="en-US" sz="2400" dirty="0" err="1"/>
                <a:t>Giang</a:t>
              </a:r>
              <a:endParaRPr lang="en-US" sz="2400" dirty="0"/>
            </a:p>
          </p:txBody>
        </p:sp>
      </p:grpSp>
      <p:sp>
        <p:nvSpPr>
          <p:cNvPr id="13" name="Freeform: Shape 12">
            <a:extLst>
              <a:ext uri="{FF2B5EF4-FFF2-40B4-BE49-F238E27FC236}">
                <a16:creationId xmlns:a16="http://schemas.microsoft.com/office/drawing/2014/main" id="{48D7B4F8-BC25-44FD-8F69-081FC1DAE471}"/>
              </a:ext>
            </a:extLst>
          </p:cNvPr>
          <p:cNvSpPr/>
          <p:nvPr/>
        </p:nvSpPr>
        <p:spPr>
          <a:xfrm>
            <a:off x="6045200" y="2956560"/>
            <a:ext cx="670560" cy="325120"/>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art 16">
            <a:extLst>
              <a:ext uri="{FF2B5EF4-FFF2-40B4-BE49-F238E27FC236}">
                <a16:creationId xmlns:a16="http://schemas.microsoft.com/office/drawing/2014/main" id="{8B166573-C079-45A9-953B-40A096E3532B}"/>
              </a:ext>
            </a:extLst>
          </p:cNvPr>
          <p:cNvSpPr/>
          <p:nvPr/>
        </p:nvSpPr>
        <p:spPr>
          <a:xfrm>
            <a:off x="6595362" y="2928612"/>
            <a:ext cx="62992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940AE844-EC4C-45B2-B7FB-31E7E9E6BF60}"/>
              </a:ext>
            </a:extLst>
          </p:cNvPr>
          <p:cNvSpPr/>
          <p:nvPr/>
        </p:nvSpPr>
        <p:spPr>
          <a:xfrm>
            <a:off x="7080884" y="3361779"/>
            <a:ext cx="629921" cy="164685"/>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BB721541-4266-4EF3-9323-A066D891D3D7}"/>
              </a:ext>
            </a:extLst>
          </p:cNvPr>
          <p:cNvGrpSpPr/>
          <p:nvPr/>
        </p:nvGrpSpPr>
        <p:grpSpPr>
          <a:xfrm>
            <a:off x="7506721" y="2802712"/>
            <a:ext cx="1291842" cy="1200329"/>
            <a:chOff x="5017518" y="2094278"/>
            <a:chExt cx="1291842" cy="1200329"/>
          </a:xfrm>
        </p:grpSpPr>
        <p:sp>
          <p:nvSpPr>
            <p:cNvPr id="20" name="Star: 5 Points 19">
              <a:extLst>
                <a:ext uri="{FF2B5EF4-FFF2-40B4-BE49-F238E27FC236}">
                  <a16:creationId xmlns:a16="http://schemas.microsoft.com/office/drawing/2014/main" id="{A4AFD2C9-F5E2-47A6-818D-1DD6097A1F2D}"/>
                </a:ext>
              </a:extLst>
            </p:cNvPr>
            <p:cNvSpPr/>
            <p:nvPr/>
          </p:nvSpPr>
          <p:spPr>
            <a:xfrm>
              <a:off x="5017518" y="2094278"/>
              <a:ext cx="1291842" cy="1200329"/>
            </a:xfrm>
            <a:prstGeom prst="star5">
              <a:avLst>
                <a:gd name="adj" fmla="val 27972"/>
                <a:gd name="hf" fmla="val 105146"/>
                <a:gd name="vf" fmla="val 11055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800" dirty="0"/>
            </a:p>
          </p:txBody>
        </p:sp>
        <p:sp>
          <p:nvSpPr>
            <p:cNvPr id="22" name="TextBox 21">
              <a:extLst>
                <a:ext uri="{FF2B5EF4-FFF2-40B4-BE49-F238E27FC236}">
                  <a16:creationId xmlns:a16="http://schemas.microsoft.com/office/drawing/2014/main" id="{C84859DC-B1CC-4799-B953-DBBF1CF7A721}"/>
                </a:ext>
              </a:extLst>
            </p:cNvPr>
            <p:cNvSpPr txBox="1"/>
            <p:nvPr/>
          </p:nvSpPr>
          <p:spPr>
            <a:xfrm>
              <a:off x="5164078" y="2620317"/>
              <a:ext cx="966722" cy="461665"/>
            </a:xfrm>
            <a:prstGeom prst="rect">
              <a:avLst/>
            </a:prstGeom>
            <a:noFill/>
          </p:spPr>
          <p:txBody>
            <a:bodyPr wrap="square" rtlCol="0">
              <a:spAutoFit/>
            </a:bodyPr>
            <a:lstStyle/>
            <a:p>
              <a:pPr algn="ctr"/>
              <a:r>
                <a:rPr lang="en-US" sz="2400" dirty="0" err="1"/>
                <a:t>Tôi</a:t>
              </a:r>
              <a:endParaRPr lang="en-US" sz="2400" dirty="0"/>
            </a:p>
          </p:txBody>
        </p:sp>
      </p:grpSp>
      <p:sp>
        <p:nvSpPr>
          <p:cNvPr id="23" name="Freeform: Shape 22">
            <a:extLst>
              <a:ext uri="{FF2B5EF4-FFF2-40B4-BE49-F238E27FC236}">
                <a16:creationId xmlns:a16="http://schemas.microsoft.com/office/drawing/2014/main" id="{0860FD3F-8267-4805-8511-38672622D56C}"/>
              </a:ext>
            </a:extLst>
          </p:cNvPr>
          <p:cNvSpPr/>
          <p:nvPr/>
        </p:nvSpPr>
        <p:spPr>
          <a:xfrm>
            <a:off x="8517006" y="3616215"/>
            <a:ext cx="428117" cy="174201"/>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93E93EA-813A-4B54-BEEC-E91D964B52F3}"/>
              </a:ext>
            </a:extLst>
          </p:cNvPr>
          <p:cNvSpPr txBox="1"/>
          <p:nvPr/>
        </p:nvSpPr>
        <p:spPr>
          <a:xfrm rot="569907">
            <a:off x="8759447" y="3418759"/>
            <a:ext cx="538605" cy="707886"/>
          </a:xfrm>
          <a:prstGeom prst="rect">
            <a:avLst/>
          </a:prstGeom>
          <a:noFill/>
        </p:spPr>
        <p:txBody>
          <a:bodyPr wrap="square" rtlCol="0">
            <a:spAutoFit/>
          </a:bodyPr>
          <a:lstStyle/>
          <a:p>
            <a:r>
              <a:rPr lang="en-US" sz="4000" dirty="0"/>
              <a:t>!</a:t>
            </a:r>
          </a:p>
        </p:txBody>
      </p:sp>
      <p:sp>
        <p:nvSpPr>
          <p:cNvPr id="25" name="Freeform: Shape 24">
            <a:extLst>
              <a:ext uri="{FF2B5EF4-FFF2-40B4-BE49-F238E27FC236}">
                <a16:creationId xmlns:a16="http://schemas.microsoft.com/office/drawing/2014/main" id="{7379A059-B042-4EA7-8EFF-A36441859679}"/>
              </a:ext>
            </a:extLst>
          </p:cNvPr>
          <p:cNvSpPr/>
          <p:nvPr/>
        </p:nvSpPr>
        <p:spPr>
          <a:xfrm>
            <a:off x="8986288" y="3787937"/>
            <a:ext cx="428117" cy="174201"/>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D177B027-1195-4573-B315-C0F581282E3E}"/>
              </a:ext>
            </a:extLst>
          </p:cNvPr>
          <p:cNvGrpSpPr/>
          <p:nvPr/>
        </p:nvGrpSpPr>
        <p:grpSpPr>
          <a:xfrm>
            <a:off x="9267324" y="3079341"/>
            <a:ext cx="1291842" cy="1200329"/>
            <a:chOff x="5017518" y="2094278"/>
            <a:chExt cx="1291842" cy="1200329"/>
          </a:xfrm>
        </p:grpSpPr>
        <p:sp>
          <p:nvSpPr>
            <p:cNvPr id="27" name="Star: 5 Points 26">
              <a:extLst>
                <a:ext uri="{FF2B5EF4-FFF2-40B4-BE49-F238E27FC236}">
                  <a16:creationId xmlns:a16="http://schemas.microsoft.com/office/drawing/2014/main" id="{5CCD3C10-543E-4956-91A8-F47622E28877}"/>
                </a:ext>
              </a:extLst>
            </p:cNvPr>
            <p:cNvSpPr/>
            <p:nvPr/>
          </p:nvSpPr>
          <p:spPr>
            <a:xfrm>
              <a:off x="5017518" y="2094278"/>
              <a:ext cx="1291842" cy="1200329"/>
            </a:xfrm>
            <a:prstGeom prst="star5">
              <a:avLst>
                <a:gd name="adj" fmla="val 27972"/>
                <a:gd name="hf" fmla="val 105146"/>
                <a:gd name="vf" fmla="val 11055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p>
          </p:txBody>
        </p:sp>
        <p:sp>
          <p:nvSpPr>
            <p:cNvPr id="28" name="TextBox 27">
              <a:extLst>
                <a:ext uri="{FF2B5EF4-FFF2-40B4-BE49-F238E27FC236}">
                  <a16:creationId xmlns:a16="http://schemas.microsoft.com/office/drawing/2014/main" id="{ADED5DE7-DD52-41F1-93ED-30A5685CF8FE}"/>
                </a:ext>
              </a:extLst>
            </p:cNvPr>
            <p:cNvSpPr txBox="1"/>
            <p:nvPr/>
          </p:nvSpPr>
          <p:spPr>
            <a:xfrm>
              <a:off x="5164078" y="2620317"/>
              <a:ext cx="966722" cy="461665"/>
            </a:xfrm>
            <a:prstGeom prst="rect">
              <a:avLst/>
            </a:prstGeom>
            <a:noFill/>
          </p:spPr>
          <p:txBody>
            <a:bodyPr wrap="square" rtlCol="0">
              <a:spAutoFit/>
            </a:bodyPr>
            <a:lstStyle/>
            <a:p>
              <a:pPr algn="ctr"/>
              <a:r>
                <a:rPr lang="en-US" sz="2400" dirty="0" err="1"/>
                <a:t>Tuệ</a:t>
              </a:r>
              <a:endParaRPr lang="en-US" sz="2400" dirty="0"/>
            </a:p>
          </p:txBody>
        </p:sp>
      </p:grpSp>
      <p:sp>
        <p:nvSpPr>
          <p:cNvPr id="16" name="Freeform: Shape 15">
            <a:extLst>
              <a:ext uri="{FF2B5EF4-FFF2-40B4-BE49-F238E27FC236}">
                <a16:creationId xmlns:a16="http://schemas.microsoft.com/office/drawing/2014/main" id="{57C94B46-64D1-4723-86BC-7FF005AA78CF}"/>
              </a:ext>
            </a:extLst>
          </p:cNvPr>
          <p:cNvSpPr/>
          <p:nvPr/>
        </p:nvSpPr>
        <p:spPr>
          <a:xfrm>
            <a:off x="7639002" y="2639518"/>
            <a:ext cx="274119" cy="458309"/>
          </a:xfrm>
          <a:custGeom>
            <a:avLst/>
            <a:gdLst>
              <a:gd name="connsiteX0" fmla="*/ 255318 w 255318"/>
              <a:gd name="connsiteY0" fmla="*/ 863600 h 863600"/>
              <a:gd name="connsiteX1" fmla="*/ 1318 w 255318"/>
              <a:gd name="connsiteY1" fmla="*/ 203200 h 863600"/>
              <a:gd name="connsiteX2" fmla="*/ 174038 w 255318"/>
              <a:gd name="connsiteY2" fmla="*/ 0 h 863600"/>
            </a:gdLst>
            <a:ahLst/>
            <a:cxnLst>
              <a:cxn ang="0">
                <a:pos x="connsiteX0" y="connsiteY0"/>
              </a:cxn>
              <a:cxn ang="0">
                <a:pos x="connsiteX1" y="connsiteY1"/>
              </a:cxn>
              <a:cxn ang="0">
                <a:pos x="connsiteX2" y="connsiteY2"/>
              </a:cxn>
            </a:cxnLst>
            <a:rect l="l" t="t" r="r" b="b"/>
            <a:pathLst>
              <a:path w="255318" h="863600">
                <a:moveTo>
                  <a:pt x="255318" y="863600"/>
                </a:moveTo>
                <a:cubicBezTo>
                  <a:pt x="135091" y="605366"/>
                  <a:pt x="14865" y="347133"/>
                  <a:pt x="1318" y="203200"/>
                </a:cubicBezTo>
                <a:cubicBezTo>
                  <a:pt x="-12229" y="59267"/>
                  <a:pt x="80904" y="29633"/>
                  <a:pt x="17403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eart 29">
            <a:extLst>
              <a:ext uri="{FF2B5EF4-FFF2-40B4-BE49-F238E27FC236}">
                <a16:creationId xmlns:a16="http://schemas.microsoft.com/office/drawing/2014/main" id="{E2A91642-1643-4F08-810B-AEA0331DA879}"/>
              </a:ext>
            </a:extLst>
          </p:cNvPr>
          <p:cNvSpPr/>
          <p:nvPr/>
        </p:nvSpPr>
        <p:spPr>
          <a:xfrm>
            <a:off x="7663642" y="2217956"/>
            <a:ext cx="62992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3C2CE725-A35C-4BB2-98DC-90AF724CAA22}"/>
              </a:ext>
            </a:extLst>
          </p:cNvPr>
          <p:cNvGrpSpPr/>
          <p:nvPr/>
        </p:nvGrpSpPr>
        <p:grpSpPr>
          <a:xfrm>
            <a:off x="8382828" y="1208631"/>
            <a:ext cx="1291842" cy="1200329"/>
            <a:chOff x="5017518" y="2094278"/>
            <a:chExt cx="1291842" cy="1200329"/>
          </a:xfrm>
        </p:grpSpPr>
        <p:sp>
          <p:nvSpPr>
            <p:cNvPr id="32" name="Star: 5 Points 31">
              <a:extLst>
                <a:ext uri="{FF2B5EF4-FFF2-40B4-BE49-F238E27FC236}">
                  <a16:creationId xmlns:a16="http://schemas.microsoft.com/office/drawing/2014/main" id="{4240CDCE-F996-4078-B2AD-B3B88D7EE217}"/>
                </a:ext>
              </a:extLst>
            </p:cNvPr>
            <p:cNvSpPr/>
            <p:nvPr/>
          </p:nvSpPr>
          <p:spPr>
            <a:xfrm>
              <a:off x="5017518" y="2094278"/>
              <a:ext cx="1291842" cy="1200329"/>
            </a:xfrm>
            <a:prstGeom prst="star5">
              <a:avLst>
                <a:gd name="adj" fmla="val 27972"/>
                <a:gd name="hf" fmla="val 105146"/>
                <a:gd name="vf" fmla="val 110557"/>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800" dirty="0"/>
            </a:p>
          </p:txBody>
        </p:sp>
        <p:sp>
          <p:nvSpPr>
            <p:cNvPr id="33" name="TextBox 32">
              <a:extLst>
                <a:ext uri="{FF2B5EF4-FFF2-40B4-BE49-F238E27FC236}">
                  <a16:creationId xmlns:a16="http://schemas.microsoft.com/office/drawing/2014/main" id="{AFF18518-73BE-44F7-93A9-8EBD5F93C924}"/>
                </a:ext>
              </a:extLst>
            </p:cNvPr>
            <p:cNvSpPr txBox="1"/>
            <p:nvPr/>
          </p:nvSpPr>
          <p:spPr>
            <a:xfrm>
              <a:off x="5164078" y="2620317"/>
              <a:ext cx="966722" cy="461665"/>
            </a:xfrm>
            <a:prstGeom prst="rect">
              <a:avLst/>
            </a:prstGeom>
            <a:noFill/>
          </p:spPr>
          <p:txBody>
            <a:bodyPr wrap="square" rtlCol="0">
              <a:spAutoFit/>
            </a:bodyPr>
            <a:lstStyle/>
            <a:p>
              <a:pPr algn="ctr"/>
              <a:r>
                <a:rPr lang="en-US" sz="2400" dirty="0"/>
                <a:t>Nam</a:t>
              </a:r>
            </a:p>
          </p:txBody>
        </p:sp>
      </p:grpSp>
      <p:sp>
        <p:nvSpPr>
          <p:cNvPr id="29" name="Freeform: Shape 28">
            <a:extLst>
              <a:ext uri="{FF2B5EF4-FFF2-40B4-BE49-F238E27FC236}">
                <a16:creationId xmlns:a16="http://schemas.microsoft.com/office/drawing/2014/main" id="{16DCAA80-79D3-44A0-A440-EBC967F5CCC5}"/>
              </a:ext>
            </a:extLst>
          </p:cNvPr>
          <p:cNvSpPr/>
          <p:nvPr/>
        </p:nvSpPr>
        <p:spPr>
          <a:xfrm>
            <a:off x="8016240" y="1991360"/>
            <a:ext cx="629920" cy="304800"/>
          </a:xfrm>
          <a:custGeom>
            <a:avLst/>
            <a:gdLst>
              <a:gd name="connsiteX0" fmla="*/ 0 w 650240"/>
              <a:gd name="connsiteY0" fmla="*/ 264160 h 264160"/>
              <a:gd name="connsiteX1" fmla="*/ 650240 w 650240"/>
              <a:gd name="connsiteY1" fmla="*/ 0 h 264160"/>
            </a:gdLst>
            <a:ahLst/>
            <a:cxnLst>
              <a:cxn ang="0">
                <a:pos x="connsiteX0" y="connsiteY0"/>
              </a:cxn>
              <a:cxn ang="0">
                <a:pos x="connsiteX1" y="connsiteY1"/>
              </a:cxn>
            </a:cxnLst>
            <a:rect l="l" t="t" r="r" b="b"/>
            <a:pathLst>
              <a:path w="650240" h="264160">
                <a:moveTo>
                  <a:pt x="0" y="264160"/>
                </a:moveTo>
                <a:cubicBezTo>
                  <a:pt x="270933" y="147320"/>
                  <a:pt x="541867" y="30480"/>
                  <a:pt x="65024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7002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500"/>
                                        <p:tgtEl>
                                          <p:spTgt spid="14"/>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down)">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down)">
                                      <p:cBhvr>
                                        <p:cTn id="54" dur="500"/>
                                        <p:tgtEl>
                                          <p:spTgt spid="16"/>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00"/>
                                        <p:tgtEl>
                                          <p:spTgt spid="30"/>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down)">
                                      <p:cBhvr>
                                        <p:cTn id="60" dur="500"/>
                                        <p:tgtEl>
                                          <p:spTgt spid="2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animBg="1"/>
      <p:bldP spid="23" grpId="0" animBg="1"/>
      <p:bldP spid="14" grpId="0"/>
      <p:bldP spid="25" grpId="0" animBg="1"/>
      <p:bldP spid="16" grpId="0" animBg="1"/>
      <p:bldP spid="30" grpId="0"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7" name="Picture 6">
            <a:extLst>
              <a:ext uri="{FF2B5EF4-FFF2-40B4-BE49-F238E27FC236}">
                <a16:creationId xmlns:a16="http://schemas.microsoft.com/office/drawing/2014/main" id="{637F78C1-D8E7-4657-B8EB-9CDC6D869879}"/>
              </a:ext>
            </a:extLst>
          </p:cNvPr>
          <p:cNvPicPr>
            <a:picLocks noChangeAspect="1"/>
          </p:cNvPicPr>
          <p:nvPr/>
        </p:nvPicPr>
        <p:blipFill>
          <a:blip r:embed="rId7"/>
          <a:stretch>
            <a:fillRect/>
          </a:stretch>
        </p:blipFill>
        <p:spPr>
          <a:xfrm>
            <a:off x="429311" y="2213951"/>
            <a:ext cx="6943946" cy="2347163"/>
          </a:xfrm>
          <a:prstGeom prst="rect">
            <a:avLst/>
          </a:prstGeom>
        </p:spPr>
      </p:pic>
    </p:spTree>
    <p:extLst>
      <p:ext uri="{BB962C8B-B14F-4D97-AF65-F5344CB8AC3E}">
        <p14:creationId xmlns:p14="http://schemas.microsoft.com/office/powerpoint/2010/main" val="687188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80">
                                          <p:stCondLst>
                                            <p:cond delay="0"/>
                                          </p:stCondLst>
                                        </p:cTn>
                                        <p:tgtEl>
                                          <p:spTgt spid="7"/>
                                        </p:tgtEl>
                                      </p:cBhvr>
                                    </p:animEffect>
                                    <p:anim calcmode="lin" valueType="num">
                                      <p:cBhvr>
                                        <p:cTn id="2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3" dur="26">
                                          <p:stCondLst>
                                            <p:cond delay="650"/>
                                          </p:stCondLst>
                                        </p:cTn>
                                        <p:tgtEl>
                                          <p:spTgt spid="7"/>
                                        </p:tgtEl>
                                      </p:cBhvr>
                                      <p:to x="100000" y="60000"/>
                                    </p:animScale>
                                    <p:animScale>
                                      <p:cBhvr>
                                        <p:cTn id="34" dur="166" decel="50000">
                                          <p:stCondLst>
                                            <p:cond delay="676"/>
                                          </p:stCondLst>
                                        </p:cTn>
                                        <p:tgtEl>
                                          <p:spTgt spid="7"/>
                                        </p:tgtEl>
                                      </p:cBhvr>
                                      <p:to x="100000" y="100000"/>
                                    </p:animScale>
                                    <p:animScale>
                                      <p:cBhvr>
                                        <p:cTn id="35" dur="26">
                                          <p:stCondLst>
                                            <p:cond delay="1312"/>
                                          </p:stCondLst>
                                        </p:cTn>
                                        <p:tgtEl>
                                          <p:spTgt spid="7"/>
                                        </p:tgtEl>
                                      </p:cBhvr>
                                      <p:to x="100000" y="80000"/>
                                    </p:animScale>
                                    <p:animScale>
                                      <p:cBhvr>
                                        <p:cTn id="36" dur="166" decel="50000">
                                          <p:stCondLst>
                                            <p:cond delay="1338"/>
                                          </p:stCondLst>
                                        </p:cTn>
                                        <p:tgtEl>
                                          <p:spTgt spid="7"/>
                                        </p:tgtEl>
                                      </p:cBhvr>
                                      <p:to x="100000" y="100000"/>
                                    </p:animScale>
                                    <p:animScale>
                                      <p:cBhvr>
                                        <p:cTn id="37" dur="26">
                                          <p:stCondLst>
                                            <p:cond delay="1642"/>
                                          </p:stCondLst>
                                        </p:cTn>
                                        <p:tgtEl>
                                          <p:spTgt spid="7"/>
                                        </p:tgtEl>
                                      </p:cBhvr>
                                      <p:to x="100000" y="90000"/>
                                    </p:animScale>
                                    <p:animScale>
                                      <p:cBhvr>
                                        <p:cTn id="38" dur="166" decel="50000">
                                          <p:stCondLst>
                                            <p:cond delay="1668"/>
                                          </p:stCondLst>
                                        </p:cTn>
                                        <p:tgtEl>
                                          <p:spTgt spid="7"/>
                                        </p:tgtEl>
                                      </p:cBhvr>
                                      <p:to x="100000" y="100000"/>
                                    </p:animScale>
                                    <p:animScale>
                                      <p:cBhvr>
                                        <p:cTn id="39" dur="26">
                                          <p:stCondLst>
                                            <p:cond delay="1808"/>
                                          </p:stCondLst>
                                        </p:cTn>
                                        <p:tgtEl>
                                          <p:spTgt spid="7"/>
                                        </p:tgtEl>
                                      </p:cBhvr>
                                      <p:to x="100000" y="95000"/>
                                    </p:animScale>
                                    <p:animScale>
                                      <p:cBhvr>
                                        <p:cTn id="4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0" name="图片 3">
            <a:extLst>
              <a:ext uri="{FF2B5EF4-FFF2-40B4-BE49-F238E27FC236}">
                <a16:creationId xmlns:a16="http://schemas.microsoft.com/office/drawing/2014/main" id="{50B62283-F769-45A7-8C1E-0EFA9142B5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891" y="223520"/>
            <a:ext cx="10620991" cy="6331745"/>
          </a:xfrm>
          <a:prstGeom prst="rect">
            <a:avLst/>
          </a:prstGeom>
        </p:spPr>
      </p:pic>
      <p:pic>
        <p:nvPicPr>
          <p:cNvPr id="53" name="图片 3">
            <a:extLst>
              <a:ext uri="{FF2B5EF4-FFF2-40B4-BE49-F238E27FC236}">
                <a16:creationId xmlns:a16="http://schemas.microsoft.com/office/drawing/2014/main" id="{E967028A-1BFB-45A5-A429-78F219A93F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5592" y="3997"/>
            <a:ext cx="2276475" cy="1838325"/>
          </a:xfrm>
          <a:prstGeom prst="rect">
            <a:avLst/>
          </a:prstGeom>
        </p:spPr>
      </p:pic>
      <p:pic>
        <p:nvPicPr>
          <p:cNvPr id="55" name="Picture 54" descr="A picture containing toy, doll&#10;&#10;Description automatically generated">
            <a:extLst>
              <a:ext uri="{FF2B5EF4-FFF2-40B4-BE49-F238E27FC236}">
                <a16:creationId xmlns:a16="http://schemas.microsoft.com/office/drawing/2014/main" id="{84F2015D-EE9F-490B-B31E-D481999232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297" y="3599102"/>
            <a:ext cx="3855703" cy="3535680"/>
          </a:xfrm>
          <a:prstGeom prst="rect">
            <a:avLst/>
          </a:prstGeom>
        </p:spPr>
      </p:pic>
      <p:sp>
        <p:nvSpPr>
          <p:cNvPr id="9" name="TextBox 8">
            <a:extLst>
              <a:ext uri="{FF2B5EF4-FFF2-40B4-BE49-F238E27FC236}">
                <a16:creationId xmlns:a16="http://schemas.microsoft.com/office/drawing/2014/main" id="{C85708CA-E7C4-4399-8EDE-1B8E778B9C73}"/>
              </a:ext>
            </a:extLst>
          </p:cNvPr>
          <p:cNvSpPr txBox="1"/>
          <p:nvPr/>
        </p:nvSpPr>
        <p:spPr>
          <a:xfrm rot="21200484">
            <a:off x="1472584" y="1637606"/>
            <a:ext cx="471423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vi-VN"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Lựa chọn cách giải quyết bất đồng giữa những người bạn</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55612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1000"/>
                                        <p:tgtEl>
                                          <p:spTgt spid="55"/>
                                        </p:tgtEl>
                                      </p:cBhvr>
                                    </p:animEffect>
                                    <p:anim calcmode="lin" valueType="num">
                                      <p:cBhvr>
                                        <p:cTn id="18" dur="1000" fill="hold"/>
                                        <p:tgtEl>
                                          <p:spTgt spid="55"/>
                                        </p:tgtEl>
                                        <p:attrNameLst>
                                          <p:attrName>ppt_x</p:attrName>
                                        </p:attrNameLst>
                                      </p:cBhvr>
                                      <p:tavLst>
                                        <p:tav tm="0">
                                          <p:val>
                                            <p:strVal val="#ppt_x"/>
                                          </p:val>
                                        </p:tav>
                                        <p:tav tm="100000">
                                          <p:val>
                                            <p:strVal val="#ppt_x"/>
                                          </p:val>
                                        </p:tav>
                                      </p:tavLst>
                                    </p:anim>
                                    <p:anim calcmode="lin" valueType="num">
                                      <p:cBhvr>
                                        <p:cTn id="1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圆角矩形 5">
            <a:extLst>
              <a:ext uri="{FF2B5EF4-FFF2-40B4-BE49-F238E27FC236}">
                <a16:creationId xmlns:a16="http://schemas.microsoft.com/office/drawing/2014/main" id="{C7DF2FF7-835C-4EA0-A319-8DBF963FFBD2}"/>
              </a:ext>
            </a:extLst>
          </p:cNvPr>
          <p:cNvSpPr/>
          <p:nvPr/>
        </p:nvSpPr>
        <p:spPr>
          <a:xfrm>
            <a:off x="1239520" y="228312"/>
            <a:ext cx="10109200" cy="1183928"/>
          </a:xfrm>
          <a:prstGeom prst="roundRect">
            <a:avLst/>
          </a:prstGeom>
          <a:solidFill>
            <a:srgbClr val="74AC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lvl="0" algn="ctr">
              <a:defRPr/>
            </a:pPr>
            <a:r>
              <a:rPr lang="en-US" altLang="zh-CN" sz="4000" dirty="0" err="1">
                <a:solidFill>
                  <a:prstClr val="white"/>
                </a:solidFill>
                <a:latin typeface="Arial" panose="020B0604020202020204" pitchFamily="34" charset="0"/>
                <a:cs typeface="Arial" panose="020B0604020202020204" pitchFamily="34" charset="0"/>
              </a:rPr>
              <a:t>Suy</a:t>
            </a:r>
            <a:r>
              <a:rPr lang="en-US" altLang="zh-CN" sz="4000" dirty="0">
                <a:solidFill>
                  <a:prstClr val="white"/>
                </a:solidFill>
                <a:latin typeface="Arial" panose="020B0604020202020204" pitchFamily="34" charset="0"/>
                <a:cs typeface="Arial" panose="020B0604020202020204" pitchFamily="34" charset="0"/>
              </a:rPr>
              <a:t> </a:t>
            </a:r>
            <a:r>
              <a:rPr lang="vi-VN" altLang="zh-CN" sz="4000" dirty="0">
                <a:solidFill>
                  <a:prstClr val="white"/>
                </a:solidFill>
                <a:latin typeface="Arial" panose="020B0604020202020204" pitchFamily="34" charset="0"/>
                <a:cs typeface="Arial" panose="020B0604020202020204" pitchFamily="34" charset="0"/>
              </a:rPr>
              <a:t>nghĩ và nhớ lại một tình huống giận dỗi với bạn</a:t>
            </a:r>
            <a:endParaRPr kumimoji="0" lang="vi-VN" altLang="zh-CN" sz="40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3" name="Picture 2">
            <a:extLst>
              <a:ext uri="{FF2B5EF4-FFF2-40B4-BE49-F238E27FC236}">
                <a16:creationId xmlns:a16="http://schemas.microsoft.com/office/drawing/2014/main" id="{5769AC8F-B477-4105-A143-2E87B291E8A0}"/>
              </a:ext>
            </a:extLst>
          </p:cNvPr>
          <p:cNvPicPr>
            <a:picLocks noChangeAspect="1"/>
          </p:cNvPicPr>
          <p:nvPr/>
        </p:nvPicPr>
        <p:blipFill>
          <a:blip r:embed="rId4"/>
          <a:stretch>
            <a:fillRect/>
          </a:stretch>
        </p:blipFill>
        <p:spPr>
          <a:xfrm>
            <a:off x="1495523" y="2027554"/>
            <a:ext cx="9200953" cy="3377565"/>
          </a:xfrm>
          <a:prstGeom prst="rect">
            <a:avLst/>
          </a:prstGeom>
        </p:spPr>
      </p:pic>
    </p:spTree>
    <p:extLst>
      <p:ext uri="{BB962C8B-B14F-4D97-AF65-F5344CB8AC3E}">
        <p14:creationId xmlns:p14="http://schemas.microsoft.com/office/powerpoint/2010/main" val="2222299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CF114DA-76DA-46BB-86F5-E88F414D8BE7}"/>
              </a:ext>
            </a:extLst>
          </p:cNvPr>
          <p:cNvGrpSpPr/>
          <p:nvPr/>
        </p:nvGrpSpPr>
        <p:grpSpPr>
          <a:xfrm>
            <a:off x="654685" y="3761329"/>
            <a:ext cx="3785235" cy="2085288"/>
            <a:chOff x="8416216" y="4844834"/>
            <a:chExt cx="3649410" cy="1874465"/>
          </a:xfrm>
        </p:grpSpPr>
        <p:pic>
          <p:nvPicPr>
            <p:cNvPr id="11" name="Picture 10" descr="A group of kids sitting at a table&#10;&#10;Description automatically generated with low confidence">
              <a:extLst>
                <a:ext uri="{FF2B5EF4-FFF2-40B4-BE49-F238E27FC236}">
                  <a16:creationId xmlns:a16="http://schemas.microsoft.com/office/drawing/2014/main" id="{C9A62DB2-B0BE-4993-BBA4-EACF3624A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12" name="Rectangle: Rounded Corners 11">
              <a:extLst>
                <a:ext uri="{FF2B5EF4-FFF2-40B4-BE49-F238E27FC236}">
                  <a16:creationId xmlns:a16="http://schemas.microsoft.com/office/drawing/2014/main" id="{4EC7E386-BC62-4C68-BD67-A5045E7FF73B}"/>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Thảo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luận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nhóm</a:t>
              </a:r>
              <a:r>
                <a:rPr lang="en-US" sz="2800" b="1" dirty="0">
                  <a:solidFill>
                    <a:srgbClr val="002060"/>
                  </a:solidFill>
                  <a:latin typeface="Arial" panose="020B0604020202020204" pitchFamily="34" charset="0"/>
                  <a:cs typeface="Arial" panose="020B0604020202020204" pitchFamily="34" charset="0"/>
                </a:rPr>
                <a:t> 4</a:t>
              </a:r>
            </a:p>
          </p:txBody>
        </p:sp>
      </p:grpSp>
      <p:sp>
        <p:nvSpPr>
          <p:cNvPr id="13" name="Rounded Rectangular Callout 18">
            <a:extLst>
              <a:ext uri="{FF2B5EF4-FFF2-40B4-BE49-F238E27FC236}">
                <a16:creationId xmlns:a16="http://schemas.microsoft.com/office/drawing/2014/main" id="{945B725B-9F6F-4D04-BC17-DCDBE1F9BA0E}"/>
              </a:ext>
            </a:extLst>
          </p:cNvPr>
          <p:cNvSpPr/>
          <p:nvPr/>
        </p:nvSpPr>
        <p:spPr>
          <a:xfrm>
            <a:off x="3158762" y="832403"/>
            <a:ext cx="7184118" cy="1302027"/>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2800" dirty="0" err="1">
                <a:latin typeface="Arial" panose="020B0604020202020204" pitchFamily="34" charset="0"/>
                <a:cs typeface="Arial" panose="020B0604020202020204" pitchFamily="34" charset="0"/>
              </a:rPr>
              <a:t>Lý</a:t>
            </a:r>
            <a:r>
              <a:rPr lang="en-US" sz="2800" dirty="0">
                <a:latin typeface="Arial" panose="020B0604020202020204" pitchFamily="34" charset="0"/>
                <a:cs typeface="Arial" panose="020B0604020202020204" pitchFamily="34" charset="0"/>
              </a:rPr>
              <a:t> do </a:t>
            </a:r>
            <a:r>
              <a:rPr lang="en-US" sz="2800" dirty="0" err="1">
                <a:latin typeface="Arial" panose="020B0604020202020204" pitchFamily="34" charset="0"/>
                <a:cs typeface="Arial" panose="020B0604020202020204" pitchFamily="34" charset="0"/>
              </a:rPr>
              <a:t>xảy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tranh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giận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dỗi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gì</a:t>
            </a:r>
            <a:r>
              <a:rPr lang="en-US" sz="2800" dirty="0">
                <a:latin typeface="Arial" panose="020B0604020202020204" pitchFamily="34" charset="0"/>
                <a:cs typeface="Arial" panose="020B0604020202020204" pitchFamily="34" charset="0"/>
              </a:rPr>
              <a:t>?</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16" name="Rounded Rectangular Callout 18">
            <a:extLst>
              <a:ext uri="{FF2B5EF4-FFF2-40B4-BE49-F238E27FC236}">
                <a16:creationId xmlns:a16="http://schemas.microsoft.com/office/drawing/2014/main" id="{A4BFACE4-AA2A-4300-BB2F-B1D93DE7728E}"/>
              </a:ext>
            </a:extLst>
          </p:cNvPr>
          <p:cNvSpPr/>
          <p:nvPr/>
        </p:nvSpPr>
        <p:spPr>
          <a:xfrm>
            <a:off x="4712458" y="2580640"/>
            <a:ext cx="6595621" cy="1016499"/>
          </a:xfrm>
          <a:prstGeom prst="wedgeRoundRectCallout">
            <a:avLst>
              <a:gd name="adj1" fmla="val -41116"/>
              <a:gd name="adj2" fmla="val 80371"/>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2800" dirty="0">
                <a:latin typeface="Arial" panose="020B0604020202020204" pitchFamily="34" charset="0"/>
                <a:cs typeface="Arial" panose="020B0604020202020204" pitchFamily="34" charset="0"/>
              </a:rPr>
              <a:t> Cảm xúc khi đang giận dỗi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tranh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17" name="Rounded Rectangular Callout 18">
            <a:extLst>
              <a:ext uri="{FF2B5EF4-FFF2-40B4-BE49-F238E27FC236}">
                <a16:creationId xmlns:a16="http://schemas.microsoft.com/office/drawing/2014/main" id="{4D3B7568-3B68-4A1C-AC86-4048C93537BF}"/>
              </a:ext>
            </a:extLst>
          </p:cNvPr>
          <p:cNvSpPr/>
          <p:nvPr/>
        </p:nvSpPr>
        <p:spPr>
          <a:xfrm>
            <a:off x="4712458" y="4037000"/>
            <a:ext cx="6447019" cy="1160159"/>
          </a:xfrm>
          <a:prstGeom prst="wedgeRoundRectCallout">
            <a:avLst>
              <a:gd name="adj1" fmla="val -41116"/>
              <a:gd name="adj2" fmla="val 80371"/>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sẽ</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như</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thế</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1958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15" presetClass="emph" presetSubtype="0" grpId="1" nodeType="withEffect">
                                  <p:stCondLst>
                                    <p:cond delay="0"/>
                                  </p:stCondLst>
                                  <p:iterate type="lt">
                                    <p:tmAbs val="25"/>
                                  </p:iterate>
                                  <p:childTnLst>
                                    <p:set>
                                      <p:cBhvr override="childStyle">
                                        <p:cTn id="14" dur="indefinite"/>
                                        <p:tgtEl>
                                          <p:spTgt spid="13"/>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15" presetClass="emph" presetSubtype="0" grpId="1" nodeType="withEffect">
                                  <p:stCondLst>
                                    <p:cond delay="0"/>
                                  </p:stCondLst>
                                  <p:iterate type="lt">
                                    <p:tmAbs val="25"/>
                                  </p:iterate>
                                  <p:childTnLst>
                                    <p:set>
                                      <p:cBhvr override="childStyle">
                                        <p:cTn id="21" dur="indefinite"/>
                                        <p:tgtEl>
                                          <p:spTgt spid="16"/>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17"/>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P spid="16" grpId="1" animBg="1"/>
      <p:bldP spid="17" grpId="0" animBg="1"/>
      <p:bldP spid="17" grpId="1"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401</TotalTime>
  <Words>368</Words>
  <Application>Microsoft Office PowerPoint</Application>
  <PresentationFormat>Widescreen</PresentationFormat>
  <Paragraphs>54</Paragraphs>
  <Slides>20</Slides>
  <Notes>20</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20</vt:i4>
      </vt:variant>
    </vt:vector>
  </HeadingPairs>
  <TitlesOfParts>
    <vt:vector size="31" baseType="lpstr">
      <vt:lpstr>等线</vt:lpstr>
      <vt:lpstr>宋体</vt:lpstr>
      <vt:lpstr>Arial</vt:lpstr>
      <vt:lpstr>Calibri</vt:lpstr>
      <vt:lpstr>Calibri Light</vt:lpstr>
      <vt:lpstr>Georgia</vt:lpstr>
      <vt:lpstr>字魂59号-创粗黑</vt:lpstr>
      <vt:lpstr>Office 主题</vt:lpstr>
      <vt:lpstr>2_Office Theme</vt:lpstr>
      <vt:lpstr>1_Simple Light</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P180921</cp:lastModifiedBy>
  <cp:revision>27</cp:revision>
  <dcterms:created xsi:type="dcterms:W3CDTF">2022-08-04T03:07:46Z</dcterms:created>
  <dcterms:modified xsi:type="dcterms:W3CDTF">2023-11-06T14:34:43Z</dcterms:modified>
</cp:coreProperties>
</file>