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</p:sldMasterIdLst>
  <p:notesMasterIdLst>
    <p:notesMasterId r:id="rId35"/>
  </p:notesMasterIdLst>
  <p:sldIdLst>
    <p:sldId id="297" r:id="rId15"/>
    <p:sldId id="292" r:id="rId16"/>
    <p:sldId id="287" r:id="rId17"/>
    <p:sldId id="288" r:id="rId18"/>
    <p:sldId id="289" r:id="rId19"/>
    <p:sldId id="293" r:id="rId20"/>
    <p:sldId id="257" r:id="rId21"/>
    <p:sldId id="262" r:id="rId22"/>
    <p:sldId id="285" r:id="rId23"/>
    <p:sldId id="274" r:id="rId24"/>
    <p:sldId id="264" r:id="rId25"/>
    <p:sldId id="283" r:id="rId26"/>
    <p:sldId id="284" r:id="rId27"/>
    <p:sldId id="296" r:id="rId28"/>
    <p:sldId id="278" r:id="rId29"/>
    <p:sldId id="279" r:id="rId30"/>
    <p:sldId id="280" r:id="rId31"/>
    <p:sldId id="281" r:id="rId32"/>
    <p:sldId id="266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3842" autoAdjust="0"/>
  </p:normalViewPr>
  <p:slideViewPr>
    <p:cSldViewPr snapToGrid="0">
      <p:cViewPr varScale="1">
        <p:scale>
          <a:sx n="62" d="100"/>
          <a:sy n="62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5436-9CC2-4AEC-B3E9-E26E04EB939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BEB1-4064-4816-B982-1A70FE15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BEB1-4064-4816-B982-1A70FE1543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BA9-42B1-4FB3-8046-9737EE74A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9E807-4939-4850-BC22-F77E0F53E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CE952-8ED3-4E62-8294-6BB587C8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9F0A-8188-4E21-A392-60E0F03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3C23-1029-4FAD-9E62-67BC5524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956-2C0C-4924-9237-F5DCDAF6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4C8C0-E4DD-4D70-9414-9D3B8685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92986-806C-4A83-9C18-D33FB506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DCDC-1A36-4ABD-BEC1-E372DF4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E621C-F6CE-4466-B6FD-EF6C5F1D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BE8-ED86-46F4-A65B-B7BA718CFA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57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5C2-2759-4A3D-BDF6-E48D463FD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36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8C5F-2481-489E-BCC2-EE70A332C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549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D862-5EF3-413F-89CF-F9C8B179A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93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43B-D638-413D-9043-427552C6FC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4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5F57-1B20-4AA1-A7BC-159C65E79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1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AEE-BB08-4093-B193-CCE71320B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01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70AE-1740-48A2-8CB7-12EC453858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15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2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8710-7927-4454-9E09-BDD7D97809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032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D7B-1D52-4300-95AF-DCD51EC76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E1878-E5F9-4273-90C4-3372E45EB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AE6CB-BB07-4CBB-B42D-1C590C5FB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FA28-EDFE-4730-891A-757B201A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F0-65E3-48C9-90A9-A0B63035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B8C0A-72D7-4A24-A922-17E8041E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9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6E1B-492C-4E5B-95DB-765A76E53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6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424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09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491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17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63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2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759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97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76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97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97 w 5740"/>
                <a:gd name="T7" fmla="*/ 0 h 4316"/>
                <a:gd name="T8" fmla="*/ 5997 w 5740"/>
                <a:gd name="T9" fmla="*/ 0 h 4316"/>
                <a:gd name="T10" fmla="*/ 5997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CCEC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3 w 382"/>
                  <a:gd name="T19" fmla="*/ 96 h 96"/>
                  <a:gd name="T20" fmla="*/ 277 w 382"/>
                  <a:gd name="T21" fmla="*/ 90 h 96"/>
                  <a:gd name="T22" fmla="*/ 325 w 382"/>
                  <a:gd name="T23" fmla="*/ 84 h 96"/>
                  <a:gd name="T24" fmla="*/ 366 w 382"/>
                  <a:gd name="T25" fmla="*/ 66 h 96"/>
                  <a:gd name="T26" fmla="*/ 396 w 382"/>
                  <a:gd name="T27" fmla="*/ 42 h 96"/>
                  <a:gd name="T28" fmla="*/ 390 w 382"/>
                  <a:gd name="T29" fmla="*/ 42 h 96"/>
                  <a:gd name="T30" fmla="*/ 360 w 382"/>
                  <a:gd name="T31" fmla="*/ 66 h 96"/>
                  <a:gd name="T32" fmla="*/ 319 w 382"/>
                  <a:gd name="T33" fmla="*/ 78 h 96"/>
                  <a:gd name="T34" fmla="*/ 277 w 382"/>
                  <a:gd name="T35" fmla="*/ 90 h 96"/>
                  <a:gd name="T36" fmla="*/ 223 w 382"/>
                  <a:gd name="T37" fmla="*/ 96 h 96"/>
                  <a:gd name="T38" fmla="*/ 22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3 w 185"/>
                  <a:gd name="T5" fmla="*/ 36 h 210"/>
                  <a:gd name="T6" fmla="*/ 169 w 185"/>
                  <a:gd name="T7" fmla="*/ 72 h 210"/>
                  <a:gd name="T8" fmla="*/ 175 w 185"/>
                  <a:gd name="T9" fmla="*/ 90 h 210"/>
                  <a:gd name="T10" fmla="*/ 181 w 185"/>
                  <a:gd name="T11" fmla="*/ 114 h 210"/>
                  <a:gd name="T12" fmla="*/ 175 w 185"/>
                  <a:gd name="T13" fmla="*/ 138 h 210"/>
                  <a:gd name="T14" fmla="*/ 163 w 185"/>
                  <a:gd name="T15" fmla="*/ 162 h 210"/>
                  <a:gd name="T16" fmla="*/ 133 w 185"/>
                  <a:gd name="T17" fmla="*/ 180 h 210"/>
                  <a:gd name="T18" fmla="*/ 90 w 185"/>
                  <a:gd name="T19" fmla="*/ 198 h 210"/>
                  <a:gd name="T20" fmla="*/ 110 w 185"/>
                  <a:gd name="T21" fmla="*/ 210 h 210"/>
                  <a:gd name="T22" fmla="*/ 145 w 185"/>
                  <a:gd name="T23" fmla="*/ 192 h 210"/>
                  <a:gd name="T24" fmla="*/ 175 w 185"/>
                  <a:gd name="T25" fmla="*/ 168 h 210"/>
                  <a:gd name="T26" fmla="*/ 193 w 185"/>
                  <a:gd name="T27" fmla="*/ 144 h 210"/>
                  <a:gd name="T28" fmla="*/ 199 w 185"/>
                  <a:gd name="T29" fmla="*/ 114 h 210"/>
                  <a:gd name="T30" fmla="*/ 193 w 185"/>
                  <a:gd name="T31" fmla="*/ 90 h 210"/>
                  <a:gd name="T32" fmla="*/ 187 w 185"/>
                  <a:gd name="T33" fmla="*/ 66 h 210"/>
                  <a:gd name="T34" fmla="*/ 169 w 185"/>
                  <a:gd name="T35" fmla="*/ 48 h 210"/>
                  <a:gd name="T36" fmla="*/ 14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404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u="sng"/>
            </a:lvl1pPr>
          </a:lstStyle>
          <a:p>
            <a:fld id="{0AAAA0A4-85DA-400B-84BA-B969975C8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56864"/>
      </p:ext>
    </p:extLst>
  </p:cSld>
  <p:clrMapOvr>
    <a:masterClrMapping/>
  </p:clrMapOvr>
  <p:transition spd="med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063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977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531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610D-21EF-41E9-9C96-23626C1934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13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ADC1-AC1A-480D-9983-528A52302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40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D989-25BA-4A33-8CD8-C9C614AE7F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258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1841-E595-46AD-911A-425E4B533A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410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4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3FC3-FB70-41AC-8C79-B7A39BCDF0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99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FFA2-7687-44D2-8A76-2A46E52F90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597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7F11-CF12-4262-8E44-A8C9ABEE8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95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1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36F0-97BD-4698-828D-41F4785CB7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0E0C91E1-EB90-4558-89B7-93CF9E93E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53051"/>
      </p:ext>
    </p:extLst>
  </p:cSld>
  <p:clrMapOvr>
    <a:masterClrMapping/>
  </p:clrMapOvr>
  <p:transition spd="med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7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4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D6C6-E684-4280-A8FE-7B8D5B96C1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460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0A0E-E64C-4049-A828-E36DBE86B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056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D50D-9EE0-4CDF-81B7-FEDD1C3182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2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81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BE8-ED86-46F4-A65B-B7BA718CFA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301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5C2-2759-4A3D-BDF6-E48D463FD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702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5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8C5F-2481-489E-BCC2-EE70A332C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503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D862-5EF3-413F-89CF-F9C8B179A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42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43B-D638-413D-9043-427552C6FC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037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5F57-1B20-4AA1-A7BC-159C65E79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49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AEE-BB08-4093-B193-CCE71320B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3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BD8EB9AA-AA54-4671-BB13-47EA011C5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75336"/>
      </p:ext>
    </p:extLst>
  </p:cSld>
  <p:clrMapOvr>
    <a:masterClrMapping/>
  </p:clrMapOvr>
  <p:transition spd="med"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10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70AE-1740-48A2-8CB7-12EC453858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5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8710-7927-4454-9E09-BDD7D97809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89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D7B-1D52-4300-95AF-DCD51EC76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85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94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94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6E1B-492C-4E5B-95DB-765A76E53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737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5797-848E-409F-930F-1B7F02244EFE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54BD-C091-4411-ADAD-11554873A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14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DF45-C25E-40E5-8FF4-878C9A30DB39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F718-84C9-4488-B3ED-3FD9CB1B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52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1B5B-AADF-4264-BB0D-D58F197CA82E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56C3-091A-415A-A424-C8AA147B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83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C9EC-AC41-4780-8E3B-7D0A8398F0B6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22DB-FF74-4EF0-AA40-11180EAE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30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A1DC-F139-4A2C-9807-737EBA98CB03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B99B-6616-432A-BC7B-DEE9A23A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70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7FEF-E021-4FD7-88B3-FE87DDB1CB8C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CC87-EC44-466B-A648-B25F30C7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D7D9F72D-7EFC-4B25-AD46-52CF8D3B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11081"/>
      </p:ext>
    </p:extLst>
  </p:cSld>
  <p:clrMapOvr>
    <a:masterClrMapping/>
  </p:clrMapOvr>
  <p:transition spd="med"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B09F-F7C0-4A81-B230-AA0D55F32975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3A48-FE73-4119-9C40-3B5B6165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87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3E74-C013-4C84-883A-A367AE09DA1B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76B2-C350-4EC0-B528-757FBA73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11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8B30-78E6-4784-B436-52587B8247DA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BD18-4CD3-46DF-AF84-AC38ACB6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1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A59F-AD8D-48C8-A0D0-B8EFB9A47B8B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8BB5-F934-4FF3-B9E1-4F47884E3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1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230C-3D4A-45A8-A677-30E8D6FA0192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6CAF-36C2-47EE-9A54-C8E63B5C5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53B280D4-9520-49E7-92D2-754D9C299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72323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A2A6C27C-246F-4C3B-912C-4540FCA0B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62844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94EE2600-9AFC-4140-9D91-0846E3AB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62531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49ADD95B-11CD-4756-91A9-DFF3FEFF3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5148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A9A4-8697-4F4F-903B-B57B2706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EC34-62E6-45AF-8F04-E4D7651B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8815-D763-4553-8337-C89D5B08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3396-DF52-4026-B736-7D947EA3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D423-4A8A-4FED-AD0E-48C6953B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218D425E-5C93-4F37-AE62-550C904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334442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3E954B1C-BEA0-4733-BD3A-3D61DAC4D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445577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C6EAF2AB-B947-4C49-8D31-88F7630DA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6473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5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5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53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8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6034-E063-4797-9B81-9D69F0AB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52E2-A66C-4F83-A0B0-C7DD0A60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53F6A-C258-4729-9AB5-0DA81B27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15DD-4BFC-4C00-A08D-D5DFDCD8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6269-A90D-41A0-B802-4DC42D4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9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1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38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91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99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98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06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9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38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91D0-C3DE-40DC-87C5-60C322F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6131-237F-4046-BA6E-BB22C9DFC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17EC3-349C-4C7A-8EF7-874E26402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6E018-A3C9-442C-97E5-102A4F6A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2AB15-3944-49A3-AE38-A961C0C6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0B8D-EF24-40B8-A10B-86875CD6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8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3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6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2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64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41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7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1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2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7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1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E4C3-A0BE-4511-8E77-3DB4A0D8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C905-BCA4-420F-9BE0-33333E87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ABF6-B5B3-464F-B548-9F56E7EE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22902-AB1A-4258-8250-12817253E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8336F-C995-42CF-A049-F077396AB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0BA54-1095-43C1-952C-36D4B8CC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EB24A-3D4E-4D5D-8ECB-D0FEE39D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6EB75-058E-4463-BC13-1A9F3A9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6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84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6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9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9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4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82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4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76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EBD3-A4CA-46EE-81F3-4C4EFE03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4154E-83BE-42EC-A44C-5ED857F9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1D03D-E053-4962-BC65-BF73EDD5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CC2A1-D846-4CD2-ADB6-D64663F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4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0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13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41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4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70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04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85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BE8-ED86-46F4-A65B-B7BA718CFA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86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5C2-2759-4A3D-BDF6-E48D463FD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19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6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8C5F-2481-489E-BCC2-EE70A332C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C7556-1144-45DE-82F4-10B90DA1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469AC-F94A-4EFF-B692-2C1917FB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BD588-D489-4BDE-9531-5476E7CB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86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D862-5EF3-413F-89CF-F9C8B179A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18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43B-D638-413D-9043-427552C6FC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1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5F57-1B20-4AA1-A7BC-159C65E79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93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AEE-BB08-4093-B193-CCE71320B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8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108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70AE-1740-48A2-8CB7-12EC453858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36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5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9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8710-7927-4454-9E09-BDD7D97809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05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D7B-1D52-4300-95AF-DCD51EC76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7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98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98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6E1B-492C-4E5B-95DB-765A76E53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6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BE8-ED86-46F4-A65B-B7BA718CFA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1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5C2-2759-4A3D-BDF6-E48D463FD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42E-C824-481D-B43A-3F1AFEC6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8E11-B146-4C99-8DA2-B1CB3E73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AE636-6FC1-4A96-8ED7-14501A988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47DDF-ECD0-4AE9-BA1A-B6053FEA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A7BBC-A7D6-489D-AA27-3C213B44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150F3-A242-4D8C-B6D0-D23025D5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9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8C5F-2481-489E-BCC2-EE70A332C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82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D862-5EF3-413F-89CF-F9C8B179A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0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43B-D638-413D-9043-427552C6FC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8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5F57-1B20-4AA1-A7BC-159C65E79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88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AEE-BB08-4093-B193-CCE71320B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62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9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70AE-1740-48A2-8CB7-12EC453858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85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4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8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8710-7927-4454-9E09-BDD7D97809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43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D7B-1D52-4300-95AF-DCD51EC76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014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6E1B-492C-4E5B-95DB-765A76E53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08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BE8-ED86-46F4-A65B-B7BA718CFA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E4F6-0420-4991-987B-FF3E46A5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38F22-4A44-453A-B3B5-D5DF7B8F1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8C728-B579-4922-853B-704B1F957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A928F-E6B9-4486-AB3E-AB7856AE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8302-9C8A-436F-89C7-2BC52EC2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867FF-779D-44DC-ABBF-49A1FCAE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8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5C2-2759-4A3D-BDF6-E48D463FD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6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8C5F-2481-489E-BCC2-EE70A332C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8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D862-5EF3-413F-89CF-F9C8B179A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341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43B-D638-413D-9043-427552C6FC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54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5F57-1B20-4AA1-A7BC-159C65E79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415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AEE-BB08-4093-B193-CCE71320B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879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8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70AE-1740-48A2-8CB7-12EC453858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62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3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8710-7927-4454-9E09-BDD7D97809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39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D7B-1D52-4300-95AF-DCD51EC76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1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76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76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6E1B-492C-4E5B-95DB-765A76E53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6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BAE3B-E333-4847-A9B9-27F454C9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4EBE7-1C43-47AA-A90E-A6F2D827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46D1-1209-4C91-811E-E21B1E4A2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8847-47B8-48A2-8D1A-7333A1D202B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8CFB-667E-4AE2-AFC1-576E82DCF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FAC2-79A6-4ED6-8BB1-3D405780E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FB91-2F7C-4C5A-8F9A-E03AD4C7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0D894-DFF0-4642-90C9-7885E967AE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D4B27E-D5E9-4BF4-995C-1A6DB1CF9E3C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0D894-DFF0-4642-90C9-7885E967AE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2D834-8A1B-45A3-84E1-0D7341FA73E3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61F79-B5C0-4576-B4B6-CF7691C66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276" y="4267200"/>
            <a:ext cx="12187767" cy="2590800"/>
            <a:chOff x="2" y="2688"/>
            <a:chExt cx="5758" cy="1632"/>
          </a:xfrm>
        </p:grpSpPr>
        <p:sp>
          <p:nvSpPr>
            <p:cNvPr id="1127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97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97 w 5740"/>
                <a:gd name="T7" fmla="*/ 0 h 4316"/>
                <a:gd name="T8" fmla="*/ 5997 w 5740"/>
                <a:gd name="T9" fmla="*/ 0 h 4316"/>
                <a:gd name="T10" fmla="*/ 5997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CCECFF"/>
                </a:solidFill>
              </a:endParaRPr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1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32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</p:grpSp>
        <p:grpSp>
          <p:nvGrpSpPr>
            <p:cNvPr id="11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127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7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3 w 382"/>
                  <a:gd name="T19" fmla="*/ 96 h 96"/>
                  <a:gd name="T20" fmla="*/ 277 w 382"/>
                  <a:gd name="T21" fmla="*/ 90 h 96"/>
                  <a:gd name="T22" fmla="*/ 325 w 382"/>
                  <a:gd name="T23" fmla="*/ 84 h 96"/>
                  <a:gd name="T24" fmla="*/ 366 w 382"/>
                  <a:gd name="T25" fmla="*/ 66 h 96"/>
                  <a:gd name="T26" fmla="*/ 396 w 382"/>
                  <a:gd name="T27" fmla="*/ 42 h 96"/>
                  <a:gd name="T28" fmla="*/ 390 w 382"/>
                  <a:gd name="T29" fmla="*/ 42 h 96"/>
                  <a:gd name="T30" fmla="*/ 360 w 382"/>
                  <a:gd name="T31" fmla="*/ 66 h 96"/>
                  <a:gd name="T32" fmla="*/ 319 w 382"/>
                  <a:gd name="T33" fmla="*/ 78 h 96"/>
                  <a:gd name="T34" fmla="*/ 277 w 382"/>
                  <a:gd name="T35" fmla="*/ 90 h 96"/>
                  <a:gd name="T36" fmla="*/ 223 w 382"/>
                  <a:gd name="T37" fmla="*/ 96 h 96"/>
                  <a:gd name="T38" fmla="*/ 22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7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8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8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8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8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3 w 185"/>
                  <a:gd name="T5" fmla="*/ 36 h 210"/>
                  <a:gd name="T6" fmla="*/ 169 w 185"/>
                  <a:gd name="T7" fmla="*/ 72 h 210"/>
                  <a:gd name="T8" fmla="*/ 175 w 185"/>
                  <a:gd name="T9" fmla="*/ 90 h 210"/>
                  <a:gd name="T10" fmla="*/ 181 w 185"/>
                  <a:gd name="T11" fmla="*/ 114 h 210"/>
                  <a:gd name="T12" fmla="*/ 175 w 185"/>
                  <a:gd name="T13" fmla="*/ 138 h 210"/>
                  <a:gd name="T14" fmla="*/ 163 w 185"/>
                  <a:gd name="T15" fmla="*/ 162 h 210"/>
                  <a:gd name="T16" fmla="*/ 133 w 185"/>
                  <a:gd name="T17" fmla="*/ 180 h 210"/>
                  <a:gd name="T18" fmla="*/ 90 w 185"/>
                  <a:gd name="T19" fmla="*/ 198 h 210"/>
                  <a:gd name="T20" fmla="*/ 110 w 185"/>
                  <a:gd name="T21" fmla="*/ 210 h 210"/>
                  <a:gd name="T22" fmla="*/ 145 w 185"/>
                  <a:gd name="T23" fmla="*/ 192 h 210"/>
                  <a:gd name="T24" fmla="*/ 175 w 185"/>
                  <a:gd name="T25" fmla="*/ 168 h 210"/>
                  <a:gd name="T26" fmla="*/ 193 w 185"/>
                  <a:gd name="T27" fmla="*/ 144 h 210"/>
                  <a:gd name="T28" fmla="*/ 199 w 185"/>
                  <a:gd name="T29" fmla="*/ 114 h 210"/>
                  <a:gd name="T30" fmla="*/ 193 w 185"/>
                  <a:gd name="T31" fmla="*/ 90 h 210"/>
                  <a:gd name="T32" fmla="*/ 187 w 185"/>
                  <a:gd name="T33" fmla="*/ 66 h 210"/>
                  <a:gd name="T34" fmla="*/ 169 w 185"/>
                  <a:gd name="T35" fmla="*/ 48 h 210"/>
                  <a:gd name="T36" fmla="*/ 14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sp>
            <p:nvSpPr>
              <p:cNvPr id="1128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u="sng">
                  <a:solidFill>
                    <a:srgbClr val="CCECFF"/>
                  </a:solidFill>
                </a:endParaRPr>
              </a:p>
            </p:txBody>
          </p:sp>
          <p:grpSp>
            <p:nvGrpSpPr>
              <p:cNvPr id="1128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28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8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8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8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942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E9721A-C2F1-4E8B-9111-F71F3A5D662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927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0D894-DFF0-4642-90C9-7885E967AE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0D894-DFF0-4642-90C9-7885E967AE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0D894-DFF0-4642-90C9-7885E967AE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10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34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45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4" Type="http://schemas.openxmlformats.org/officeDocument/2006/relationships/audio" Target="../media/audio4.wav"/><Relationship Id="rId9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2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11" Type="http://schemas.openxmlformats.org/officeDocument/2006/relationships/image" Target="../media/image250.png"/><Relationship Id="rId5" Type="http://schemas.openxmlformats.org/officeDocument/2006/relationships/image" Target="../media/image21.jp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4" Type="http://schemas.openxmlformats.org/officeDocument/2006/relationships/image" Target="../media/image22.jp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flower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"/>
            <a:ext cx="508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048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9"/>
          <p:cNvSpPr>
            <a:spLocks/>
          </p:cNvSpPr>
          <p:nvPr/>
        </p:nvSpPr>
        <p:spPr bwMode="auto">
          <a:xfrm>
            <a:off x="10160000" y="1295400"/>
            <a:ext cx="21336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69" name="Freeform 10"/>
          <p:cNvSpPr>
            <a:spLocks/>
          </p:cNvSpPr>
          <p:nvPr/>
        </p:nvSpPr>
        <p:spPr bwMode="auto">
          <a:xfrm>
            <a:off x="8331200" y="1066800"/>
            <a:ext cx="13208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270" name="Picture 1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1148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906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52600"/>
            <a:ext cx="294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1336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334003"/>
            <a:ext cx="243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48006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863601" y="1646238"/>
            <a:ext cx="914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004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48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6" y="5334000"/>
            <a:ext cx="18055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58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0386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7338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33" y="595312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3048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3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Freeform 40"/>
          <p:cNvSpPr>
            <a:spLocks/>
          </p:cNvSpPr>
          <p:nvPr/>
        </p:nvSpPr>
        <p:spPr bwMode="auto">
          <a:xfrm rot="728459">
            <a:off x="1117600" y="2133600"/>
            <a:ext cx="101600" cy="4572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288" name="Picture 7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7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953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715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7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7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7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48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7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6" y="381000"/>
            <a:ext cx="18055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320800" y="3124200"/>
            <a:ext cx="873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4546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296" name="Picture 2" descr="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" descr="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76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7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50" y="5607844"/>
            <a:ext cx="2667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9" name="Group 19"/>
          <p:cNvGrpSpPr>
            <a:grpSpLocks noChangeAspect="1"/>
          </p:cNvGrpSpPr>
          <p:nvPr/>
        </p:nvGrpSpPr>
        <p:grpSpPr bwMode="auto">
          <a:xfrm flipH="1">
            <a:off x="10566400" y="4648200"/>
            <a:ext cx="1625600" cy="2209800"/>
            <a:chOff x="4080" y="1392"/>
            <a:chExt cx="1296" cy="2784"/>
          </a:xfrm>
        </p:grpSpPr>
        <p:sp>
          <p:nvSpPr>
            <p:cNvPr id="1130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05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06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07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08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09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0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1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2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3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4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5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6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7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8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19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0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1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2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3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4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5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6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7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8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29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0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1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2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3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4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5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6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7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8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39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0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1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2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3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4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5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6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7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8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49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0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1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2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3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4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5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6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7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8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59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0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1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2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3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4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5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6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7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8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69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70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71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372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pic>
        <p:nvPicPr>
          <p:cNvPr id="11300" name="Picture 4" descr="ctre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1" name="WordArt 121"/>
          <p:cNvSpPr>
            <a:spLocks noChangeArrowheads="1" noChangeShapeType="1" noTextEdit="1"/>
          </p:cNvSpPr>
          <p:nvPr/>
        </p:nvSpPr>
        <p:spPr bwMode="auto">
          <a:xfrm>
            <a:off x="599019" y="660400"/>
            <a:ext cx="10833100" cy="6402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1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1" name="Rectangle 4">
            <a:extLst>
              <a:ext uri="{FF2B5EF4-FFF2-40B4-BE49-F238E27FC236}">
                <a16:creationId xmlns:a16="http://schemas.microsoft.com/office/drawing/2014/main" id="{F479C868-4AA1-4710-9E4D-A1346976B758}"/>
              </a:ext>
            </a:extLst>
          </p:cNvPr>
          <p:cNvSpPr/>
          <p:nvPr/>
        </p:nvSpPr>
        <p:spPr bwMode="auto">
          <a:xfrm>
            <a:off x="1394269" y="636559"/>
            <a:ext cx="9144000" cy="681037"/>
          </a:xfrm>
          <a:custGeom>
            <a:avLst/>
            <a:gdLst>
              <a:gd name="connsiteX0" fmla="*/ 0 w 6120680"/>
              <a:gd name="connsiteY0" fmla="*/ 0 h 720080"/>
              <a:gd name="connsiteX1" fmla="*/ 6120680 w 6120680"/>
              <a:gd name="connsiteY1" fmla="*/ 0 h 720080"/>
              <a:gd name="connsiteX2" fmla="*/ 6120680 w 6120680"/>
              <a:gd name="connsiteY2" fmla="*/ 720080 h 720080"/>
              <a:gd name="connsiteX3" fmla="*/ 0 w 6120680"/>
              <a:gd name="connsiteY3" fmla="*/ 720080 h 720080"/>
              <a:gd name="connsiteX4" fmla="*/ 0 w 6120680"/>
              <a:gd name="connsiteY4" fmla="*/ 0 h 720080"/>
              <a:gd name="connsiteX0" fmla="*/ 0 w 6120680"/>
              <a:gd name="connsiteY0" fmla="*/ 0 h 864872"/>
              <a:gd name="connsiteX1" fmla="*/ 6120680 w 6120680"/>
              <a:gd name="connsiteY1" fmla="*/ 0 h 864872"/>
              <a:gd name="connsiteX2" fmla="*/ 6120680 w 6120680"/>
              <a:gd name="connsiteY2" fmla="*/ 720080 h 864872"/>
              <a:gd name="connsiteX3" fmla="*/ 545296 w 6120680"/>
              <a:gd name="connsiteY3" fmla="*/ 864840 h 864872"/>
              <a:gd name="connsiteX4" fmla="*/ 0 w 6120680"/>
              <a:gd name="connsiteY4" fmla="*/ 720080 h 864872"/>
              <a:gd name="connsiteX5" fmla="*/ 0 w 6120680"/>
              <a:gd name="connsiteY5" fmla="*/ 0 h 864872"/>
              <a:gd name="connsiteX0" fmla="*/ 0 w 6120680"/>
              <a:gd name="connsiteY0" fmla="*/ 0 h 753080"/>
              <a:gd name="connsiteX1" fmla="*/ 6120680 w 6120680"/>
              <a:gd name="connsiteY1" fmla="*/ 0 h 753080"/>
              <a:gd name="connsiteX2" fmla="*/ 6120680 w 6120680"/>
              <a:gd name="connsiteY2" fmla="*/ 720080 h 753080"/>
              <a:gd name="connsiteX3" fmla="*/ 545296 w 6120680"/>
              <a:gd name="connsiteY3" fmla="*/ 753080 h 753080"/>
              <a:gd name="connsiteX4" fmla="*/ 0 w 6120680"/>
              <a:gd name="connsiteY4" fmla="*/ 720080 h 753080"/>
              <a:gd name="connsiteX5" fmla="*/ 0 w 6120680"/>
              <a:gd name="connsiteY5" fmla="*/ 0 h 753080"/>
              <a:gd name="connsiteX0" fmla="*/ 0 w 6120680"/>
              <a:gd name="connsiteY0" fmla="*/ 0 h 753080"/>
              <a:gd name="connsiteX1" fmla="*/ 6120680 w 6120680"/>
              <a:gd name="connsiteY1" fmla="*/ 0 h 753080"/>
              <a:gd name="connsiteX2" fmla="*/ 6120680 w 6120680"/>
              <a:gd name="connsiteY2" fmla="*/ 720080 h 753080"/>
              <a:gd name="connsiteX3" fmla="*/ 2008336 w 6120680"/>
              <a:gd name="connsiteY3" fmla="*/ 732760 h 753080"/>
              <a:gd name="connsiteX4" fmla="*/ 545296 w 6120680"/>
              <a:gd name="connsiteY4" fmla="*/ 753080 h 753080"/>
              <a:gd name="connsiteX5" fmla="*/ 0 w 6120680"/>
              <a:gd name="connsiteY5" fmla="*/ 720080 h 753080"/>
              <a:gd name="connsiteX6" fmla="*/ 0 w 6120680"/>
              <a:gd name="connsiteY6" fmla="*/ 0 h 75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0680" h="753080">
                <a:moveTo>
                  <a:pt x="0" y="0"/>
                </a:moveTo>
                <a:lnTo>
                  <a:pt x="6120680" y="0"/>
                </a:lnTo>
                <a:lnTo>
                  <a:pt x="6120680" y="720080"/>
                </a:lnTo>
                <a:lnTo>
                  <a:pt x="2008336" y="732760"/>
                </a:lnTo>
                <a:lnTo>
                  <a:pt x="545296" y="753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6">
            <a:extLst>
              <a:ext uri="{FF2B5EF4-FFF2-40B4-BE49-F238E27FC236}">
                <a16:creationId xmlns:a16="http://schemas.microsoft.com/office/drawing/2014/main" id="{05F65785-2D80-4722-AE0D-5DFC28BFE826}"/>
              </a:ext>
            </a:extLst>
          </p:cNvPr>
          <p:cNvSpPr/>
          <p:nvPr/>
        </p:nvSpPr>
        <p:spPr bwMode="auto">
          <a:xfrm>
            <a:off x="3262396" y="1863187"/>
            <a:ext cx="5113337" cy="11631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29,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30)</a:t>
            </a:r>
          </a:p>
        </p:txBody>
      </p:sp>
      <p:grpSp>
        <p:nvGrpSpPr>
          <p:cNvPr id="123" name="Group 18">
            <a:extLst>
              <a:ext uri="{FF2B5EF4-FFF2-40B4-BE49-F238E27FC236}">
                <a16:creationId xmlns:a16="http://schemas.microsoft.com/office/drawing/2014/main" id="{3A768497-6267-4711-8901-0AE1A60D846B}"/>
              </a:ext>
            </a:extLst>
          </p:cNvPr>
          <p:cNvGrpSpPr>
            <a:grpSpLocks/>
          </p:cNvGrpSpPr>
          <p:nvPr/>
        </p:nvGrpSpPr>
        <p:grpSpPr bwMode="auto">
          <a:xfrm>
            <a:off x="4682845" y="3160808"/>
            <a:ext cx="2064327" cy="1355774"/>
            <a:chOff x="5225" y="9335"/>
            <a:chExt cx="2520" cy="1750"/>
          </a:xfrm>
        </p:grpSpPr>
        <p:sp>
          <p:nvSpPr>
            <p:cNvPr id="124" name="AutoShape 27" descr="2">
              <a:extLst>
                <a:ext uri="{FF2B5EF4-FFF2-40B4-BE49-F238E27FC236}">
                  <a16:creationId xmlns:a16="http://schemas.microsoft.com/office/drawing/2014/main" id="{8CFA8815-BC5D-4507-A18B-D53DA1C2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 sz="240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pic>
          <p:nvPicPr>
            <p:cNvPr id="125" name="Picture 26" descr="cosmoS">
              <a:extLst>
                <a:ext uri="{FF2B5EF4-FFF2-40B4-BE49-F238E27FC236}">
                  <a16:creationId xmlns:a16="http://schemas.microsoft.com/office/drawing/2014/main" id="{1F30153D-35CB-44A5-8A31-042D5F827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25" descr="BOOK2">
              <a:extLst>
                <a:ext uri="{FF2B5EF4-FFF2-40B4-BE49-F238E27FC236}">
                  <a16:creationId xmlns:a16="http://schemas.microsoft.com/office/drawing/2014/main" id="{DAEB4FDC-AE48-4893-B767-0680EE057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4" descr="BOOK1">
              <a:extLst>
                <a:ext uri="{FF2B5EF4-FFF2-40B4-BE49-F238E27FC236}">
                  <a16:creationId xmlns:a16="http://schemas.microsoft.com/office/drawing/2014/main" id="{BD5F3DDC-EB71-4557-A94E-AF32FF88E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23" descr="QUILLPEN">
              <a:extLst>
                <a:ext uri="{FF2B5EF4-FFF2-40B4-BE49-F238E27FC236}">
                  <a16:creationId xmlns:a16="http://schemas.microsoft.com/office/drawing/2014/main" id="{B8FD434B-43A2-47F8-917E-4E32BD343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Text Box 22">
              <a:extLst>
                <a:ext uri="{FF2B5EF4-FFF2-40B4-BE49-F238E27FC236}">
                  <a16:creationId xmlns:a16="http://schemas.microsoft.com/office/drawing/2014/main" id="{092E96AB-ADEA-4B58-A45E-947D01024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r" eaLnBrk="1" hangingPunct="1"/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21">
              <a:extLst>
                <a:ext uri="{FF2B5EF4-FFF2-40B4-BE49-F238E27FC236}">
                  <a16:creationId xmlns:a16="http://schemas.microsoft.com/office/drawing/2014/main" id="{D42338EB-9CCA-4778-BDC8-9EDB291AA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WordArt 20">
              <a:extLst>
                <a:ext uri="{FF2B5EF4-FFF2-40B4-BE49-F238E27FC236}">
                  <a16:creationId xmlns:a16="http://schemas.microsoft.com/office/drawing/2014/main" id="{8E48EB98-320A-4314-8D71-A9FB455C52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40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132" name="Text Box 19">
              <a:extLst>
                <a:ext uri="{FF2B5EF4-FFF2-40B4-BE49-F238E27FC236}">
                  <a16:creationId xmlns:a16="http://schemas.microsoft.com/office/drawing/2014/main" id="{9069979F-C84E-46FB-A832-888DE8216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64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81A21-08E3-4D43-98EA-E90BABF95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" y="0"/>
            <a:ext cx="12191999" cy="8021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115B9-F4A2-401D-810A-F1D24126923C}"/>
              </a:ext>
            </a:extLst>
          </p:cNvPr>
          <p:cNvSpPr txBox="1"/>
          <p:nvPr/>
        </p:nvSpPr>
        <p:spPr>
          <a:xfrm>
            <a:off x="15323" y="168952"/>
            <a:ext cx="121919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6D9209E-1F3D-4DEF-81C5-5B25DD6E9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934380"/>
                  </p:ext>
                </p:extLst>
              </p:nvPr>
            </p:nvGraphicFramePr>
            <p:xfrm>
              <a:off x="915577" y="2368288"/>
              <a:ext cx="10685779" cy="4351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4731">
                      <a:extLst>
                        <a:ext uri="{9D8B030D-6E8A-4147-A177-3AD203B41FA5}">
                          <a16:colId xmlns:a16="http://schemas.microsoft.com/office/drawing/2014/main" val="731047918"/>
                        </a:ext>
                      </a:extLst>
                    </a:gridCol>
                    <a:gridCol w="5431048">
                      <a:extLst>
                        <a:ext uri="{9D8B030D-6E8A-4147-A177-3AD203B41FA5}">
                          <a16:colId xmlns:a16="http://schemas.microsoft.com/office/drawing/2014/main" val="2332735801"/>
                        </a:ext>
                      </a:extLst>
                    </a:gridCol>
                  </a:tblGrid>
                  <a:tr h="941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4ha =             m</a:t>
                          </a:r>
                          <a:r>
                            <a:rPr lang="en-US" sz="3200" b="1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5435042"/>
                      </a:ext>
                    </a:extLst>
                  </a:tr>
                  <a:tr h="11081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20ha =             </a:t>
                          </a:r>
                          <a:r>
                            <a:rPr lang="en-US" sz="32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2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466681"/>
                      </a:ext>
                    </a:extLst>
                  </a:tr>
                  <a:tr h="11511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36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0" smtClean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36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 =        </a:t>
                          </a:r>
                          <a:r>
                            <a:rPr lang="en-US" sz="32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2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146936"/>
                      </a:ext>
                    </a:extLst>
                  </a:tr>
                  <a:tr h="11511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           </a:t>
                          </a:r>
                          <a:r>
                            <a:rPr lang="en-US" sz="36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0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 =     </a:t>
                          </a:r>
                          <a:r>
                            <a:rPr lang="en-US" sz="32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32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32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2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endParaRPr lang="en-US" sz="32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</a:t>
                          </a:r>
                          <a:r>
                            <a:rPr lang="en-US" sz="3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24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6D9209E-1F3D-4DEF-81C5-5B25DD6E9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934380"/>
                  </p:ext>
                </p:extLst>
              </p:nvPr>
            </p:nvGraphicFramePr>
            <p:xfrm>
              <a:off x="915577" y="2368288"/>
              <a:ext cx="10685779" cy="4351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47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31047918"/>
                        </a:ext>
                      </a:extLst>
                    </a:gridCol>
                    <a:gridCol w="54310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32735801"/>
                        </a:ext>
                      </a:extLst>
                    </a:gridCol>
                  </a:tblGrid>
                  <a:tr h="941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4ha =             m</a:t>
                          </a:r>
                          <a:r>
                            <a:rPr lang="en-US" sz="3200" b="1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25435042"/>
                      </a:ext>
                    </a:extLst>
                  </a:tr>
                  <a:tr h="11081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20ha =             </a:t>
                          </a:r>
                          <a:r>
                            <a:rPr lang="en-US" sz="32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2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92466681"/>
                      </a:ext>
                    </a:extLst>
                  </a:tr>
                  <a:tr h="1151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t="-177778" r="-103480" b="-100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4146936"/>
                      </a:ext>
                    </a:extLst>
                  </a:tr>
                  <a:tr h="1151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t="-277778" r="-103480" b="-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</a:t>
                          </a:r>
                          <a:r>
                            <a:rPr lang="en-US" sz="3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733246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426C16-AEA5-4FC8-8338-00BC8ACB305C}"/>
              </a:ext>
            </a:extLst>
          </p:cNvPr>
          <p:cNvSpPr txBox="1"/>
          <p:nvPr/>
        </p:nvSpPr>
        <p:spPr>
          <a:xfrm>
            <a:off x="233533" y="1307719"/>
            <a:ext cx="7914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CF482-FD09-482C-8364-1F1A405A59B9}"/>
              </a:ext>
            </a:extLst>
          </p:cNvPr>
          <p:cNvSpPr/>
          <p:nvPr/>
        </p:nvSpPr>
        <p:spPr>
          <a:xfrm>
            <a:off x="3444252" y="4762744"/>
            <a:ext cx="1113594" cy="26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9DC36-4DE9-4EA9-A731-7F6188086735}"/>
              </a:ext>
            </a:extLst>
          </p:cNvPr>
          <p:cNvSpPr/>
          <p:nvPr/>
        </p:nvSpPr>
        <p:spPr>
          <a:xfrm>
            <a:off x="3803423" y="5736757"/>
            <a:ext cx="1080931" cy="590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0FBDB-C5CC-4FCF-8D35-D9DE1C31C314}"/>
              </a:ext>
            </a:extLst>
          </p:cNvPr>
          <p:cNvSpPr/>
          <p:nvPr/>
        </p:nvSpPr>
        <p:spPr>
          <a:xfrm>
            <a:off x="3545843" y="2368288"/>
            <a:ext cx="944880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5E6BA5-3356-4582-AAC8-13362DEEBBBC}"/>
              </a:ext>
            </a:extLst>
          </p:cNvPr>
          <p:cNvSpPr/>
          <p:nvPr/>
        </p:nvSpPr>
        <p:spPr>
          <a:xfrm>
            <a:off x="2937629" y="2518148"/>
            <a:ext cx="2161308" cy="61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295EB0-D8FE-44C4-A5CB-85C9F974B9DF}"/>
              </a:ext>
            </a:extLst>
          </p:cNvPr>
          <p:cNvSpPr/>
          <p:nvPr/>
        </p:nvSpPr>
        <p:spPr>
          <a:xfrm>
            <a:off x="3367457" y="3543517"/>
            <a:ext cx="1646792" cy="61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2B786-D12E-4C4D-A1A9-65512BCA2992}"/>
              </a:ext>
            </a:extLst>
          </p:cNvPr>
          <p:cNvSpPr/>
          <p:nvPr/>
        </p:nvSpPr>
        <p:spPr>
          <a:xfrm>
            <a:off x="3479371" y="4708107"/>
            <a:ext cx="1189451" cy="61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766CB-8862-4A4C-8002-6417CB1C7579}"/>
              </a:ext>
            </a:extLst>
          </p:cNvPr>
          <p:cNvSpPr/>
          <p:nvPr/>
        </p:nvSpPr>
        <p:spPr>
          <a:xfrm>
            <a:off x="3971967" y="5876871"/>
            <a:ext cx="868679" cy="61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5420C-0E9B-4462-8D3F-83995F9F7907}"/>
              </a:ext>
            </a:extLst>
          </p:cNvPr>
          <p:cNvSpPr/>
          <p:nvPr/>
        </p:nvSpPr>
        <p:spPr>
          <a:xfrm>
            <a:off x="6209750" y="2375144"/>
            <a:ext cx="5440679" cy="76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10 000 = 40 000 </a:t>
            </a:r>
            <a:endParaRPr lang="en-US" sz="2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1F08F-ADE0-46F1-9B0D-260B87E33F05}"/>
              </a:ext>
            </a:extLst>
          </p:cNvPr>
          <p:cNvSpPr/>
          <p:nvPr/>
        </p:nvSpPr>
        <p:spPr>
          <a:xfrm>
            <a:off x="6209750" y="3577535"/>
            <a:ext cx="5440679" cy="76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10 000 = 200 000 </a:t>
            </a:r>
            <a:endParaRPr lang="en-US" sz="3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3AF89-19EC-49DC-865A-51B68868B3AE}"/>
              </a:ext>
            </a:extLst>
          </p:cNvPr>
          <p:cNvSpPr/>
          <p:nvPr/>
        </p:nvSpPr>
        <p:spPr>
          <a:xfrm>
            <a:off x="6258473" y="4710709"/>
            <a:ext cx="5459585" cy="76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: 2 = 5000 </a:t>
            </a:r>
            <a:endParaRPr lang="en-US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45C17C-79B2-4E9C-98E9-74E7F1BBA7D8}"/>
              </a:ext>
            </a:extLst>
          </p:cNvPr>
          <p:cNvSpPr/>
          <p:nvPr/>
        </p:nvSpPr>
        <p:spPr>
          <a:xfrm>
            <a:off x="6255469" y="5736757"/>
            <a:ext cx="5349239" cy="1107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: 100 = 100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A4E265-B46F-40B2-83D6-59320795F362}"/>
              </a:ext>
            </a:extLst>
          </p:cNvPr>
          <p:cNvSpPr/>
          <p:nvPr/>
        </p:nvSpPr>
        <p:spPr>
          <a:xfrm>
            <a:off x="3321109" y="2532807"/>
            <a:ext cx="1505977" cy="45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4E265-B46F-40B2-83D6-59320795F362}"/>
              </a:ext>
            </a:extLst>
          </p:cNvPr>
          <p:cNvSpPr/>
          <p:nvPr/>
        </p:nvSpPr>
        <p:spPr>
          <a:xfrm>
            <a:off x="3507540" y="3607513"/>
            <a:ext cx="1505977" cy="29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4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47"/>
    </mc:Choice>
    <mc:Fallback xmlns="">
      <p:transition spd="slow" advTm="9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FBAE1D-D7B8-4EFA-A047-8B8819AA8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6FE3F7-180C-4203-AB2F-652D9BDD1F2C}"/>
              </a:ext>
            </a:extLst>
          </p:cNvPr>
          <p:cNvSpPr/>
          <p:nvPr/>
        </p:nvSpPr>
        <p:spPr>
          <a:xfrm>
            <a:off x="-123825" y="276225"/>
            <a:ext cx="12315825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4CF0F-3C62-4A06-966C-6472D54337D3}"/>
              </a:ext>
            </a:extLst>
          </p:cNvPr>
          <p:cNvSpPr/>
          <p:nvPr/>
        </p:nvSpPr>
        <p:spPr>
          <a:xfrm>
            <a:off x="459421" y="2293667"/>
            <a:ext cx="12106275" cy="133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b) 60 000m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8224E-1E22-44A6-840E-21B439F0D2CB}"/>
              </a:ext>
            </a:extLst>
          </p:cNvPr>
          <p:cNvSpPr/>
          <p:nvPr/>
        </p:nvSpPr>
        <p:spPr>
          <a:xfrm>
            <a:off x="937576" y="3223025"/>
            <a:ext cx="12191997" cy="133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800 000m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77FEB3-29DD-461F-919D-A4E13252D8B4}"/>
              </a:ext>
            </a:extLst>
          </p:cNvPr>
          <p:cNvSpPr/>
          <p:nvPr/>
        </p:nvSpPr>
        <p:spPr>
          <a:xfrm>
            <a:off x="4081413" y="3578294"/>
            <a:ext cx="969329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DBE7BD-A67A-4D30-9CE3-2552B3E9185A}"/>
              </a:ext>
            </a:extLst>
          </p:cNvPr>
          <p:cNvSpPr/>
          <p:nvPr/>
        </p:nvSpPr>
        <p:spPr>
          <a:xfrm>
            <a:off x="3946265" y="2758013"/>
            <a:ext cx="860147" cy="40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77E1E-B876-48AB-8A34-31448E587BBE}"/>
              </a:ext>
            </a:extLst>
          </p:cNvPr>
          <p:cNvSpPr/>
          <p:nvPr/>
        </p:nvSpPr>
        <p:spPr>
          <a:xfrm>
            <a:off x="3870959" y="3728087"/>
            <a:ext cx="5283200" cy="761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F8272-F282-4AC4-BFD5-C548E8A4BA4B}"/>
              </a:ext>
            </a:extLst>
          </p:cNvPr>
          <p:cNvSpPr txBox="1"/>
          <p:nvPr/>
        </p:nvSpPr>
        <p:spPr>
          <a:xfrm>
            <a:off x="1187771" y="1500278"/>
            <a:ext cx="7537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AEA6A6-D4D0-4283-9081-24B290FB31A1}"/>
              </a:ext>
            </a:extLst>
          </p:cNvPr>
          <p:cNvSpPr/>
          <p:nvPr/>
        </p:nvSpPr>
        <p:spPr>
          <a:xfrm>
            <a:off x="5781676" y="2609204"/>
            <a:ext cx="4657725" cy="7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 : 10 000 =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6E6C2-E8E6-4C50-BE8C-0BE44BE9FF23}"/>
              </a:ext>
            </a:extLst>
          </p:cNvPr>
          <p:cNvSpPr/>
          <p:nvPr/>
        </p:nvSpPr>
        <p:spPr>
          <a:xfrm>
            <a:off x="6186213" y="3578294"/>
            <a:ext cx="4253271" cy="595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800 000 : 10 000 = 80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01893FA-8D37-4F85-A42A-DB9DDA4273B4}"/>
              </a:ext>
            </a:extLst>
          </p:cNvPr>
          <p:cNvSpPr/>
          <p:nvPr/>
        </p:nvSpPr>
        <p:spPr>
          <a:xfrm>
            <a:off x="3870959" y="2618592"/>
            <a:ext cx="849379" cy="44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01893FA-8D37-4F85-A42A-DB9DDA4273B4}"/>
              </a:ext>
            </a:extLst>
          </p:cNvPr>
          <p:cNvSpPr/>
          <p:nvPr/>
        </p:nvSpPr>
        <p:spPr>
          <a:xfrm>
            <a:off x="4081413" y="3578294"/>
            <a:ext cx="849379" cy="44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8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51"/>
    </mc:Choice>
    <mc:Fallback xmlns="">
      <p:transition spd="slow" advTm="87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  <p:bldP spid="3" grpId="0"/>
      <p:bldP spid="3" grpId="1"/>
      <p:bldP spid="11" grpId="0"/>
      <p:bldP spid="11" grpId="1"/>
      <p:bldP spid="14" grpId="0"/>
      <p:bldP spid="14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5757AB-2F54-41D6-A8A5-AD3DB3A83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25"/>
            <a:ext cx="12192000" cy="7033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CBD986-651A-4D9A-9256-A635970CBE81}"/>
              </a:ext>
            </a:extLst>
          </p:cNvPr>
          <p:cNvSpPr/>
          <p:nvPr/>
        </p:nvSpPr>
        <p:spPr>
          <a:xfrm>
            <a:off x="95251" y="4962525"/>
            <a:ext cx="5448300" cy="127635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aseline="300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̉nh 12" descr="Vườn quốc gia Cúc Phươ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1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̉nh 10" descr="Vườn quốc gia Cúc Phương có gì 0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̉nh 11" descr="vườn quốc gia cúc phươ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1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̉nh 14" descr="Cây chò ngàn năm đang “chết dần chết mòn” trong rừng Cúc Phương | Báo Dân  trí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0" cy="7111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1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12"/>
    </mc:Choice>
    <mc:Fallback xmlns="">
      <p:transition spd="slow" advTm="149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5757AB-2F54-41D6-A8A5-AD3DB3A83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110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89B414-5979-4F0B-934D-729F89D4BEE7}"/>
              </a:ext>
            </a:extLst>
          </p:cNvPr>
          <p:cNvSpPr/>
          <p:nvPr/>
        </p:nvSpPr>
        <p:spPr>
          <a:xfrm>
            <a:off x="4762527" y="95376"/>
            <a:ext cx="3171825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B26EB-F509-4D8A-BA31-42F9F22F43B3}"/>
              </a:ext>
            </a:extLst>
          </p:cNvPr>
          <p:cNvSpPr/>
          <p:nvPr/>
        </p:nvSpPr>
        <p:spPr>
          <a:xfrm>
            <a:off x="329364" y="1089194"/>
            <a:ext cx="9920781" cy="14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22 200 ha.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C2202-0F55-4104-926E-BDE27218FBD8}"/>
              </a:ext>
            </a:extLst>
          </p:cNvPr>
          <p:cNvSpPr/>
          <p:nvPr/>
        </p:nvSpPr>
        <p:spPr>
          <a:xfrm>
            <a:off x="4071940" y="2962720"/>
            <a:ext cx="4048125" cy="1057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22 200ha =        km</a:t>
            </a:r>
            <a:r>
              <a:rPr lang="en-US" sz="32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CBD986-651A-4D9A-9256-A635970CBE81}"/>
              </a:ext>
            </a:extLst>
          </p:cNvPr>
          <p:cNvSpPr/>
          <p:nvPr/>
        </p:nvSpPr>
        <p:spPr>
          <a:xfrm>
            <a:off x="95251" y="4962525"/>
            <a:ext cx="5448300" cy="127635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aseline="300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E4A186-2BCA-4C2F-BF53-B29F1078B13A}"/>
              </a:ext>
            </a:extLst>
          </p:cNvPr>
          <p:cNvCxnSpPr/>
          <p:nvPr/>
        </p:nvCxnSpPr>
        <p:spPr>
          <a:xfrm>
            <a:off x="6858003" y="1575362"/>
            <a:ext cx="1565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B53CD-FB7D-4336-AD72-E050D4A05B15}"/>
              </a:ext>
            </a:extLst>
          </p:cNvPr>
          <p:cNvSpPr/>
          <p:nvPr/>
        </p:nvSpPr>
        <p:spPr>
          <a:xfrm>
            <a:off x="6348479" y="3246480"/>
            <a:ext cx="817615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20D1D-8D53-48E8-8FEA-B26661D2E72C}"/>
              </a:ext>
            </a:extLst>
          </p:cNvPr>
          <p:cNvSpPr/>
          <p:nvPr/>
        </p:nvSpPr>
        <p:spPr>
          <a:xfrm>
            <a:off x="3498788" y="4212770"/>
            <a:ext cx="5194505" cy="118970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222 km</a:t>
            </a:r>
            <a:r>
              <a:rPr lang="en-US" sz="32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42899-AC90-4AFF-820B-56BD0C4BDC82}"/>
              </a:ext>
            </a:extLst>
          </p:cNvPr>
          <p:cNvSpPr/>
          <p:nvPr/>
        </p:nvSpPr>
        <p:spPr>
          <a:xfrm>
            <a:off x="6302987" y="3296872"/>
            <a:ext cx="727779" cy="25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3BD115D1-B5F8-47CB-B6EB-539EB035EE0F}"/>
              </a:ext>
            </a:extLst>
          </p:cNvPr>
          <p:cNvCxnSpPr>
            <a:cxnSpLocks/>
          </p:cNvCxnSpPr>
          <p:nvPr/>
        </p:nvCxnSpPr>
        <p:spPr>
          <a:xfrm>
            <a:off x="855105" y="2531083"/>
            <a:ext cx="2643683" cy="0"/>
          </a:xfrm>
          <a:prstGeom prst="line">
            <a:avLst/>
          </a:prstGeom>
          <a:ln w="79375" cmpd="dbl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56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12"/>
    </mc:Choice>
    <mc:Fallback xmlns="">
      <p:transition spd="slow" advTm="149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27200" y="762000"/>
            <a:ext cx="833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 err="1">
                <a:solidFill>
                  <a:prstClr val="black"/>
                </a:solidFill>
                <a:latin typeface="Times New Roman" pitchFamily="18" charset="0"/>
              </a:rPr>
              <a:t>Trò</a:t>
            </a:r>
            <a:r>
              <a:rPr lang="en-US" altLang="vi-VN" sz="6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prstClr val="black"/>
                </a:solidFill>
                <a:latin typeface="Times New Roman" pitchFamily="18" charset="0"/>
              </a:rPr>
              <a:t>chơi</a:t>
            </a:r>
            <a:r>
              <a:rPr lang="en-US" altLang="vi-VN" sz="6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>
                <a:solidFill>
                  <a:prstClr val="black"/>
                </a:solidFill>
                <a:latin typeface="Times New Roman" pitchFamily="18" charset="0"/>
              </a:rPr>
              <a:t>Ai </a:t>
            </a:r>
            <a:r>
              <a:rPr lang="en-US" altLang="vi-VN" sz="6000" b="1" dirty="0" err="1">
                <a:solidFill>
                  <a:prstClr val="black"/>
                </a:solidFill>
                <a:latin typeface="Times New Roman" pitchFamily="18" charset="0"/>
              </a:rPr>
              <a:t>nhanh</a:t>
            </a:r>
            <a:r>
              <a:rPr lang="en-US" altLang="vi-VN" sz="6000" b="1" dirty="0">
                <a:solidFill>
                  <a:prstClr val="black"/>
                </a:solidFill>
                <a:latin typeface="Times New Roman" pitchFamily="18" charset="0"/>
              </a:rPr>
              <a:t> – Ai </a:t>
            </a:r>
            <a:r>
              <a:rPr lang="en-US" altLang="vi-VN" sz="6000" b="1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endParaRPr lang="en-US" altLang="vi-VN" sz="6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878732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127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4" y="2128582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8" y="5466447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7" y="4393464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8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8053" y="2308104"/>
            <a:ext cx="3168073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ha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48053" y="3452776"/>
            <a:ext cx="3168023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048053" y="4573060"/>
            <a:ext cx="3168023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048047" y="5513465"/>
            <a:ext cx="3168072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dam</a:t>
            </a:r>
          </a:p>
        </p:txBody>
      </p:sp>
      <p:sp>
        <p:nvSpPr>
          <p:cNvPr id="22" name="cauhoi"/>
          <p:cNvSpPr/>
          <p:nvPr/>
        </p:nvSpPr>
        <p:spPr>
          <a:xfrm>
            <a:off x="1826512" y="29022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641600" y="457287"/>
            <a:ext cx="721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1:Héc-ta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CC91C6B-5FDB-435D-AE93-8F6B7DEE9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309600" y="1698492"/>
            <a:ext cx="8128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41FFCF-53BC-42C4-A072-7FB655094B39}"/>
              </a:ext>
            </a:extLst>
          </p:cNvPr>
          <p:cNvSpPr/>
          <p:nvPr/>
        </p:nvSpPr>
        <p:spPr>
          <a:xfrm>
            <a:off x="3048047" y="2326944"/>
            <a:ext cx="522032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6 -0.00879 C 0.06526 -0.0324 0.06499 -0.05602 0.06604 -0.07963 C 0.06643 -0.08773 0.06955 -0.08842 0.0719 -0.09421 C 0.08193 -0.12106 0.06812 -0.09375 0.08128 -0.11504 C 0.08505 -0.12106 0.09157 -0.13449 0.09522 -0.14004 C 0.09847 -0.14467 0.10264 -0.14629 0.1059 -0.15046 C 0.1128 -0.15949 0.1184 -0.16759 0.12687 -0.17129 C 0.13273 -0.17801 0.13924 -0.18078 0.14576 -0.18379 C 0.15201 -0.1912 0.16595 -0.19421 0.17389 -0.19629 C 0.18483 -0.1993 0.19551 -0.20416 0.20672 -0.20671 C 0.21505 -0.20602 0.23668 -0.2081 0.24762 -0.19838 C 0.25296 -0.19375 0.25804 -0.18541 0.26286 -0.17963 C 0.26403 -0.17824 0.26638 -0.17546 0.26638 -0.17546 C 0.26937 -0.15972 0.26546 -0.17916 0.26989 -0.16296 C 0.27224 -0.15509 0.27315 -0.14421 0.27458 -0.13588 C 0.27549 -0.13171 0.27693 -0.12338 0.27693 -0.12338 C 0.27562 -0.05856 0.2794 -0.08356 0.27224 -0.04629 C 0.27107 -0.03958 0.26963 -0.02986 0.26638 -0.02546 C 0.26546 -0.02407 0.26403 -0.02407 0.26286 -0.02338 C 0.25361 -0.01852 0.26247 -0.02523 0.24892 -0.01296 C 0.24658 -0.01111 0.24176 -0.00879 0.24176 -0.00879 C 0.21544 -0.01088 0.22078 -0.00879 0.2032 -0.01921 C 0.19656 -0.03495 0.19747 -0.0537 0.19369 -0.07129 C 0.19291 -0.075 0.19135 -0.07801 0.19017 -0.08171 C 0.18965 -0.08356 0.18952 -0.08588 0.189 -0.08796 C 0.18952 -0.09768 0.189 -0.10764 0.19017 -0.11713 C 0.1907 -0.1206 0.19747 -0.13217 0.19851 -0.13379 C 0.20737 -0.14768 0.21987 -0.15671 0.23134 -0.16088 C 0.23785 -0.16018 0.24449 -0.16041 0.25127 -0.15879 C 0.26221 -0.15625 0.27289 -0.14097 0.28057 -0.12754 C 0.28175 -0.12037 0.28409 -0.11412 0.28526 -0.10671 C 0.288 -0.08657 0.28474 -0.1044 0.28748 -0.09004 C 0.28709 -0.06921 0.28709 -0.04838 0.28644 -0.02754 C 0.28618 -0.025 0.285 -0.00902 0.28409 -0.00463 C 0.27992 0.01297 0.26572 0.0132 0.25713 0.01829 C 0.23459 0.01667 0.22547 0.01736 0.20789 0.00162 C 0.20294 -0.00972 0.19994 -0.0243 0.19734 -0.03796 C 0.19695 -0.04282 0.19617 -0.04768 0.19617 -0.05254 C 0.19617 -0.12338 0.19109 -0.11227 0.22665 -0.11504 C 0.23147 -0.12384 0.23134 -0.11944 0.23134 -0.12546 L 0.22196 -0.12338 " pathEditMode="relative" ptsTypes="fffffffffffffffffffffffffffffffffffffff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0" y="2128576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4" y="546644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4" y="4362119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4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8049" y="4376965"/>
            <a:ext cx="316807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900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47995" y="3452776"/>
            <a:ext cx="3168072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048041" y="2255592"/>
            <a:ext cx="3108035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90000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048043" y="5513453"/>
            <a:ext cx="316807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26512" y="29022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24212" y="457281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9 ha = 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dam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2" y="4638575"/>
            <a:ext cx="2089581" cy="1979454"/>
          </a:xfrm>
          <a:prstGeom prst="rect">
            <a:avLst/>
          </a:prstGeom>
        </p:spPr>
      </p:pic>
      <p:pic>
        <p:nvPicPr>
          <p:cNvPr id="21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4031D92-3CBE-47D9-951D-1906E4BC6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09600" y="1698492"/>
            <a:ext cx="812800" cy="6096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77528D9-CBFD-4A63-890B-F386480BF83E}"/>
              </a:ext>
            </a:extLst>
          </p:cNvPr>
          <p:cNvSpPr/>
          <p:nvPr/>
        </p:nvSpPr>
        <p:spPr>
          <a:xfrm>
            <a:off x="3048035" y="4376965"/>
            <a:ext cx="50959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pic>
        <p:nvPicPr>
          <p:cNvPr id="8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2 0.25579 C 0.0646 0.24074 0.07099 0.23473 0.0775 0.22662 C 0.08675 0.21598 0.09561 0.20973 0.1059 0.20371 C 0.11606 0.19005 0.12973 0.18611 0.14224 0.18287 C 0.14823 0.1794 0.15461 0.17848 0.16087 0.17662 C 0.16842 0.16991 0.17624 0.16991 0.18418 0.16829 C 0.20828 0.15139 0.2355 0.16389 0.26038 0.16829 C 0.26612 0.17477 0.27159 0.18056 0.27693 0.18704 C 0.28266 0.20209 0.27979 0.19607 0.28526 0.20579 C 0.28761 0.21736 0.28852 0.22894 0.28995 0.24121 C 0.28956 0.2544 0.29008 0.26783 0.28852 0.28079 C 0.28813 0.28727 0.27979 0.29051 0.27823 0.29121 C 0.26377 0.29769 0.26455 0.29954 0.24658 0.30162 C 0.23694 0.3051 0.23108 0.30533 0.22078 0.30371 C 0.21649 0.30116 0.21271 0.29769 0.20906 0.29329 C 0.20763 0.28542 0.20463 0.27824 0.20294 0.27037 C 0.20242 0.26621 0.20086 0.25787 0.20086 0.2581 C 0.20138 0.24537 0.19968 0.23125 0.20294 0.22037 C 0.20398 0.21783 0.20581 0.21644 0.20672 0.21412 C 0.21219 0.2007 0.20567 0.20973 0.21258 0.20162 C 0.21753 0.18773 0.223 0.18519 0.23016 0.17662 C 0.25804 0.17848 0.25543 0.17709 0.27354 0.18496 C 0.28722 0.20116 0.29243 0.21991 0.29581 0.24746 C 0.29503 0.27153 0.29777 0.2882 0.28644 0.30162 C 0.2807 0.32685 0.26612 0.3301 0.25244 0.33287 C 0.24579 0.33218 0.23902 0.33241 0.23251 0.33079 C 0.2256 0.32917 0.20633 0.30093 0.20086 0.29121 C 0.19994 0.27593 0.19877 0.26065 0.19721 0.24537 C 0.19812 0.23704 0.19812 0.22848 0.19968 0.22037 C 0.20007 0.21713 0.20203 0.21505 0.20294 0.21204 C 0.20685 0.20185 0.20685 0.19306 0.21362 0.18704 C 0.21753 0.18357 0.22443 0.18357 0.22782 0.18287 C 0.2329 0.18056 0.23212 0.18148 0.23707 0.17662 C 0.23837 0.17547 0.24071 0.17246 0.24071 0.17269 " pathEditMode="relative" rAng="0" ptsTypes="fffffffffffffffffffffffffffffffff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62" y="-136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5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5" y="2128568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18" y="5466433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8" y="439345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9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8044" y="2308104"/>
            <a:ext cx="3168073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1000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48045" y="3452776"/>
            <a:ext cx="3168031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10000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044963" y="4547875"/>
            <a:ext cx="3171149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100000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048037" y="5513465"/>
            <a:ext cx="3168072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100</a:t>
            </a:r>
          </a:p>
        </p:txBody>
      </p:sp>
      <p:sp>
        <p:nvSpPr>
          <p:cNvPr id="22" name="cauhoi"/>
          <p:cNvSpPr/>
          <p:nvPr/>
        </p:nvSpPr>
        <p:spPr>
          <a:xfrm>
            <a:off x="1826512" y="29022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24212" y="457273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10 km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</a:t>
            </a:r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p:pic>
        <p:nvPicPr>
          <p:cNvPr id="21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BD9527C-FAF1-4051-B424-C78CF5CFF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09600" y="1698492"/>
            <a:ext cx="812800" cy="6096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0BC5A5F-3A90-4884-A180-42AA43281267}"/>
              </a:ext>
            </a:extLst>
          </p:cNvPr>
          <p:cNvSpPr/>
          <p:nvPr/>
        </p:nvSpPr>
        <p:spPr>
          <a:xfrm>
            <a:off x="3044961" y="2328370"/>
            <a:ext cx="541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pic>
        <p:nvPicPr>
          <p:cNvPr id="8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6 -0.01296 C 0.07398 -0.02384 0.07919 -0.04004 0.08597 -0.05463 C 0.09092 -0.06504 0.09365 -0.0743 0.10121 -0.07754 C 0.10642 -0.09143 0.11475 -0.09768 0.12231 -0.10671 C 0.12739 -0.11273 0.13012 -0.11852 0.13638 -0.12129 C 0.15136 -0.13912 0.16816 -0.15301 0.18561 -0.16088 C 0.19096 -0.16713 0.19604 -0.1699 0.20203 -0.17338 C 0.21922 -0.17268 0.23642 -0.17384 0.25361 -0.17129 C 0.2583 -0.1706 0.26533 -0.15671 0.26533 -0.15671 C 0.26729 -0.14652 0.26924 -0.14143 0.27354 -0.13379 C 0.27393 -0.13171 0.27419 -0.1294 0.27471 -0.12754 C 0.27536 -0.12523 0.27654 -0.12361 0.27706 -0.12129 C 0.27875 -0.11412 0.2794 -0.10602 0.28057 -0.09838 C 0.27992 -0.06504 0.28513 -0.03102 0.26533 -0.01921 C 0.21128 -0.02106 0.20646 0.00903 0.20086 -0.05046 C 0.20125 -0.06713 0.19851 -0.08588 0.2032 -0.10046 C 0.20737 -0.11342 0.20528 -0.10486 0.21023 -0.11296 C 0.21909 -0.12708 0.22495 -0.14051 0.2372 -0.14421 C 0.24619 -0.14352 0.25517 -0.14328 0.26416 -0.14213 C 0.26859 -0.14143 0.27471 -0.12754 0.27471 -0.12754 C 0.27549 -0.12338 0.27628 -0.11921 0.27706 -0.11504 C 0.27745 -0.11296 0.27823 -0.10879 0.27823 -0.10879 C 0.27732 -0.04236 0.27953 -0.04051 0.2712 0.00371 C 0.26872 0.0169 0.26273 0.02269 0.25595 0.02662 C 0.25361 0.02801 0.24892 0.03079 0.24892 0.03079 C 0.24098 0.02917 0.22378 0.02454 0.21727 0.01412 C 0.21036 0.00324 0.20567 -0.00926 0.19968 -0.02129 C 0.19017 -0.04027 0.19473 -0.02639 0.1903 -0.04213 C 0.1907 -0.0574 0.19083 -0.07268 0.19148 -0.08796 C 0.19174 -0.09444 0.19421 -0.09722 0.19617 -0.10254 C 0.20385 -0.12453 0.21388 -0.15092 0.23016 -0.15254 C 0.23603 -0.15301 0.24189 -0.15254 0.24775 -0.15254 " pathEditMode="relative" ptsTypes="fffffffffffffffffffffffffffffff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0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5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58" y="2128558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12" y="5466423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1" y="439344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2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7" y="5645968"/>
            <a:ext cx="3168107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047995" y="3452776"/>
            <a:ext cx="3168072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047997" y="4547875"/>
            <a:ext cx="3168107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105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047995" y="2255592"/>
            <a:ext cx="3168072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2" name="cauhoi"/>
          <p:cNvSpPr/>
          <p:nvPr/>
        </p:nvSpPr>
        <p:spPr>
          <a:xfrm>
            <a:off x="0" y="-146857"/>
            <a:ext cx="11684000" cy="201852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357321" y="260643"/>
            <a:ext cx="84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150 000 m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ha?</a:t>
            </a:r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p:pic>
        <p:nvPicPr>
          <p:cNvPr id="21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3946B5F-73F7-444C-96F1-BAB12E348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09600" y="1698492"/>
            <a:ext cx="812800" cy="6096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796B1C5C-5C4A-4295-83D0-0D0F759CDD58}"/>
              </a:ext>
            </a:extLst>
          </p:cNvPr>
          <p:cNvSpPr/>
          <p:nvPr/>
        </p:nvSpPr>
        <p:spPr>
          <a:xfrm>
            <a:off x="3047997" y="5707511"/>
            <a:ext cx="54766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pic>
        <p:nvPicPr>
          <p:cNvPr id="8" name="o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6 0.40162 C 0.06643 0.39028 0.06747 0.3794 0.06942 0.36829 C 0.07138 0.3588 0.07581 0.3544 0.0801 0.34954 C 0.09027 0.33727 0.093 0.33241 0.1059 0.32871 C 0.11293 0.32246 0.12036 0.31898 0.12804 0.31621 C 0.16412 0.3169 0.19994 0.31644 0.2359 0.31829 C 0.24527 0.31875 0.254 0.33102 0.26286 0.33496 C 0.26976 0.34422 0.26612 0.33935 0.27458 0.34954 C 0.27575 0.35093 0.27823 0.35371 0.27823 0.35371 C 0.28057 0.36227 0.28188 0.36875 0.28513 0.37662 C 0.28657 0.38635 0.288 0.3963 0.28995 0.40579 C 0.28943 0.41621 0.28995 0.42685 0.28865 0.43704 C 0.2867 0.45209 0.27497 0.46297 0.26755 0.46621 C 0.2596 0.4757 0.25986 0.47361 0.25127 0.47871 C 0.22886 0.47547 0.22808 0.4801 0.21479 0.46829 C 0.21284 0.46667 0.20802 0.45949 0.20659 0.45787 C 0.20437 0.4551 0.19968 0.44954 0.19968 0.44954 C 0.19851 0.44329 0.19695 0.43727 0.19617 0.43079 C 0.19525 0.42385 0.19382 0.40996 0.19382 0.40996 C 0.19643 0.35556 0.19317 0.37593 0.19851 0.34746 C 0.19955 0.3419 0.2032 0.33912 0.20541 0.33496 C 0.21141 0.32454 0.21714 0.31713 0.22547 0.31412 C 0.22977 0.31019 0.23355 0.30787 0.23837 0.30579 C 0.24332 0.30648 0.24853 0.30672 0.25348 0.30787 C 0.25687 0.30857 0.26638 0.32246 0.27002 0.32662 C 0.27237 0.33287 0.27458 0.33912 0.27706 0.34537 C 0.27927 0.35162 0.27979 0.35949 0.28175 0.36621 C 0.28344 0.38542 0.28565 0.4088 0.28044 0.42662 C 0.27966 0.42986 0.2738 0.44699 0.27237 0.44954 C 0.27028 0.45278 0.26755 0.4551 0.26533 0.45787 C 0.26416 0.45926 0.26169 0.46204 0.26169 0.46204 C 0.21271 0.45926 0.23563 0.4713 0.21727 0.44954 C 0.21492 0.44283 0.21375 0.43519 0.21141 0.42871 C 0.20672 0.41598 0.20177 0.40764 0.19851 0.39329 C 0.19916 0.37801 0.19916 0.3625 0.20086 0.34746 C 0.20164 0.33959 0.20528 0.33611 0.20789 0.33079 C 0.20867 0.32894 0.2101 0.32454 0.2101 0.32454 L 0.22665 0.33704 " pathEditMode="relative" ptsTypes="ffffffffffffffffffffffffffffffffffff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5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73270-99D2-46EB-A47E-65F855EC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77" y="-1"/>
            <a:ext cx="5943523" cy="6858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FEE81-389C-4F7C-A309-5471C293C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76232"/>
            <a:ext cx="6248400" cy="6581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FCD42-C542-496A-9E9B-94B5836A2EBC}"/>
              </a:ext>
            </a:extLst>
          </p:cNvPr>
          <p:cNvSpPr/>
          <p:nvPr/>
        </p:nvSpPr>
        <p:spPr>
          <a:xfrm>
            <a:off x="390609" y="3981450"/>
            <a:ext cx="333375" cy="266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AEEB2-A291-45C5-9211-58A4967AC8DC}"/>
              </a:ext>
            </a:extLst>
          </p:cNvPr>
          <p:cNvSpPr/>
          <p:nvPr/>
        </p:nvSpPr>
        <p:spPr>
          <a:xfrm>
            <a:off x="2505162" y="3981450"/>
            <a:ext cx="333375" cy="266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B81AC-92C0-43B4-B604-22FEB78A7802}"/>
              </a:ext>
            </a:extLst>
          </p:cNvPr>
          <p:cNvSpPr/>
          <p:nvPr/>
        </p:nvSpPr>
        <p:spPr>
          <a:xfrm>
            <a:off x="2505162" y="4638675"/>
            <a:ext cx="333375" cy="266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D705F-D483-4AD9-B912-655A910C552E}"/>
                  </a:ext>
                </a:extLst>
              </p:cNvPr>
              <p:cNvSpPr txBox="1"/>
              <p:nvPr/>
            </p:nvSpPr>
            <p:spPr>
              <a:xfrm>
                <a:off x="6390640" y="1835383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D705F-D483-4AD9-B912-655A910C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40" y="1835383"/>
                <a:ext cx="266144" cy="297646"/>
              </a:xfrm>
              <a:prstGeom prst="rect">
                <a:avLst/>
              </a:prstGeom>
              <a:blipFill>
                <a:blip r:embed="rId8"/>
                <a:stretch>
                  <a:fillRect l="-22727" t="-12245" r="-20455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AD156-65E1-4988-B09A-78AAD4C5EE06}"/>
                  </a:ext>
                </a:extLst>
              </p:cNvPr>
              <p:cNvSpPr txBox="1"/>
              <p:nvPr/>
            </p:nvSpPr>
            <p:spPr>
              <a:xfrm>
                <a:off x="3581400" y="5231596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AD156-65E1-4988-B09A-78AAD4C5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231596"/>
                <a:ext cx="266144" cy="297646"/>
              </a:xfrm>
              <a:prstGeom prst="rect">
                <a:avLst/>
              </a:prstGeom>
              <a:blipFill>
                <a:blip r:embed="rId9"/>
                <a:stretch>
                  <a:fillRect l="-23256" t="-12245" r="-20930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BC911-2005-45DC-9584-086BDF9AB828}"/>
                  </a:ext>
                </a:extLst>
              </p:cNvPr>
              <p:cNvSpPr txBox="1"/>
              <p:nvPr/>
            </p:nvSpPr>
            <p:spPr>
              <a:xfrm>
                <a:off x="3556001" y="5507821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BC911-2005-45DC-9584-086BDF9AB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1" y="5507821"/>
                <a:ext cx="266144" cy="297646"/>
              </a:xfrm>
              <a:prstGeom prst="rect">
                <a:avLst/>
              </a:prstGeom>
              <a:blipFill>
                <a:blip r:embed="rId10"/>
                <a:stretch>
                  <a:fillRect l="-22727" t="-12500" r="-20455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399551-4677-463F-B8E9-D75E03D02D46}"/>
                  </a:ext>
                </a:extLst>
              </p:cNvPr>
              <p:cNvSpPr txBox="1"/>
              <p:nvPr/>
            </p:nvSpPr>
            <p:spPr>
              <a:xfrm>
                <a:off x="2572309" y="4055354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399551-4677-463F-B8E9-D75E03D0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309" y="4055354"/>
                <a:ext cx="266144" cy="297646"/>
              </a:xfrm>
              <a:prstGeom prst="rect">
                <a:avLst/>
              </a:prstGeom>
              <a:blipFill>
                <a:blip r:embed="rId11"/>
                <a:stretch>
                  <a:fillRect l="-22727" t="-12245" r="-20455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1EB58-C69C-4539-B91C-DC2A9DC1F9D4}"/>
                  </a:ext>
                </a:extLst>
              </p:cNvPr>
              <p:cNvSpPr txBox="1"/>
              <p:nvPr/>
            </p:nvSpPr>
            <p:spPr>
              <a:xfrm>
                <a:off x="557212" y="4171971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1EB58-C69C-4539-B91C-DC2A9DC1F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2" y="4171971"/>
                <a:ext cx="266144" cy="297646"/>
              </a:xfrm>
              <a:prstGeom prst="rect">
                <a:avLst/>
              </a:prstGeom>
              <a:blipFill>
                <a:blip r:embed="rId12"/>
                <a:stretch>
                  <a:fillRect l="-22727" t="-10204" r="-20455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4544A-2169-4777-A96F-12FA00CBF5DA}"/>
                  </a:ext>
                </a:extLst>
              </p:cNvPr>
              <p:cNvSpPr txBox="1"/>
              <p:nvPr/>
            </p:nvSpPr>
            <p:spPr>
              <a:xfrm>
                <a:off x="590828" y="4745842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4544A-2169-4777-A96F-12FA00CB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8" y="4745842"/>
                <a:ext cx="266144" cy="297646"/>
              </a:xfrm>
              <a:prstGeom prst="rect">
                <a:avLst/>
              </a:prstGeom>
              <a:blipFill>
                <a:blip r:embed="rId13"/>
                <a:stretch>
                  <a:fillRect l="-22727" t="-12500" r="-20455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62C1DD-E6B8-439B-BD7A-D0D1302BA9DA}"/>
                  </a:ext>
                </a:extLst>
              </p:cNvPr>
              <p:cNvSpPr txBox="1"/>
              <p:nvPr/>
            </p:nvSpPr>
            <p:spPr>
              <a:xfrm>
                <a:off x="2538693" y="4676944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62C1DD-E6B8-439B-BD7A-D0D1302B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693" y="4676944"/>
                <a:ext cx="266144" cy="297646"/>
              </a:xfrm>
              <a:prstGeom prst="rect">
                <a:avLst/>
              </a:prstGeom>
              <a:blipFill>
                <a:blip r:embed="rId14"/>
                <a:stretch>
                  <a:fillRect l="-22727" t="-12245" r="-20455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AA882A-3705-483E-AF76-48A781C28E0F}"/>
                  </a:ext>
                </a:extLst>
              </p:cNvPr>
              <p:cNvSpPr txBox="1"/>
              <p:nvPr/>
            </p:nvSpPr>
            <p:spPr>
              <a:xfrm>
                <a:off x="6350000" y="768869"/>
                <a:ext cx="266144" cy="29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AA882A-3705-483E-AF76-48A781C2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768869"/>
                <a:ext cx="266144" cy="297646"/>
              </a:xfrm>
              <a:prstGeom prst="rect">
                <a:avLst/>
              </a:prstGeom>
              <a:blipFill>
                <a:blip r:embed="rId15"/>
                <a:stretch>
                  <a:fillRect l="-23256" t="-12245" r="-23256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97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1"/>
    </mc:Choice>
    <mc:Fallback xmlns="">
      <p:transition spd="slow" advTm="3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0718800" y="76200"/>
            <a:ext cx="11176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63845" name="Picture 2" descr="SLGG_2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846" name="Picture 6" descr="ba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816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47" name="Picture 7" descr="Floral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504"/>
              <a:ext cx="6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48" name="Picture 8" descr="avatar_other_0045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80"/>
              <a:ext cx="134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17" y="484"/>
              <a:ext cx="5326" cy="1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8A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8AE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Chúc các em chăm ngoan, </a:t>
              </a:r>
              <a:r>
                <a:rPr lang="vi-VN" sz="36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8AE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học</a:t>
              </a:r>
              <a:r>
                <a:rPr lang="vi-VN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8AE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vi-VN" sz="36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8AE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giỏi</a:t>
              </a:r>
              <a:endParaRPr lang="en-US" sz="3600" b="1" u="sng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8A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281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8"/>
          <p:cNvSpPr txBox="1">
            <a:spLocks noChangeArrowheads="1"/>
          </p:cNvSpPr>
          <p:nvPr/>
        </p:nvSpPr>
        <p:spPr bwMode="auto">
          <a:xfrm>
            <a:off x="2438400" y="2133643"/>
            <a:ext cx="7560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</a:t>
            </a:r>
            <a:r>
              <a:rPr lang="en-US" altLang="en-US" sz="4800" b="1" dirty="0">
                <a:latin typeface="Times New Roman" pitchFamily="18" charset="0"/>
                <a:cs typeface="Arial" charset="0"/>
              </a:rPr>
              <a:t>85 km</a:t>
            </a:r>
            <a:r>
              <a:rPr lang="en-US" altLang="en-US" sz="4800" b="1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800" b="1" dirty="0">
                <a:latin typeface="Times New Roman" pitchFamily="18" charset="0"/>
                <a:cs typeface="Arial" charset="0"/>
              </a:rPr>
              <a:t>   &lt;    850 hm</a:t>
            </a:r>
            <a:r>
              <a:rPr lang="en-US" altLang="en-US" sz="4800" b="1" baseline="30000" dirty="0">
                <a:latin typeface="Times New Roman" pitchFamily="18" charset="0"/>
                <a:cs typeface="Arial" charset="0"/>
              </a:rPr>
              <a:t>2</a:t>
            </a:r>
            <a:endParaRPr lang="en-US" altLang="en-US" sz="4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983168" y="2175949"/>
            <a:ext cx="1248833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2442666" y="3048002"/>
            <a:ext cx="3551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8500 hm</a:t>
            </a:r>
            <a:r>
              <a:rPr lang="en-US" altLang="en-US" sz="4800" baseline="30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943" y="1963520"/>
            <a:ext cx="2895600" cy="4216222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422925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426100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43086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42292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422925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422925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501892" y="5500700"/>
            <a:ext cx="3198813" cy="936625"/>
            <a:chOff x="912" y="2592"/>
            <a:chExt cx="3072" cy="960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883660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 animBg="1"/>
      <p:bldP spid="2051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8"/>
          <p:cNvSpPr txBox="1">
            <a:spLocks noChangeArrowheads="1"/>
          </p:cNvSpPr>
          <p:nvPr/>
        </p:nvSpPr>
        <p:spPr bwMode="auto">
          <a:xfrm>
            <a:off x="1843620" y="2157419"/>
            <a:ext cx="75861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60m</a:t>
            </a:r>
            <a:r>
              <a:rPr lang="en-US" altLang="en-US" sz="4400" b="1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    &gt;   60 000cm</a:t>
            </a:r>
            <a:r>
              <a:rPr lang="en-US" altLang="en-US" sz="4400" b="1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623495" y="2180326"/>
            <a:ext cx="1421052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846835" y="2784731"/>
            <a:ext cx="288078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6m</a:t>
            </a:r>
            <a:r>
              <a:rPr lang="en-US" altLang="en-US" sz="4400" b="1" baseline="30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422925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426100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43086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42292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422925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422925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501892" y="5500700"/>
            <a:ext cx="3198813" cy="936625"/>
            <a:chOff x="912" y="2592"/>
            <a:chExt cx="3072" cy="960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808849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animBg="1"/>
      <p:bldP spid="21536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8"/>
          <p:cNvSpPr txBox="1">
            <a:spLocks noChangeArrowheads="1"/>
          </p:cNvSpPr>
          <p:nvPr/>
        </p:nvSpPr>
        <p:spPr bwMode="auto">
          <a:xfrm>
            <a:off x="1206503" y="2425705"/>
            <a:ext cx="9359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     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4dm</a:t>
            </a:r>
            <a:r>
              <a:rPr lang="en-US" altLang="en-US" sz="4400" b="1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 7cm</a:t>
            </a:r>
            <a:r>
              <a:rPr lang="en-US" altLang="en-US" sz="4400" b="1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4400" b="1" dirty="0">
                <a:latin typeface="Times New Roman" pitchFamily="18" charset="0"/>
                <a:cs typeface="Arial" charset="0"/>
              </a:rPr>
              <a:t>   =  4     m</a:t>
            </a:r>
            <a:r>
              <a:rPr lang="en-US" altLang="en-US" sz="4400" b="1" baseline="30000" dirty="0">
                <a:latin typeface="Times New Roman" pitchFamily="18" charset="0"/>
                <a:cs typeface="Arial" charset="0"/>
              </a:rPr>
              <a:t>2</a:t>
            </a:r>
            <a:endParaRPr lang="en-US" altLang="en-US" sz="4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8572133" y="2456019"/>
            <a:ext cx="1292311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10244" name="Text Box 30"/>
          <p:cNvSpPr txBox="1">
            <a:spLocks noChangeArrowheads="1"/>
          </p:cNvSpPr>
          <p:nvPr/>
        </p:nvSpPr>
        <p:spPr bwMode="auto">
          <a:xfrm>
            <a:off x="6920074" y="2042244"/>
            <a:ext cx="8572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0245" name="Line 31"/>
          <p:cNvSpPr>
            <a:spLocks noChangeShapeType="1"/>
          </p:cNvSpPr>
          <p:nvPr/>
        </p:nvSpPr>
        <p:spPr bwMode="auto">
          <a:xfrm>
            <a:off x="6928594" y="2871139"/>
            <a:ext cx="5251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6" name="Text Box 32"/>
          <p:cNvSpPr txBox="1">
            <a:spLocks noChangeArrowheads="1"/>
          </p:cNvSpPr>
          <p:nvPr/>
        </p:nvSpPr>
        <p:spPr bwMode="auto">
          <a:xfrm>
            <a:off x="6799417" y="2844151"/>
            <a:ext cx="10985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3686177" y="3024215"/>
            <a:ext cx="85725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3545424" y="3789375"/>
            <a:ext cx="73236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3420544" y="3792549"/>
            <a:ext cx="191981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100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064940" y="3401885"/>
            <a:ext cx="96096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3786909" y="3019842"/>
            <a:ext cx="180022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190BC8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190BC8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dm</a:t>
            </a:r>
            <a:r>
              <a:rPr lang="en-US" altLang="en-US" sz="4400" b="1" baseline="30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93133" y="2427213"/>
            <a:ext cx="2971800" cy="444586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422925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426100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43086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42292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22925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22925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501892" y="5500700"/>
            <a:ext cx="3198813" cy="936625"/>
            <a:chOff x="912" y="2592"/>
            <a:chExt cx="3072" cy="960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681614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  <p:bldP spid="22563" grpId="0"/>
      <p:bldP spid="22564" grpId="0" animBg="1"/>
      <p:bldP spid="22565" grpId="0"/>
      <p:bldP spid="22566" grpId="0"/>
      <p:bldP spid="22567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7630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0" y="695325"/>
            <a:ext cx="12192000" cy="6086475"/>
            <a:chOff x="0" y="199"/>
            <a:chExt cx="5760" cy="4121"/>
          </a:xfrm>
        </p:grpSpPr>
        <p:pic>
          <p:nvPicPr>
            <p:cNvPr id="3092" name="Picture 4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5760" cy="4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Text Box 5"/>
            <p:cNvSpPr txBox="1">
              <a:spLocks noChangeArrowheads="1"/>
            </p:cNvSpPr>
            <p:nvPr/>
          </p:nvSpPr>
          <p:spPr bwMode="auto">
            <a:xfrm>
              <a:off x="1872" y="335"/>
              <a:ext cx="187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Cánh đồng lúa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609600"/>
            <a:ext cx="12192000" cy="6197600"/>
            <a:chOff x="0" y="0"/>
            <a:chExt cx="5760" cy="4320"/>
          </a:xfrm>
        </p:grpSpPr>
        <p:pic>
          <p:nvPicPr>
            <p:cNvPr id="309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 Box 6"/>
            <p:cNvSpPr txBox="1">
              <a:spLocks noChangeArrowheads="1"/>
            </p:cNvSpPr>
            <p:nvPr/>
          </p:nvSpPr>
          <p:spPr bwMode="auto">
            <a:xfrm>
              <a:off x="336" y="325"/>
              <a:ext cx="21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190BC8"/>
                  </a:solidFill>
                  <a:latin typeface="Times New Roman" pitchFamily="18" charset="0"/>
                  <a:cs typeface="Times New Roman" pitchFamily="18" charset="0"/>
                </a:rPr>
                <a:t>Một cánh rừng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609600"/>
            <a:ext cx="12192000" cy="6248400"/>
            <a:chOff x="0" y="524"/>
            <a:chExt cx="5760" cy="4320"/>
          </a:xfrm>
        </p:grpSpPr>
        <p:pic>
          <p:nvPicPr>
            <p:cNvPr id="308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 Box 5"/>
            <p:cNvSpPr txBox="1">
              <a:spLocks noChangeArrowheads="1"/>
            </p:cNvSpPr>
            <p:nvPr/>
          </p:nvSpPr>
          <p:spPr bwMode="auto">
            <a:xfrm>
              <a:off x="1536" y="867"/>
              <a:ext cx="28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Một đồi chè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6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2265D-2480-48AC-AD8C-902D27C2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" y="-128959"/>
            <a:ext cx="12191999" cy="6986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A6B8E-CA41-4903-8C61-A52E55C8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28959"/>
            <a:ext cx="5887460" cy="6986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66462-49EF-4A8D-A2BE-D4D7AAC6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65" y="-128960"/>
            <a:ext cx="6304611" cy="70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5"/>
    </mc:Choice>
    <mc:Fallback xmlns="">
      <p:transition spd="slow" advTm="74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65947-E6EE-4FE0-84FB-3F0C4C228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" y="3"/>
            <a:ext cx="12192000" cy="7371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A0E3E3-FBA3-4B63-946A-70E6B25FC809}"/>
              </a:ext>
            </a:extLst>
          </p:cNvPr>
          <p:cNvSpPr/>
          <p:nvPr/>
        </p:nvSpPr>
        <p:spPr>
          <a:xfrm>
            <a:off x="1319264" y="1212917"/>
            <a:ext cx="955357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Sylfaen" panose="010A0502050306030303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60B39-4B21-44E0-9A1F-9F4AE6B74901}"/>
              </a:ext>
            </a:extLst>
          </p:cNvPr>
          <p:cNvSpPr/>
          <p:nvPr/>
        </p:nvSpPr>
        <p:spPr>
          <a:xfrm>
            <a:off x="1271749" y="2096173"/>
            <a:ext cx="955357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1ha = 1hm</a:t>
            </a:r>
            <a:r>
              <a:rPr lang="en-US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9EC211-AD1D-40A9-B50D-B59D4A357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18280"/>
              </p:ext>
            </p:extLst>
          </p:nvPr>
        </p:nvGraphicFramePr>
        <p:xfrm>
          <a:off x="762159" y="3231174"/>
          <a:ext cx="10572751" cy="140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93">
                  <a:extLst>
                    <a:ext uri="{9D8B030D-6E8A-4147-A177-3AD203B41FA5}">
                      <a16:colId xmlns:a16="http://schemas.microsoft.com/office/drawing/2014/main" val="559265451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2204568771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409149433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1395551693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3062286077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616220836"/>
                    </a:ext>
                  </a:extLst>
                </a:gridCol>
                <a:gridCol w="1510393">
                  <a:extLst>
                    <a:ext uri="{9D8B030D-6E8A-4147-A177-3AD203B41FA5}">
                      <a16:colId xmlns:a16="http://schemas.microsoft.com/office/drawing/2014/main" val="2904573859"/>
                    </a:ext>
                  </a:extLst>
                </a:gridCol>
              </a:tblGrid>
              <a:tr h="1403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2002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8873F8B-BCF0-4144-9F0C-C82150B56E89}"/>
              </a:ext>
            </a:extLst>
          </p:cNvPr>
          <p:cNvSpPr/>
          <p:nvPr/>
        </p:nvSpPr>
        <p:spPr>
          <a:xfrm>
            <a:off x="2335767" y="4936557"/>
            <a:ext cx="1104900" cy="68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164D1-9380-4D37-BEAD-FD963BDEE556}"/>
              </a:ext>
            </a:extLst>
          </p:cNvPr>
          <p:cNvSpPr/>
          <p:nvPr/>
        </p:nvSpPr>
        <p:spPr>
          <a:xfrm>
            <a:off x="5327095" y="5600879"/>
            <a:ext cx="4529140" cy="7143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1ha =    …    m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E5A40-5C97-4326-B134-A61B65EF70E0}"/>
              </a:ext>
            </a:extLst>
          </p:cNvPr>
          <p:cNvSpPr/>
          <p:nvPr/>
        </p:nvSpPr>
        <p:spPr>
          <a:xfrm>
            <a:off x="7091680" y="5648504"/>
            <a:ext cx="1361440" cy="6191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913091AD-8F21-4BF5-9FD1-DC46C7F4B81D}"/>
              </a:ext>
            </a:extLst>
          </p:cNvPr>
          <p:cNvSpPr/>
          <p:nvPr/>
        </p:nvSpPr>
        <p:spPr>
          <a:xfrm>
            <a:off x="3159761" y="4749171"/>
            <a:ext cx="1102995" cy="39052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70CE6-8A3B-481D-A7AC-8E5B4EAB93BE}"/>
              </a:ext>
            </a:extLst>
          </p:cNvPr>
          <p:cNvSpPr/>
          <p:nvPr/>
        </p:nvSpPr>
        <p:spPr>
          <a:xfrm>
            <a:off x="3256750" y="5121679"/>
            <a:ext cx="1426095" cy="61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F2622D-1BB4-410A-A8E5-1403ECBD6B39}"/>
              </a:ext>
            </a:extLst>
          </p:cNvPr>
          <p:cNvSpPr/>
          <p:nvPr/>
        </p:nvSpPr>
        <p:spPr>
          <a:xfrm>
            <a:off x="-1" y="163163"/>
            <a:ext cx="12192000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16"/>
    </mc:Choice>
    <mc:Fallback xmlns="">
      <p:transition spd="slow" advTm="8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BB965947-E6EE-4FE0-84FB-3F0C4C22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7371125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03600" y="2455718"/>
            <a:ext cx="5892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None/>
            </a:pP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759200" y="3080808"/>
            <a:ext cx="3759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</a:pP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1hm</a:t>
            </a:r>
            <a:r>
              <a:rPr lang="en-US" alt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00400" y="3692494"/>
            <a:ext cx="629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          m</a:t>
            </a:r>
            <a:r>
              <a:rPr lang="en-US" alt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638800" y="3768733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17" name="Dải băng Xuống 16"/>
          <p:cNvSpPr/>
          <p:nvPr/>
        </p:nvSpPr>
        <p:spPr>
          <a:xfrm>
            <a:off x="3403609" y="346365"/>
            <a:ext cx="5449455" cy="1330035"/>
          </a:xfrm>
          <a:prstGeom prst="ribb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20" grpId="0"/>
      <p:bldP spid="22537" grpId="0"/>
      <p:bldP spid="22538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|4|5.4|10.2|3.8|5.4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4.8|3.6|1.7|3|2.4|1.9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.9|2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5|33.6|2.7|5.9|20.1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5|33.6|2.7|5.9|20.1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425</Words>
  <Application>Microsoft Office PowerPoint</Application>
  <PresentationFormat>Widescreen</PresentationFormat>
  <Paragraphs>150</Paragraphs>
  <Slides>20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Sylfaen</vt:lpstr>
      <vt:lpstr>Times New Roman</vt:lpstr>
      <vt:lpstr>VNI-Times</vt:lpstr>
      <vt:lpstr>Wingdings</vt:lpstr>
      <vt:lpstr>Office Theme</vt:lpstr>
      <vt:lpstr>Ripple</vt:lpstr>
      <vt:lpstr>2_Office Theme</vt:lpstr>
      <vt:lpstr>3_Office Theme</vt:lpstr>
      <vt:lpstr>4_Office Theme</vt:lpstr>
      <vt:lpstr>5_Office Theme</vt:lpstr>
      <vt:lpstr>1_Chủ đề của Office</vt:lpstr>
      <vt:lpstr>3_Chủ đề của Office</vt:lpstr>
      <vt:lpstr>4_Chủ đề của Office</vt:lpstr>
      <vt:lpstr>5_Chủ đề của Office</vt:lpstr>
      <vt:lpstr>6_Office Theme</vt:lpstr>
      <vt:lpstr>6_Chủ đề của Office</vt:lpstr>
      <vt:lpstr>2_Chủ đề của Office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10P270321</cp:lastModifiedBy>
  <cp:revision>228</cp:revision>
  <dcterms:created xsi:type="dcterms:W3CDTF">2021-08-27T06:27:23Z</dcterms:created>
  <dcterms:modified xsi:type="dcterms:W3CDTF">2022-10-10T07:19:28Z</dcterms:modified>
</cp:coreProperties>
</file>