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320" r:id="rId2"/>
    <p:sldId id="256" r:id="rId3"/>
    <p:sldId id="265" r:id="rId4"/>
    <p:sldId id="337" r:id="rId5"/>
    <p:sldId id="338" r:id="rId6"/>
    <p:sldId id="277" r:id="rId7"/>
    <p:sldId id="339" r:id="rId8"/>
    <p:sldId id="340" r:id="rId9"/>
    <p:sldId id="341" r:id="rId10"/>
    <p:sldId id="342" r:id="rId11"/>
    <p:sldId id="278" r:id="rId12"/>
    <p:sldId id="284" r:id="rId13"/>
    <p:sldId id="285" r:id="rId14"/>
    <p:sldId id="269" r:id="rId15"/>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HP001 4 hàng" pitchFamily="34" charset="0"/>
        <a:ea typeface="+mn-ea"/>
        <a:cs typeface="+mn-cs"/>
      </a:defRPr>
    </a:lvl1pPr>
    <a:lvl2pPr marL="457200" algn="l" rtl="0" eaLnBrk="0" fontAlgn="base" hangingPunct="0">
      <a:spcBef>
        <a:spcPct val="0"/>
      </a:spcBef>
      <a:spcAft>
        <a:spcPct val="0"/>
      </a:spcAft>
      <a:defRPr kern="1200">
        <a:solidFill>
          <a:schemeClr val="tx1"/>
        </a:solidFill>
        <a:latin typeface="HP001 4 hàng" pitchFamily="34" charset="0"/>
        <a:ea typeface="+mn-ea"/>
        <a:cs typeface="+mn-cs"/>
      </a:defRPr>
    </a:lvl2pPr>
    <a:lvl3pPr marL="914400" algn="l" rtl="0" eaLnBrk="0" fontAlgn="base" hangingPunct="0">
      <a:spcBef>
        <a:spcPct val="0"/>
      </a:spcBef>
      <a:spcAft>
        <a:spcPct val="0"/>
      </a:spcAft>
      <a:defRPr kern="1200">
        <a:solidFill>
          <a:schemeClr val="tx1"/>
        </a:solidFill>
        <a:latin typeface="HP001 4 hàng" pitchFamily="34" charset="0"/>
        <a:ea typeface="+mn-ea"/>
        <a:cs typeface="+mn-cs"/>
      </a:defRPr>
    </a:lvl3pPr>
    <a:lvl4pPr marL="1371600" algn="l" rtl="0" eaLnBrk="0" fontAlgn="base" hangingPunct="0">
      <a:spcBef>
        <a:spcPct val="0"/>
      </a:spcBef>
      <a:spcAft>
        <a:spcPct val="0"/>
      </a:spcAft>
      <a:defRPr kern="1200">
        <a:solidFill>
          <a:schemeClr val="tx1"/>
        </a:solidFill>
        <a:latin typeface="HP001 4 hàng" pitchFamily="34" charset="0"/>
        <a:ea typeface="+mn-ea"/>
        <a:cs typeface="+mn-cs"/>
      </a:defRPr>
    </a:lvl4pPr>
    <a:lvl5pPr marL="1828800" algn="l" rtl="0" eaLnBrk="0" fontAlgn="base" hangingPunct="0">
      <a:spcBef>
        <a:spcPct val="0"/>
      </a:spcBef>
      <a:spcAft>
        <a:spcPct val="0"/>
      </a:spcAft>
      <a:defRPr kern="1200">
        <a:solidFill>
          <a:schemeClr val="tx1"/>
        </a:solidFill>
        <a:latin typeface="HP001 4 hàng" pitchFamily="34" charset="0"/>
        <a:ea typeface="+mn-ea"/>
        <a:cs typeface="+mn-cs"/>
      </a:defRPr>
    </a:lvl5pPr>
    <a:lvl6pPr marL="2286000" algn="l" defTabSz="914400" rtl="0" eaLnBrk="1" latinLnBrk="0" hangingPunct="1">
      <a:defRPr kern="1200">
        <a:solidFill>
          <a:schemeClr val="tx1"/>
        </a:solidFill>
        <a:latin typeface="HP001 4 hàng" pitchFamily="34" charset="0"/>
        <a:ea typeface="+mn-ea"/>
        <a:cs typeface="+mn-cs"/>
      </a:defRPr>
    </a:lvl6pPr>
    <a:lvl7pPr marL="2743200" algn="l" defTabSz="914400" rtl="0" eaLnBrk="1" latinLnBrk="0" hangingPunct="1">
      <a:defRPr kern="1200">
        <a:solidFill>
          <a:schemeClr val="tx1"/>
        </a:solidFill>
        <a:latin typeface="HP001 4 hàng" pitchFamily="34" charset="0"/>
        <a:ea typeface="+mn-ea"/>
        <a:cs typeface="+mn-cs"/>
      </a:defRPr>
    </a:lvl7pPr>
    <a:lvl8pPr marL="3200400" algn="l" defTabSz="914400" rtl="0" eaLnBrk="1" latinLnBrk="0" hangingPunct="1">
      <a:defRPr kern="1200">
        <a:solidFill>
          <a:schemeClr val="tx1"/>
        </a:solidFill>
        <a:latin typeface="HP001 4 hàng" pitchFamily="34" charset="0"/>
        <a:ea typeface="+mn-ea"/>
        <a:cs typeface="+mn-cs"/>
      </a:defRPr>
    </a:lvl8pPr>
    <a:lvl9pPr marL="3657600" algn="l" defTabSz="914400" rtl="0" eaLnBrk="1" latinLnBrk="0" hangingPunct="1">
      <a:defRPr kern="1200">
        <a:solidFill>
          <a:schemeClr val="tx1"/>
        </a:solidFill>
        <a:latin typeface="HP001 4 hàng"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000099"/>
    <a:srgbClr val="FF33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147" autoAdjust="0"/>
    <p:restoredTop sz="89134" autoAdjust="0"/>
  </p:normalViewPr>
  <p:slideViewPr>
    <p:cSldViewPr>
      <p:cViewPr varScale="1">
        <p:scale>
          <a:sx n="64" d="100"/>
          <a:sy n="64" d="100"/>
        </p:scale>
        <p:origin x="84" y="114"/>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hangingPunct="1">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hangingPunct="1">
              <a:defRPr sz="1200" smtClean="0"/>
            </a:lvl1pPr>
          </a:lstStyle>
          <a:p>
            <a:pPr>
              <a:defRPr/>
            </a:pPr>
            <a:fld id="{88CF2EAB-B9D2-4D84-AF8E-DD01A5754E38}" type="datetimeFigureOut">
              <a:rPr lang="en-US"/>
              <a:pPr>
                <a:defRPr/>
              </a:pPr>
              <a:t>30-Oct-21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hangingPunct="1">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B9C66BA5-33AF-4BD8-80EE-6EFD4F1EBCD2}" type="slidenum">
              <a:rPr lang="en-US" altLang="en-US"/>
              <a:pPr/>
              <a:t>‹#›</a:t>
            </a:fld>
            <a:endParaRPr lang="en-US" altLang="en-US"/>
          </a:p>
        </p:txBody>
      </p:sp>
    </p:spTree>
    <p:extLst>
      <p:ext uri="{BB962C8B-B14F-4D97-AF65-F5344CB8AC3E}">
        <p14:creationId xmlns:p14="http://schemas.microsoft.com/office/powerpoint/2010/main" val="156162579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幻灯片图像占位符 17409"/>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3" name="文本占位符 17410"/>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r>
              <a:rPr lang="en-US" altLang="en-US" smtClean="0">
                <a:latin typeface="Arial" panose="020B0604020202020204" pitchFamily="34" charset="0"/>
              </a:rPr>
              <a:t>GV nhận xét bài viết tiết tr</a:t>
            </a:r>
            <a:r>
              <a:rPr lang="vi-VN" altLang="en-US" smtClean="0"/>
              <a:t>ư</a:t>
            </a:r>
            <a:r>
              <a:rPr lang="en-US" altLang="en-US" smtClean="0">
                <a:latin typeface="Arial" panose="020B0604020202020204" pitchFamily="34" charset="0"/>
              </a:rPr>
              <a:t>ớc, cho HS luyện viết nháp 1 số từ sai chính tả (nếu có)</a:t>
            </a:r>
          </a:p>
        </p:txBody>
      </p:sp>
      <p:sp>
        <p:nvSpPr>
          <p:cNvPr id="5124" name="灯片编号占位符 1"/>
          <p:cNvSpPr>
            <a:spLocks noGrp="1"/>
          </p:cNvSpPr>
          <p:nvPr>
            <p:ph type="sldNum" sz="quarter" idx="5"/>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HP001 4 hàng" pitchFamily="34" charset="0"/>
              </a:defRPr>
            </a:lvl1pPr>
            <a:lvl2pPr marL="742950" indent="-285750">
              <a:defRPr>
                <a:solidFill>
                  <a:schemeClr val="tx1"/>
                </a:solidFill>
                <a:latin typeface="HP001 4 hàng" pitchFamily="34" charset="0"/>
              </a:defRPr>
            </a:lvl2pPr>
            <a:lvl3pPr marL="1143000" indent="-228600">
              <a:defRPr>
                <a:solidFill>
                  <a:schemeClr val="tx1"/>
                </a:solidFill>
                <a:latin typeface="HP001 4 hàng" pitchFamily="34" charset="0"/>
              </a:defRPr>
            </a:lvl3pPr>
            <a:lvl4pPr marL="1600200" indent="-228600">
              <a:defRPr>
                <a:solidFill>
                  <a:schemeClr val="tx1"/>
                </a:solidFill>
                <a:latin typeface="HP001 4 hàng" pitchFamily="34" charset="0"/>
              </a:defRPr>
            </a:lvl4pPr>
            <a:lvl5pPr marL="2057400" indent="-228600">
              <a:defRPr>
                <a:solidFill>
                  <a:schemeClr val="tx1"/>
                </a:solidFill>
                <a:latin typeface="HP001 4 hàng" pitchFamily="34" charset="0"/>
              </a:defRPr>
            </a:lvl5pPr>
            <a:lvl6pPr marL="2514600" indent="-228600" eaLnBrk="0" fontAlgn="base" hangingPunct="0">
              <a:spcBef>
                <a:spcPct val="0"/>
              </a:spcBef>
              <a:spcAft>
                <a:spcPct val="0"/>
              </a:spcAft>
              <a:defRPr>
                <a:solidFill>
                  <a:schemeClr val="tx1"/>
                </a:solidFill>
                <a:latin typeface="HP001 4 hàng" pitchFamily="34" charset="0"/>
              </a:defRPr>
            </a:lvl6pPr>
            <a:lvl7pPr marL="2971800" indent="-228600" eaLnBrk="0" fontAlgn="base" hangingPunct="0">
              <a:spcBef>
                <a:spcPct val="0"/>
              </a:spcBef>
              <a:spcAft>
                <a:spcPct val="0"/>
              </a:spcAft>
              <a:defRPr>
                <a:solidFill>
                  <a:schemeClr val="tx1"/>
                </a:solidFill>
                <a:latin typeface="HP001 4 hàng" pitchFamily="34" charset="0"/>
              </a:defRPr>
            </a:lvl7pPr>
            <a:lvl8pPr marL="3429000" indent="-228600" eaLnBrk="0" fontAlgn="base" hangingPunct="0">
              <a:spcBef>
                <a:spcPct val="0"/>
              </a:spcBef>
              <a:spcAft>
                <a:spcPct val="0"/>
              </a:spcAft>
              <a:defRPr>
                <a:solidFill>
                  <a:schemeClr val="tx1"/>
                </a:solidFill>
                <a:latin typeface="HP001 4 hàng" pitchFamily="34" charset="0"/>
              </a:defRPr>
            </a:lvl8pPr>
            <a:lvl9pPr marL="3886200" indent="-228600" eaLnBrk="0" fontAlgn="base" hangingPunct="0">
              <a:spcBef>
                <a:spcPct val="0"/>
              </a:spcBef>
              <a:spcAft>
                <a:spcPct val="0"/>
              </a:spcAft>
              <a:defRPr>
                <a:solidFill>
                  <a:schemeClr val="tx1"/>
                </a:solidFill>
                <a:latin typeface="HP001 4 hàng" pitchFamily="34" charset="0"/>
              </a:defRPr>
            </a:lvl9pPr>
          </a:lstStyle>
          <a:p>
            <a:fld id="{D3266A45-BD46-41C7-A24D-0336F0716DC0}" type="slidenum">
              <a:rPr lang="en-US" altLang="zh-CN">
                <a:latin typeface="Arial" panose="020B0604020202020204" pitchFamily="34" charset="0"/>
              </a:rPr>
              <a:pPr/>
              <a:t>2</a:t>
            </a:fld>
            <a:endParaRPr lang="zh-CN" altLang="en-US">
              <a:latin typeface="Arial" panose="020B0604020202020204" pitchFamily="34" charset="0"/>
            </a:endParaRPr>
          </a:p>
        </p:txBody>
      </p:sp>
    </p:spTree>
    <p:extLst>
      <p:ext uri="{BB962C8B-B14F-4D97-AF65-F5344CB8AC3E}">
        <p14:creationId xmlns:p14="http://schemas.microsoft.com/office/powerpoint/2010/main" val="23126768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noChangeArrowheads="1"/>
          </p:cNvSpPr>
          <p:nvPr>
            <p:ph type="body" idx="1"/>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numCol="1" anchor="t" anchorCtr="0" compatLnSpc="1">
            <a:prstTxWarp prst="textNoShape">
              <a:avLst/>
            </a:prstTxWarp>
          </a:bodyPr>
          <a:lstStyle/>
          <a:p>
            <a:pPr>
              <a:spcBef>
                <a:spcPct val="0"/>
              </a:spcBef>
            </a:pPr>
            <a:r>
              <a:rPr lang="en-US" altLang="en-US" smtClean="0">
                <a:latin typeface="Arial" panose="020B0604020202020204" pitchFamily="34" charset="0"/>
              </a:rPr>
              <a:t>GV nêu mục tiêu bài học</a:t>
            </a:r>
          </a:p>
          <a:p>
            <a:pPr>
              <a:spcBef>
                <a:spcPct val="0"/>
              </a:spcBef>
            </a:pPr>
            <a:endParaRPr lang="en-US" altLang="en-US" smtClean="0">
              <a:latin typeface="Arial" panose="020B0604020202020204" pitchFamily="34" charset="0"/>
            </a:endParaRP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a:solidFill>
                  <a:schemeClr val="tx1"/>
                </a:solidFill>
                <a:latin typeface="HP001 4 hàng" pitchFamily="34" charset="0"/>
              </a:defRPr>
            </a:lvl1pPr>
            <a:lvl2pPr marL="742950" indent="-285750">
              <a:defRPr>
                <a:solidFill>
                  <a:schemeClr val="tx1"/>
                </a:solidFill>
                <a:latin typeface="HP001 4 hàng" pitchFamily="34" charset="0"/>
              </a:defRPr>
            </a:lvl2pPr>
            <a:lvl3pPr marL="1143000" indent="-228600">
              <a:defRPr>
                <a:solidFill>
                  <a:schemeClr val="tx1"/>
                </a:solidFill>
                <a:latin typeface="HP001 4 hàng" pitchFamily="34" charset="0"/>
              </a:defRPr>
            </a:lvl3pPr>
            <a:lvl4pPr marL="1600200" indent="-228600">
              <a:defRPr>
                <a:solidFill>
                  <a:schemeClr val="tx1"/>
                </a:solidFill>
                <a:latin typeface="HP001 4 hàng" pitchFamily="34" charset="0"/>
              </a:defRPr>
            </a:lvl4pPr>
            <a:lvl5pPr marL="2057400" indent="-228600">
              <a:defRPr>
                <a:solidFill>
                  <a:schemeClr val="tx1"/>
                </a:solidFill>
                <a:latin typeface="HP001 4 hàng" pitchFamily="34" charset="0"/>
              </a:defRPr>
            </a:lvl5pPr>
            <a:lvl6pPr marL="2514600" indent="-228600" eaLnBrk="0" fontAlgn="base" hangingPunct="0">
              <a:spcBef>
                <a:spcPct val="0"/>
              </a:spcBef>
              <a:spcAft>
                <a:spcPct val="0"/>
              </a:spcAft>
              <a:defRPr>
                <a:solidFill>
                  <a:schemeClr val="tx1"/>
                </a:solidFill>
                <a:latin typeface="HP001 4 hàng" pitchFamily="34" charset="0"/>
              </a:defRPr>
            </a:lvl6pPr>
            <a:lvl7pPr marL="2971800" indent="-228600" eaLnBrk="0" fontAlgn="base" hangingPunct="0">
              <a:spcBef>
                <a:spcPct val="0"/>
              </a:spcBef>
              <a:spcAft>
                <a:spcPct val="0"/>
              </a:spcAft>
              <a:defRPr>
                <a:solidFill>
                  <a:schemeClr val="tx1"/>
                </a:solidFill>
                <a:latin typeface="HP001 4 hàng" pitchFamily="34" charset="0"/>
              </a:defRPr>
            </a:lvl7pPr>
            <a:lvl8pPr marL="3429000" indent="-228600" eaLnBrk="0" fontAlgn="base" hangingPunct="0">
              <a:spcBef>
                <a:spcPct val="0"/>
              </a:spcBef>
              <a:spcAft>
                <a:spcPct val="0"/>
              </a:spcAft>
              <a:defRPr>
                <a:solidFill>
                  <a:schemeClr val="tx1"/>
                </a:solidFill>
                <a:latin typeface="HP001 4 hàng" pitchFamily="34" charset="0"/>
              </a:defRPr>
            </a:lvl8pPr>
            <a:lvl9pPr marL="3886200" indent="-228600" eaLnBrk="0" fontAlgn="base" hangingPunct="0">
              <a:spcBef>
                <a:spcPct val="0"/>
              </a:spcBef>
              <a:spcAft>
                <a:spcPct val="0"/>
              </a:spcAft>
              <a:defRPr>
                <a:solidFill>
                  <a:schemeClr val="tx1"/>
                </a:solidFill>
                <a:latin typeface="HP001 4 hàng" pitchFamily="34" charset="0"/>
              </a:defRPr>
            </a:lvl9pPr>
          </a:lstStyle>
          <a:p>
            <a:fld id="{CEAF2151-427A-499D-811D-92D44E7E28A5}" type="slidenum">
              <a:rPr lang="en-US" altLang="en-US">
                <a:latin typeface="Arial" panose="020B0604020202020204" pitchFamily="34" charset="0"/>
              </a:rPr>
              <a:pPr/>
              <a:t>4</a:t>
            </a:fld>
            <a:endParaRPr lang="en-US" altLang="en-US">
              <a:latin typeface="Arial" panose="020B0604020202020204" pitchFamily="34" charset="0"/>
            </a:endParaRPr>
          </a:p>
        </p:txBody>
      </p:sp>
    </p:spTree>
    <p:extLst>
      <p:ext uri="{BB962C8B-B14F-4D97-AF65-F5344CB8AC3E}">
        <p14:creationId xmlns:p14="http://schemas.microsoft.com/office/powerpoint/2010/main" val="6428748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lide Image Placeholder 1"/>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Gọi HS đọc bài. GV hỏi: </a:t>
            </a:r>
            <a:br>
              <a:rPr lang="en-US" altLang="en-US" smtClean="0"/>
            </a:br>
            <a:r>
              <a:rPr lang="en-US" altLang="en-US" smtClean="0"/>
              <a:t>1. Bài th</a:t>
            </a:r>
            <a:r>
              <a:rPr lang="vi-VN" altLang="en-US" smtClean="0"/>
              <a:t>ơ</a:t>
            </a:r>
            <a:r>
              <a:rPr lang="en-US" altLang="en-US" smtClean="0"/>
              <a:t> cho em biết điều gì? (Ca ngợi vẻ đẹp kì vĩ của công trình, sức mạnh của những người đang chinh phục sông Đà và sự gắn bó giữa con người và thiên nhiên.)</a:t>
            </a:r>
          </a:p>
          <a:p>
            <a:pPr>
              <a:spcBef>
                <a:spcPct val="0"/>
              </a:spcBef>
            </a:pPr>
            <a:r>
              <a:rPr lang="en-US" altLang="en-US" smtClean="0"/>
              <a:t>2. Có những từ ngữ nào khó, dễ viết sai?</a:t>
            </a:r>
          </a:p>
          <a:p>
            <a:pPr>
              <a:spcBef>
                <a:spcPct val="0"/>
              </a:spcBef>
            </a:pPr>
            <a:r>
              <a:rPr lang="en-US" altLang="en-US" smtClean="0"/>
              <a:t>3. Bài th</a:t>
            </a:r>
            <a:r>
              <a:rPr lang="vi-VN" altLang="en-US" smtClean="0"/>
              <a:t>ơ</a:t>
            </a:r>
            <a:r>
              <a:rPr lang="en-US" altLang="en-US" smtClean="0"/>
              <a:t> gồm mấy khổ? </a:t>
            </a:r>
          </a:p>
          <a:p>
            <a:pPr>
              <a:spcBef>
                <a:spcPct val="0"/>
              </a:spcBef>
            </a:pPr>
            <a:r>
              <a:rPr lang="en-US" altLang="en-US" smtClean="0"/>
              <a:t>4. Bài thơ có những chữ nào phải viết hoa?</a:t>
            </a:r>
          </a:p>
          <a:p>
            <a:pPr>
              <a:spcBef>
                <a:spcPct val="0"/>
              </a:spcBef>
            </a:pPr>
            <a:r>
              <a:rPr lang="en-US" altLang="en-US" smtClean="0"/>
              <a:t>5. Dòng thơ ngắn nhất là mấy chữ? mấy dòng? dòng nào?</a:t>
            </a:r>
          </a:p>
          <a:p>
            <a:pPr>
              <a:spcBef>
                <a:spcPct val="0"/>
              </a:spcBef>
            </a:pPr>
            <a:endParaRPr lang="en-US" altLang="en-US" smtClean="0"/>
          </a:p>
        </p:txBody>
      </p:sp>
      <p:sp>
        <p:nvSpPr>
          <p:cNvPr id="11268"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P001 4 hàng" pitchFamily="34" charset="0"/>
              </a:defRPr>
            </a:lvl1pPr>
            <a:lvl2pPr marL="742950" indent="-285750">
              <a:defRPr>
                <a:solidFill>
                  <a:schemeClr val="tx1"/>
                </a:solidFill>
                <a:latin typeface="HP001 4 hàng" pitchFamily="34" charset="0"/>
              </a:defRPr>
            </a:lvl2pPr>
            <a:lvl3pPr marL="1143000" indent="-228600">
              <a:defRPr>
                <a:solidFill>
                  <a:schemeClr val="tx1"/>
                </a:solidFill>
                <a:latin typeface="HP001 4 hàng" pitchFamily="34" charset="0"/>
              </a:defRPr>
            </a:lvl3pPr>
            <a:lvl4pPr marL="1600200" indent="-228600">
              <a:defRPr>
                <a:solidFill>
                  <a:schemeClr val="tx1"/>
                </a:solidFill>
                <a:latin typeface="HP001 4 hàng" pitchFamily="34" charset="0"/>
              </a:defRPr>
            </a:lvl4pPr>
            <a:lvl5pPr marL="2057400" indent="-228600">
              <a:defRPr>
                <a:solidFill>
                  <a:schemeClr val="tx1"/>
                </a:solidFill>
                <a:latin typeface="HP001 4 hàng" pitchFamily="34" charset="0"/>
              </a:defRPr>
            </a:lvl5pPr>
            <a:lvl6pPr marL="2514600" indent="-228600" eaLnBrk="0" fontAlgn="base" hangingPunct="0">
              <a:spcBef>
                <a:spcPct val="0"/>
              </a:spcBef>
              <a:spcAft>
                <a:spcPct val="0"/>
              </a:spcAft>
              <a:defRPr>
                <a:solidFill>
                  <a:schemeClr val="tx1"/>
                </a:solidFill>
                <a:latin typeface="HP001 4 hàng" pitchFamily="34" charset="0"/>
              </a:defRPr>
            </a:lvl6pPr>
            <a:lvl7pPr marL="2971800" indent="-228600" eaLnBrk="0" fontAlgn="base" hangingPunct="0">
              <a:spcBef>
                <a:spcPct val="0"/>
              </a:spcBef>
              <a:spcAft>
                <a:spcPct val="0"/>
              </a:spcAft>
              <a:defRPr>
                <a:solidFill>
                  <a:schemeClr val="tx1"/>
                </a:solidFill>
                <a:latin typeface="HP001 4 hàng" pitchFamily="34" charset="0"/>
              </a:defRPr>
            </a:lvl7pPr>
            <a:lvl8pPr marL="3429000" indent="-228600" eaLnBrk="0" fontAlgn="base" hangingPunct="0">
              <a:spcBef>
                <a:spcPct val="0"/>
              </a:spcBef>
              <a:spcAft>
                <a:spcPct val="0"/>
              </a:spcAft>
              <a:defRPr>
                <a:solidFill>
                  <a:schemeClr val="tx1"/>
                </a:solidFill>
                <a:latin typeface="HP001 4 hàng" pitchFamily="34" charset="0"/>
              </a:defRPr>
            </a:lvl8pPr>
            <a:lvl9pPr marL="3886200" indent="-228600" eaLnBrk="0" fontAlgn="base" hangingPunct="0">
              <a:spcBef>
                <a:spcPct val="0"/>
              </a:spcBef>
              <a:spcAft>
                <a:spcPct val="0"/>
              </a:spcAft>
              <a:defRPr>
                <a:solidFill>
                  <a:schemeClr val="tx1"/>
                </a:solidFill>
                <a:latin typeface="HP001 4 hàng" pitchFamily="34" charset="0"/>
              </a:defRPr>
            </a:lvl9pPr>
          </a:lstStyle>
          <a:p>
            <a:fld id="{039D04DD-061D-4908-9C85-563E250B8785}" type="slidenum">
              <a:rPr lang="en-US" altLang="en-US"/>
              <a:pPr/>
              <a:t>6</a:t>
            </a:fld>
            <a:endParaRPr lang="en-US" altLang="en-US"/>
          </a:p>
        </p:txBody>
      </p:sp>
    </p:spTree>
    <p:extLst>
      <p:ext uri="{BB962C8B-B14F-4D97-AF65-F5344CB8AC3E}">
        <p14:creationId xmlns:p14="http://schemas.microsoft.com/office/powerpoint/2010/main" val="2708082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GV nhắc nhở HS nhẩm thuộc lại tr</a:t>
            </a:r>
            <a:r>
              <a:rPr lang="vi-VN" altLang="en-US" smtClean="0"/>
              <a:t>ư</a:t>
            </a:r>
            <a:r>
              <a:rPr lang="en-US" altLang="en-US" smtClean="0"/>
              <a:t>ớc khi viết</a:t>
            </a:r>
          </a:p>
          <a:p>
            <a:pPr>
              <a:spcBef>
                <a:spcPct val="0"/>
              </a:spcBef>
            </a:pPr>
            <a:r>
              <a:rPr lang="en-US" altLang="en-US" smtClean="0"/>
              <a:t>T</a:t>
            </a:r>
            <a:r>
              <a:rPr lang="vi-VN" altLang="en-US" smtClean="0"/>
              <a:t>ư</a:t>
            </a:r>
            <a:r>
              <a:rPr lang="en-US" altLang="en-US" smtClean="0"/>
              <a:t> thế ngồi, đặt vở, cầm bút.</a:t>
            </a:r>
          </a:p>
        </p:txBody>
      </p:sp>
      <p:sp>
        <p:nvSpPr>
          <p:cNvPr id="1434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P001 4 hàng" pitchFamily="34" charset="0"/>
              </a:defRPr>
            </a:lvl1pPr>
            <a:lvl2pPr marL="742950" indent="-285750">
              <a:defRPr>
                <a:solidFill>
                  <a:schemeClr val="tx1"/>
                </a:solidFill>
                <a:latin typeface="HP001 4 hàng" pitchFamily="34" charset="0"/>
              </a:defRPr>
            </a:lvl2pPr>
            <a:lvl3pPr marL="1143000" indent="-228600">
              <a:defRPr>
                <a:solidFill>
                  <a:schemeClr val="tx1"/>
                </a:solidFill>
                <a:latin typeface="HP001 4 hàng" pitchFamily="34" charset="0"/>
              </a:defRPr>
            </a:lvl3pPr>
            <a:lvl4pPr marL="1600200" indent="-228600">
              <a:defRPr>
                <a:solidFill>
                  <a:schemeClr val="tx1"/>
                </a:solidFill>
                <a:latin typeface="HP001 4 hàng" pitchFamily="34" charset="0"/>
              </a:defRPr>
            </a:lvl4pPr>
            <a:lvl5pPr marL="2057400" indent="-228600">
              <a:defRPr>
                <a:solidFill>
                  <a:schemeClr val="tx1"/>
                </a:solidFill>
                <a:latin typeface="HP001 4 hàng" pitchFamily="34" charset="0"/>
              </a:defRPr>
            </a:lvl5pPr>
            <a:lvl6pPr marL="2514600" indent="-228600" eaLnBrk="0" fontAlgn="base" hangingPunct="0">
              <a:spcBef>
                <a:spcPct val="0"/>
              </a:spcBef>
              <a:spcAft>
                <a:spcPct val="0"/>
              </a:spcAft>
              <a:defRPr>
                <a:solidFill>
                  <a:schemeClr val="tx1"/>
                </a:solidFill>
                <a:latin typeface="HP001 4 hàng" pitchFamily="34" charset="0"/>
              </a:defRPr>
            </a:lvl6pPr>
            <a:lvl7pPr marL="2971800" indent="-228600" eaLnBrk="0" fontAlgn="base" hangingPunct="0">
              <a:spcBef>
                <a:spcPct val="0"/>
              </a:spcBef>
              <a:spcAft>
                <a:spcPct val="0"/>
              </a:spcAft>
              <a:defRPr>
                <a:solidFill>
                  <a:schemeClr val="tx1"/>
                </a:solidFill>
                <a:latin typeface="HP001 4 hàng" pitchFamily="34" charset="0"/>
              </a:defRPr>
            </a:lvl7pPr>
            <a:lvl8pPr marL="3429000" indent="-228600" eaLnBrk="0" fontAlgn="base" hangingPunct="0">
              <a:spcBef>
                <a:spcPct val="0"/>
              </a:spcBef>
              <a:spcAft>
                <a:spcPct val="0"/>
              </a:spcAft>
              <a:defRPr>
                <a:solidFill>
                  <a:schemeClr val="tx1"/>
                </a:solidFill>
                <a:latin typeface="HP001 4 hàng" pitchFamily="34" charset="0"/>
              </a:defRPr>
            </a:lvl8pPr>
            <a:lvl9pPr marL="3886200" indent="-228600" eaLnBrk="0" fontAlgn="base" hangingPunct="0">
              <a:spcBef>
                <a:spcPct val="0"/>
              </a:spcBef>
              <a:spcAft>
                <a:spcPct val="0"/>
              </a:spcAft>
              <a:defRPr>
                <a:solidFill>
                  <a:schemeClr val="tx1"/>
                </a:solidFill>
                <a:latin typeface="HP001 4 hàng" pitchFamily="34" charset="0"/>
              </a:defRPr>
            </a:lvl9pPr>
          </a:lstStyle>
          <a:p>
            <a:fld id="{0F4D54CC-9E54-4EAC-8087-1744277FD79C}" type="slidenum">
              <a:rPr lang="en-US" altLang="en-US"/>
              <a:pPr/>
              <a:t>8</a:t>
            </a:fld>
            <a:endParaRPr lang="en-US" altLang="en-US"/>
          </a:p>
        </p:txBody>
      </p:sp>
    </p:spTree>
    <p:extLst>
      <p:ext uri="{BB962C8B-B14F-4D97-AF65-F5344CB8AC3E}">
        <p14:creationId xmlns:p14="http://schemas.microsoft.com/office/powerpoint/2010/main" val="279267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Yêu cầu HS đặt câu với 1 trong những từ vừa tìm đ</a:t>
            </a:r>
            <a:r>
              <a:rPr lang="vi-VN" altLang="en-US" smtClean="0"/>
              <a:t>ư</a:t>
            </a:r>
            <a:r>
              <a:rPr lang="en-US" altLang="en-US" smtClean="0"/>
              <a:t>ợc</a:t>
            </a:r>
          </a:p>
        </p:txBody>
      </p:sp>
      <p:sp>
        <p:nvSpPr>
          <p:cNvPr id="1741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P001 4 hàng" pitchFamily="34" charset="0"/>
              </a:defRPr>
            </a:lvl1pPr>
            <a:lvl2pPr marL="742950" indent="-285750">
              <a:defRPr>
                <a:solidFill>
                  <a:schemeClr val="tx1"/>
                </a:solidFill>
                <a:latin typeface="HP001 4 hàng" pitchFamily="34" charset="0"/>
              </a:defRPr>
            </a:lvl2pPr>
            <a:lvl3pPr marL="1143000" indent="-228600">
              <a:defRPr>
                <a:solidFill>
                  <a:schemeClr val="tx1"/>
                </a:solidFill>
                <a:latin typeface="HP001 4 hàng" pitchFamily="34" charset="0"/>
              </a:defRPr>
            </a:lvl3pPr>
            <a:lvl4pPr marL="1600200" indent="-228600">
              <a:defRPr>
                <a:solidFill>
                  <a:schemeClr val="tx1"/>
                </a:solidFill>
                <a:latin typeface="HP001 4 hàng" pitchFamily="34" charset="0"/>
              </a:defRPr>
            </a:lvl4pPr>
            <a:lvl5pPr marL="2057400" indent="-228600">
              <a:defRPr>
                <a:solidFill>
                  <a:schemeClr val="tx1"/>
                </a:solidFill>
                <a:latin typeface="HP001 4 hàng" pitchFamily="34" charset="0"/>
              </a:defRPr>
            </a:lvl5pPr>
            <a:lvl6pPr marL="2514600" indent="-228600" eaLnBrk="0" fontAlgn="base" hangingPunct="0">
              <a:spcBef>
                <a:spcPct val="0"/>
              </a:spcBef>
              <a:spcAft>
                <a:spcPct val="0"/>
              </a:spcAft>
              <a:defRPr>
                <a:solidFill>
                  <a:schemeClr val="tx1"/>
                </a:solidFill>
                <a:latin typeface="HP001 4 hàng" pitchFamily="34" charset="0"/>
              </a:defRPr>
            </a:lvl6pPr>
            <a:lvl7pPr marL="2971800" indent="-228600" eaLnBrk="0" fontAlgn="base" hangingPunct="0">
              <a:spcBef>
                <a:spcPct val="0"/>
              </a:spcBef>
              <a:spcAft>
                <a:spcPct val="0"/>
              </a:spcAft>
              <a:defRPr>
                <a:solidFill>
                  <a:schemeClr val="tx1"/>
                </a:solidFill>
                <a:latin typeface="HP001 4 hàng" pitchFamily="34" charset="0"/>
              </a:defRPr>
            </a:lvl7pPr>
            <a:lvl8pPr marL="3429000" indent="-228600" eaLnBrk="0" fontAlgn="base" hangingPunct="0">
              <a:spcBef>
                <a:spcPct val="0"/>
              </a:spcBef>
              <a:spcAft>
                <a:spcPct val="0"/>
              </a:spcAft>
              <a:defRPr>
                <a:solidFill>
                  <a:schemeClr val="tx1"/>
                </a:solidFill>
                <a:latin typeface="HP001 4 hàng" pitchFamily="34" charset="0"/>
              </a:defRPr>
            </a:lvl8pPr>
            <a:lvl9pPr marL="3886200" indent="-228600" eaLnBrk="0" fontAlgn="base" hangingPunct="0">
              <a:spcBef>
                <a:spcPct val="0"/>
              </a:spcBef>
              <a:spcAft>
                <a:spcPct val="0"/>
              </a:spcAft>
              <a:defRPr>
                <a:solidFill>
                  <a:schemeClr val="tx1"/>
                </a:solidFill>
                <a:latin typeface="HP001 4 hàng" pitchFamily="34" charset="0"/>
              </a:defRPr>
            </a:lvl9pPr>
          </a:lstStyle>
          <a:p>
            <a:fld id="{C18B9EC9-03A9-4604-AC0A-3D570D8978E0}" type="slidenum">
              <a:rPr lang="en-US" altLang="en-US"/>
              <a:pPr/>
              <a:t>10</a:t>
            </a:fld>
            <a:endParaRPr lang="en-US" altLang="en-US"/>
          </a:p>
        </p:txBody>
      </p:sp>
    </p:spTree>
    <p:extLst>
      <p:ext uri="{BB962C8B-B14F-4D97-AF65-F5344CB8AC3E}">
        <p14:creationId xmlns:p14="http://schemas.microsoft.com/office/powerpoint/2010/main" val="28290672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Yêu cầu HS giải nghĩa một số từ</a:t>
            </a:r>
          </a:p>
        </p:txBody>
      </p:sp>
      <p:sp>
        <p:nvSpPr>
          <p:cNvPr id="20484"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P001 4 hàng" pitchFamily="34" charset="0"/>
              </a:defRPr>
            </a:lvl1pPr>
            <a:lvl2pPr marL="742950" indent="-285750">
              <a:defRPr>
                <a:solidFill>
                  <a:schemeClr val="tx1"/>
                </a:solidFill>
                <a:latin typeface="HP001 4 hàng" pitchFamily="34" charset="0"/>
              </a:defRPr>
            </a:lvl2pPr>
            <a:lvl3pPr marL="1143000" indent="-228600">
              <a:defRPr>
                <a:solidFill>
                  <a:schemeClr val="tx1"/>
                </a:solidFill>
                <a:latin typeface="HP001 4 hàng" pitchFamily="34" charset="0"/>
              </a:defRPr>
            </a:lvl3pPr>
            <a:lvl4pPr marL="1600200" indent="-228600">
              <a:defRPr>
                <a:solidFill>
                  <a:schemeClr val="tx1"/>
                </a:solidFill>
                <a:latin typeface="HP001 4 hàng" pitchFamily="34" charset="0"/>
              </a:defRPr>
            </a:lvl4pPr>
            <a:lvl5pPr marL="2057400" indent="-228600">
              <a:defRPr>
                <a:solidFill>
                  <a:schemeClr val="tx1"/>
                </a:solidFill>
                <a:latin typeface="HP001 4 hàng" pitchFamily="34" charset="0"/>
              </a:defRPr>
            </a:lvl5pPr>
            <a:lvl6pPr marL="2514600" indent="-228600" eaLnBrk="0" fontAlgn="base" hangingPunct="0">
              <a:spcBef>
                <a:spcPct val="0"/>
              </a:spcBef>
              <a:spcAft>
                <a:spcPct val="0"/>
              </a:spcAft>
              <a:defRPr>
                <a:solidFill>
                  <a:schemeClr val="tx1"/>
                </a:solidFill>
                <a:latin typeface="HP001 4 hàng" pitchFamily="34" charset="0"/>
              </a:defRPr>
            </a:lvl6pPr>
            <a:lvl7pPr marL="2971800" indent="-228600" eaLnBrk="0" fontAlgn="base" hangingPunct="0">
              <a:spcBef>
                <a:spcPct val="0"/>
              </a:spcBef>
              <a:spcAft>
                <a:spcPct val="0"/>
              </a:spcAft>
              <a:defRPr>
                <a:solidFill>
                  <a:schemeClr val="tx1"/>
                </a:solidFill>
                <a:latin typeface="HP001 4 hàng" pitchFamily="34" charset="0"/>
              </a:defRPr>
            </a:lvl7pPr>
            <a:lvl8pPr marL="3429000" indent="-228600" eaLnBrk="0" fontAlgn="base" hangingPunct="0">
              <a:spcBef>
                <a:spcPct val="0"/>
              </a:spcBef>
              <a:spcAft>
                <a:spcPct val="0"/>
              </a:spcAft>
              <a:defRPr>
                <a:solidFill>
                  <a:schemeClr val="tx1"/>
                </a:solidFill>
                <a:latin typeface="HP001 4 hàng" pitchFamily="34" charset="0"/>
              </a:defRPr>
            </a:lvl8pPr>
            <a:lvl9pPr marL="3886200" indent="-228600" eaLnBrk="0" fontAlgn="base" hangingPunct="0">
              <a:spcBef>
                <a:spcPct val="0"/>
              </a:spcBef>
              <a:spcAft>
                <a:spcPct val="0"/>
              </a:spcAft>
              <a:defRPr>
                <a:solidFill>
                  <a:schemeClr val="tx1"/>
                </a:solidFill>
                <a:latin typeface="HP001 4 hàng" pitchFamily="34" charset="0"/>
              </a:defRPr>
            </a:lvl9pPr>
          </a:lstStyle>
          <a:p>
            <a:fld id="{44BDD1DF-E39A-4622-B1D2-4510AB78D236}" type="slidenum">
              <a:rPr lang="en-US" altLang="en-US"/>
              <a:pPr/>
              <a:t>12</a:t>
            </a:fld>
            <a:endParaRPr lang="en-US" altLang="en-US"/>
          </a:p>
        </p:txBody>
      </p:sp>
    </p:spTree>
    <p:extLst>
      <p:ext uri="{BB962C8B-B14F-4D97-AF65-F5344CB8AC3E}">
        <p14:creationId xmlns:p14="http://schemas.microsoft.com/office/powerpoint/2010/main" val="8220755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GV yêu cầu HS đặt câu với 1 trong các từ láy vừa tìm đ</a:t>
            </a:r>
            <a:r>
              <a:rPr lang="vi-VN" altLang="en-US" smtClean="0"/>
              <a:t>ư</a:t>
            </a:r>
            <a:r>
              <a:rPr lang="en-US" altLang="en-US" smtClean="0"/>
              <a:t>ợc</a:t>
            </a:r>
          </a:p>
        </p:txBody>
      </p:sp>
      <p:sp>
        <p:nvSpPr>
          <p:cNvPr id="2253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P001 4 hàng" pitchFamily="34" charset="0"/>
              </a:defRPr>
            </a:lvl1pPr>
            <a:lvl2pPr marL="742950" indent="-285750">
              <a:defRPr>
                <a:solidFill>
                  <a:schemeClr val="tx1"/>
                </a:solidFill>
                <a:latin typeface="HP001 4 hàng" pitchFamily="34" charset="0"/>
              </a:defRPr>
            </a:lvl2pPr>
            <a:lvl3pPr marL="1143000" indent="-228600">
              <a:defRPr>
                <a:solidFill>
                  <a:schemeClr val="tx1"/>
                </a:solidFill>
                <a:latin typeface="HP001 4 hàng" pitchFamily="34" charset="0"/>
              </a:defRPr>
            </a:lvl3pPr>
            <a:lvl4pPr marL="1600200" indent="-228600">
              <a:defRPr>
                <a:solidFill>
                  <a:schemeClr val="tx1"/>
                </a:solidFill>
                <a:latin typeface="HP001 4 hàng" pitchFamily="34" charset="0"/>
              </a:defRPr>
            </a:lvl4pPr>
            <a:lvl5pPr marL="2057400" indent="-228600">
              <a:defRPr>
                <a:solidFill>
                  <a:schemeClr val="tx1"/>
                </a:solidFill>
                <a:latin typeface="HP001 4 hàng" pitchFamily="34" charset="0"/>
              </a:defRPr>
            </a:lvl5pPr>
            <a:lvl6pPr marL="2514600" indent="-228600" eaLnBrk="0" fontAlgn="base" hangingPunct="0">
              <a:spcBef>
                <a:spcPct val="0"/>
              </a:spcBef>
              <a:spcAft>
                <a:spcPct val="0"/>
              </a:spcAft>
              <a:defRPr>
                <a:solidFill>
                  <a:schemeClr val="tx1"/>
                </a:solidFill>
                <a:latin typeface="HP001 4 hàng" pitchFamily="34" charset="0"/>
              </a:defRPr>
            </a:lvl6pPr>
            <a:lvl7pPr marL="2971800" indent="-228600" eaLnBrk="0" fontAlgn="base" hangingPunct="0">
              <a:spcBef>
                <a:spcPct val="0"/>
              </a:spcBef>
              <a:spcAft>
                <a:spcPct val="0"/>
              </a:spcAft>
              <a:defRPr>
                <a:solidFill>
                  <a:schemeClr val="tx1"/>
                </a:solidFill>
                <a:latin typeface="HP001 4 hàng" pitchFamily="34" charset="0"/>
              </a:defRPr>
            </a:lvl7pPr>
            <a:lvl8pPr marL="3429000" indent="-228600" eaLnBrk="0" fontAlgn="base" hangingPunct="0">
              <a:spcBef>
                <a:spcPct val="0"/>
              </a:spcBef>
              <a:spcAft>
                <a:spcPct val="0"/>
              </a:spcAft>
              <a:defRPr>
                <a:solidFill>
                  <a:schemeClr val="tx1"/>
                </a:solidFill>
                <a:latin typeface="HP001 4 hàng" pitchFamily="34" charset="0"/>
              </a:defRPr>
            </a:lvl8pPr>
            <a:lvl9pPr marL="3886200" indent="-228600" eaLnBrk="0" fontAlgn="base" hangingPunct="0">
              <a:spcBef>
                <a:spcPct val="0"/>
              </a:spcBef>
              <a:spcAft>
                <a:spcPct val="0"/>
              </a:spcAft>
              <a:defRPr>
                <a:solidFill>
                  <a:schemeClr val="tx1"/>
                </a:solidFill>
                <a:latin typeface="HP001 4 hàng" pitchFamily="34" charset="0"/>
              </a:defRPr>
            </a:lvl9pPr>
          </a:lstStyle>
          <a:p>
            <a:fld id="{8977BAF7-BAA2-45F1-876C-BCD4D9E602CE}" type="slidenum">
              <a:rPr lang="en-US" altLang="en-US"/>
              <a:pPr/>
              <a:t>13</a:t>
            </a:fld>
            <a:endParaRPr lang="en-US" altLang="en-US"/>
          </a:p>
        </p:txBody>
      </p:sp>
    </p:spTree>
    <p:extLst>
      <p:ext uri="{BB962C8B-B14F-4D97-AF65-F5344CB8AC3E}">
        <p14:creationId xmlns:p14="http://schemas.microsoft.com/office/powerpoint/2010/main" val="10895231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ChangeArrowheads="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smtClean="0"/>
              <a:t>Tích hợp bảo vệ môi tr</a:t>
            </a:r>
            <a:r>
              <a:rPr lang="vi-VN" altLang="en-US" smtClean="0"/>
              <a:t>ư</a:t>
            </a:r>
            <a:r>
              <a:rPr lang="en-US" altLang="en-US" smtClean="0"/>
              <a:t>ờng</a:t>
            </a:r>
          </a:p>
        </p:txBody>
      </p:sp>
      <p:sp>
        <p:nvSpPr>
          <p:cNvPr id="24580"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HP001 4 hàng" pitchFamily="34" charset="0"/>
              </a:defRPr>
            </a:lvl1pPr>
            <a:lvl2pPr marL="742950" indent="-285750">
              <a:defRPr>
                <a:solidFill>
                  <a:schemeClr val="tx1"/>
                </a:solidFill>
                <a:latin typeface="HP001 4 hàng" pitchFamily="34" charset="0"/>
              </a:defRPr>
            </a:lvl2pPr>
            <a:lvl3pPr marL="1143000" indent="-228600">
              <a:defRPr>
                <a:solidFill>
                  <a:schemeClr val="tx1"/>
                </a:solidFill>
                <a:latin typeface="HP001 4 hàng" pitchFamily="34" charset="0"/>
              </a:defRPr>
            </a:lvl3pPr>
            <a:lvl4pPr marL="1600200" indent="-228600">
              <a:defRPr>
                <a:solidFill>
                  <a:schemeClr val="tx1"/>
                </a:solidFill>
                <a:latin typeface="HP001 4 hàng" pitchFamily="34" charset="0"/>
              </a:defRPr>
            </a:lvl4pPr>
            <a:lvl5pPr marL="2057400" indent="-228600">
              <a:defRPr>
                <a:solidFill>
                  <a:schemeClr val="tx1"/>
                </a:solidFill>
                <a:latin typeface="HP001 4 hàng" pitchFamily="34" charset="0"/>
              </a:defRPr>
            </a:lvl5pPr>
            <a:lvl6pPr marL="2514600" indent="-228600" eaLnBrk="0" fontAlgn="base" hangingPunct="0">
              <a:spcBef>
                <a:spcPct val="0"/>
              </a:spcBef>
              <a:spcAft>
                <a:spcPct val="0"/>
              </a:spcAft>
              <a:defRPr>
                <a:solidFill>
                  <a:schemeClr val="tx1"/>
                </a:solidFill>
                <a:latin typeface="HP001 4 hàng" pitchFamily="34" charset="0"/>
              </a:defRPr>
            </a:lvl6pPr>
            <a:lvl7pPr marL="2971800" indent="-228600" eaLnBrk="0" fontAlgn="base" hangingPunct="0">
              <a:spcBef>
                <a:spcPct val="0"/>
              </a:spcBef>
              <a:spcAft>
                <a:spcPct val="0"/>
              </a:spcAft>
              <a:defRPr>
                <a:solidFill>
                  <a:schemeClr val="tx1"/>
                </a:solidFill>
                <a:latin typeface="HP001 4 hàng" pitchFamily="34" charset="0"/>
              </a:defRPr>
            </a:lvl7pPr>
            <a:lvl8pPr marL="3429000" indent="-228600" eaLnBrk="0" fontAlgn="base" hangingPunct="0">
              <a:spcBef>
                <a:spcPct val="0"/>
              </a:spcBef>
              <a:spcAft>
                <a:spcPct val="0"/>
              </a:spcAft>
              <a:defRPr>
                <a:solidFill>
                  <a:schemeClr val="tx1"/>
                </a:solidFill>
                <a:latin typeface="HP001 4 hàng" pitchFamily="34" charset="0"/>
              </a:defRPr>
            </a:lvl8pPr>
            <a:lvl9pPr marL="3886200" indent="-228600" eaLnBrk="0" fontAlgn="base" hangingPunct="0">
              <a:spcBef>
                <a:spcPct val="0"/>
              </a:spcBef>
              <a:spcAft>
                <a:spcPct val="0"/>
              </a:spcAft>
              <a:defRPr>
                <a:solidFill>
                  <a:schemeClr val="tx1"/>
                </a:solidFill>
                <a:latin typeface="HP001 4 hàng" pitchFamily="34" charset="0"/>
              </a:defRPr>
            </a:lvl9pPr>
          </a:lstStyle>
          <a:p>
            <a:fld id="{F6C8372B-1958-491C-91E4-9C11B2B1866F}" type="slidenum">
              <a:rPr lang="en-US" altLang="en-US"/>
              <a:pPr/>
              <a:t>14</a:t>
            </a:fld>
            <a:endParaRPr lang="en-US" altLang="en-US"/>
          </a:p>
        </p:txBody>
      </p:sp>
    </p:spTree>
    <p:extLst>
      <p:ext uri="{BB962C8B-B14F-4D97-AF65-F5344CB8AC3E}">
        <p14:creationId xmlns:p14="http://schemas.microsoft.com/office/powerpoint/2010/main" val="12036016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CA3C5FB9-B3E4-4724-8C63-CF02DC05D941}" type="slidenum">
              <a:rPr lang="en-US" altLang="en-US"/>
              <a:pPr/>
              <a:t>‹#›</a:t>
            </a:fld>
            <a:endParaRPr lang="en-US" altLang="en-US"/>
          </a:p>
        </p:txBody>
      </p:sp>
    </p:spTree>
    <p:extLst>
      <p:ext uri="{BB962C8B-B14F-4D97-AF65-F5344CB8AC3E}">
        <p14:creationId xmlns:p14="http://schemas.microsoft.com/office/powerpoint/2010/main" val="15266905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ED17C44-C86A-4F5F-B84E-F04181B94B98}" type="slidenum">
              <a:rPr lang="en-US" altLang="en-US"/>
              <a:pPr/>
              <a:t>‹#›</a:t>
            </a:fld>
            <a:endParaRPr lang="en-US" altLang="en-US"/>
          </a:p>
        </p:txBody>
      </p:sp>
    </p:spTree>
    <p:extLst>
      <p:ext uri="{BB962C8B-B14F-4D97-AF65-F5344CB8AC3E}">
        <p14:creationId xmlns:p14="http://schemas.microsoft.com/office/powerpoint/2010/main" val="346412923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74088CFC-F896-4F99-8E1C-45153FC0F2F3}" type="slidenum">
              <a:rPr lang="en-US" altLang="en-US"/>
              <a:pPr/>
              <a:t>‹#›</a:t>
            </a:fld>
            <a:endParaRPr lang="en-US" altLang="en-US"/>
          </a:p>
        </p:txBody>
      </p:sp>
    </p:spTree>
    <p:extLst>
      <p:ext uri="{BB962C8B-B14F-4D97-AF65-F5344CB8AC3E}">
        <p14:creationId xmlns:p14="http://schemas.microsoft.com/office/powerpoint/2010/main" val="2407346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115CCF10-8B69-4A32-9A68-5F21E9369769}" type="slidenum">
              <a:rPr lang="en-US" altLang="en-US"/>
              <a:pPr/>
              <a:t>‹#›</a:t>
            </a:fld>
            <a:endParaRPr lang="en-US" altLang="en-US"/>
          </a:p>
        </p:txBody>
      </p:sp>
    </p:spTree>
    <p:extLst>
      <p:ext uri="{BB962C8B-B14F-4D97-AF65-F5344CB8AC3E}">
        <p14:creationId xmlns:p14="http://schemas.microsoft.com/office/powerpoint/2010/main" val="2693753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F512295A-A8FA-4E90-A63F-8722F41AE9C7}" type="slidenum">
              <a:rPr lang="en-US" altLang="en-US"/>
              <a:pPr/>
              <a:t>‹#›</a:t>
            </a:fld>
            <a:endParaRPr lang="en-US" altLang="en-US"/>
          </a:p>
        </p:txBody>
      </p:sp>
    </p:spTree>
    <p:extLst>
      <p:ext uri="{BB962C8B-B14F-4D97-AF65-F5344CB8AC3E}">
        <p14:creationId xmlns:p14="http://schemas.microsoft.com/office/powerpoint/2010/main" val="13668299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A60F0E62-0AC2-4212-8856-51AE41132576}" type="slidenum">
              <a:rPr lang="en-US" altLang="en-US"/>
              <a:pPr/>
              <a:t>‹#›</a:t>
            </a:fld>
            <a:endParaRPr lang="en-US" altLang="en-US"/>
          </a:p>
        </p:txBody>
      </p:sp>
    </p:spTree>
    <p:extLst>
      <p:ext uri="{BB962C8B-B14F-4D97-AF65-F5344CB8AC3E}">
        <p14:creationId xmlns:p14="http://schemas.microsoft.com/office/powerpoint/2010/main" val="1550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A8ECF50E-5068-4198-AF68-D4310AF0138C}" type="slidenum">
              <a:rPr lang="en-US" altLang="en-US"/>
              <a:pPr/>
              <a:t>‹#›</a:t>
            </a:fld>
            <a:endParaRPr lang="en-US" altLang="en-US"/>
          </a:p>
        </p:txBody>
      </p:sp>
    </p:spTree>
    <p:extLst>
      <p:ext uri="{BB962C8B-B14F-4D97-AF65-F5344CB8AC3E}">
        <p14:creationId xmlns:p14="http://schemas.microsoft.com/office/powerpoint/2010/main" val="147236431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C3E1BF50-279A-42B2-931D-E2BACABE2B92}" type="slidenum">
              <a:rPr lang="en-US" altLang="en-US"/>
              <a:pPr/>
              <a:t>‹#›</a:t>
            </a:fld>
            <a:endParaRPr lang="en-US" altLang="en-US"/>
          </a:p>
        </p:txBody>
      </p:sp>
    </p:spTree>
    <p:extLst>
      <p:ext uri="{BB962C8B-B14F-4D97-AF65-F5344CB8AC3E}">
        <p14:creationId xmlns:p14="http://schemas.microsoft.com/office/powerpoint/2010/main" val="203024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917E9EDE-CCAE-4BFD-9C54-89D4D2B556FA}" type="slidenum">
              <a:rPr lang="en-US" altLang="en-US"/>
              <a:pPr/>
              <a:t>‹#›</a:t>
            </a:fld>
            <a:endParaRPr lang="en-US" altLang="en-US"/>
          </a:p>
        </p:txBody>
      </p:sp>
    </p:spTree>
    <p:extLst>
      <p:ext uri="{BB962C8B-B14F-4D97-AF65-F5344CB8AC3E}">
        <p14:creationId xmlns:p14="http://schemas.microsoft.com/office/powerpoint/2010/main" val="386803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38AD90BD-74C7-421B-BECA-4EBF19979802}" type="slidenum">
              <a:rPr lang="en-US" altLang="en-US"/>
              <a:pPr/>
              <a:t>‹#›</a:t>
            </a:fld>
            <a:endParaRPr lang="en-US" altLang="en-US"/>
          </a:p>
        </p:txBody>
      </p:sp>
    </p:spTree>
    <p:extLst>
      <p:ext uri="{BB962C8B-B14F-4D97-AF65-F5344CB8AC3E}">
        <p14:creationId xmlns:p14="http://schemas.microsoft.com/office/powerpoint/2010/main" val="17345844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1668FFD-5CB8-4DDB-9F14-4539A7E9D5A4}" type="slidenum">
              <a:rPr lang="en-US" altLang="en-US"/>
              <a:pPr/>
              <a:t>‹#›</a:t>
            </a:fld>
            <a:endParaRPr lang="en-US" altLang="en-US"/>
          </a:p>
        </p:txBody>
      </p:sp>
    </p:spTree>
    <p:extLst>
      <p:ext uri="{BB962C8B-B14F-4D97-AF65-F5344CB8AC3E}">
        <p14:creationId xmlns:p14="http://schemas.microsoft.com/office/powerpoint/2010/main" val="35806757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1" hangingPunct="1">
              <a:defRPr sz="1400">
                <a:latin typeface="Arial" panose="020B0604020202020204" pitchFamily="34" charset="0"/>
              </a:defRPr>
            </a:lvl1pPr>
          </a:lstStyle>
          <a:p>
            <a:fld id="{43D846AC-CC67-4B03-803F-1242E31D2F3E}"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1000" b="2000"/>
          </a:stretch>
        </a:blipFill>
        <a:effectLst/>
      </p:bgPr>
    </p:bg>
    <p:spTree>
      <p:nvGrpSpPr>
        <p:cNvPr id="1" name=""/>
        <p:cNvGrpSpPr/>
        <p:nvPr/>
      </p:nvGrpSpPr>
      <p:grpSpPr>
        <a:xfrm>
          <a:off x="0" y="0"/>
          <a:ext cx="0" cy="0"/>
          <a:chOff x="0" y="0"/>
          <a:chExt cx="0" cy="0"/>
        </a:xfrm>
      </p:grpSpPr>
      <p:pic>
        <p:nvPicPr>
          <p:cNvPr id="3076" name="Picture 4" descr="HLL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2971800" y="0"/>
            <a:ext cx="58674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655" name="WordArt 7"/>
          <p:cNvSpPr>
            <a:spLocks noChangeArrowheads="1" noChangeShapeType="1" noTextEdit="1"/>
          </p:cNvSpPr>
          <p:nvPr/>
        </p:nvSpPr>
        <p:spPr bwMode="auto">
          <a:xfrm>
            <a:off x="2362200" y="2514600"/>
            <a:ext cx="7239000" cy="820738"/>
          </a:xfrm>
          <a:prstGeom prst="rect">
            <a:avLst/>
          </a:prstGeom>
        </p:spPr>
        <p:txBody>
          <a:bodyPr wrap="none" fromWordArt="1">
            <a:prstTxWarp prst="textPlain">
              <a:avLst>
                <a:gd name="adj" fmla="val 50000"/>
              </a:avLst>
            </a:prstTxWarp>
          </a:bodyPr>
          <a:lstStyle/>
          <a:p>
            <a:pPr algn="ctr"/>
            <a:r>
              <a:rPr lang="en-GB" sz="3600" b="1" kern="10">
                <a:ln w="9525">
                  <a:solidFill>
                    <a:srgbClr val="FF0000"/>
                  </a:solidFill>
                  <a:round/>
                  <a:headEnd/>
                  <a:tailEnd/>
                </a:ln>
                <a:solidFill>
                  <a:srgbClr val="FF0000"/>
                </a:solidFill>
                <a:latin typeface="Times New Roman" panose="02020603050405020304" pitchFamily="18" charset="0"/>
                <a:cs typeface="Times New Roman" panose="02020603050405020304" pitchFamily="18" charset="0"/>
              </a:rPr>
              <a:t>Môn: Chính tả</a:t>
            </a: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6" presetClass="emph" presetSubtype="0" repeatCount="indefinite" fill="hold" grpId="0" nodeType="withEffect">
                                  <p:stCondLst>
                                    <p:cond delay="0"/>
                                  </p:stCondLst>
                                  <p:childTnLst>
                                    <p:animEffect transition="out" filter="fade">
                                      <p:cBhvr>
                                        <p:cTn id="6" dur="2000" tmFilter="0, 0; .2, .5; .8, .5; 1, 0"/>
                                        <p:tgtEl>
                                          <p:spTgt spid="1435655"/>
                                        </p:tgtEl>
                                      </p:cBhvr>
                                    </p:animEffect>
                                    <p:animScale>
                                      <p:cBhvr>
                                        <p:cTn id="7" dur="1000" autoRev="1" fill="hold"/>
                                        <p:tgtEl>
                                          <p:spTgt spid="143565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565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37"/>
          <p:cNvGraphicFramePr>
            <a:graphicFrameLocks/>
          </p:cNvGraphicFramePr>
          <p:nvPr/>
        </p:nvGraphicFramePr>
        <p:xfrm>
          <a:off x="1752600" y="990600"/>
          <a:ext cx="8686800" cy="3505200"/>
        </p:xfrm>
        <a:graphic>
          <a:graphicData uri="http://schemas.openxmlformats.org/drawingml/2006/table">
            <a:tbl>
              <a:tblPr/>
              <a:tblGrid>
                <a:gridCol w="2171700"/>
                <a:gridCol w="2171700"/>
                <a:gridCol w="2171700"/>
                <a:gridCol w="2171700"/>
              </a:tblGrid>
              <a:tr h="613750">
                <a:tc>
                  <a:txBody>
                    <a:bodyPr/>
                    <a:lstStyle/>
                    <a:p>
                      <a:pPr marL="0" marR="0" lvl="0" indent="0" algn="ctr" defTabSz="914400" rtl="0" eaLnBrk="1" fontAlgn="base" latinLnBrk="0" hangingPunct="1">
                        <a:lnSpc>
                          <a:spcPct val="100000"/>
                        </a:lnSpc>
                        <a:spcBef>
                          <a:spcPts val="2400"/>
                        </a:spcBef>
                        <a:spcAft>
                          <a:spcPct val="0"/>
                        </a:spcAft>
                        <a:buClr>
                          <a:schemeClr val="hlink"/>
                        </a:buClr>
                        <a:buSzPct val="120000"/>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 -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na</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0917" marB="409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2400"/>
                        </a:spcBef>
                        <a:spcAft>
                          <a:spcPct val="0"/>
                        </a:spcAft>
                        <a:buClr>
                          <a:schemeClr val="hlink"/>
                        </a:buClr>
                        <a:buSzPct val="120000"/>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lẻ</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nẻ</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0917" marB="409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2400"/>
                        </a:spcBef>
                        <a:spcAft>
                          <a:spcPct val="0"/>
                        </a:spcAft>
                        <a:buClr>
                          <a:schemeClr val="hlink"/>
                        </a:buClr>
                        <a:buSzPct val="120000"/>
                        <a:buFontTx/>
                        <a:buNone/>
                        <a:tabLst/>
                      </a:pP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lo - no</a:t>
                      </a:r>
                    </a:p>
                  </a:txBody>
                  <a:tcPr marT="40917" marB="409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ctr" defTabSz="914400" rtl="0" eaLnBrk="1" fontAlgn="base" latinLnBrk="0" hangingPunct="1">
                        <a:lnSpc>
                          <a:spcPct val="100000"/>
                        </a:lnSpc>
                        <a:spcBef>
                          <a:spcPts val="2400"/>
                        </a:spcBef>
                        <a:spcAft>
                          <a:spcPct val="0"/>
                        </a:spcAft>
                        <a:buClr>
                          <a:schemeClr val="hlink"/>
                        </a:buClr>
                        <a:buSzPct val="120000"/>
                        <a:buFontTx/>
                        <a:buNone/>
                        <a:tabLst/>
                      </a:pP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lở</a:t>
                      </a:r>
                      <a:r>
                        <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 </a:t>
                      </a:r>
                      <a:r>
                        <a:rPr kumimoji="0" lang="en-US" sz="2800" b="1"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nở</a:t>
                      </a: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0917" marB="409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solidFill>
                  </a:tcPr>
                </a:tc>
              </a:tr>
              <a:tr h="2891450">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la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hét</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nết</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na</a:t>
                      </a:r>
                      <a:endPar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con la –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quả</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na</a:t>
                      </a:r>
                      <a:endPar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la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bàn</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na</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mở</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mắt</a:t>
                      </a:r>
                      <a:endPar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txBody>
                  <a:tcPr marT="40917" marB="40917"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vi-VN"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ẻ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loi</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nứt</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nẻ</a:t>
                      </a:r>
                      <a:endPar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vi-VN"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t</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iền</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lẻ</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nẻ</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mặt</a:t>
                      </a:r>
                      <a:endPar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vi-VN"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đ</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ứng</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lẻ</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nẻ</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toác</a:t>
                      </a:r>
                      <a:endPar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txBody>
                  <a:tcPr marT="40917" marB="409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vi-VN"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o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lắng</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ăn</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no</a:t>
                      </a: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vi-VN"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o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nghĩ</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 no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nê</a:t>
                      </a:r>
                      <a:endPar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vi-VN"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o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sợ</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ngủ</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no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mắt</a:t>
                      </a:r>
                      <a:endPar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txBody>
                  <a:tcPr marT="40917" marB="40917"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vi-VN"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đ</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ất</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nở</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bột</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nở</a:t>
                      </a:r>
                      <a:endPar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vi-VN"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ở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loét</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nở</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hoa</a:t>
                      </a:r>
                      <a:endPar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
                          <a:schemeClr val="hlink"/>
                        </a:buClr>
                        <a:buSzPct val="120000"/>
                        <a:buFontTx/>
                        <a:buNone/>
                        <a:tabLst/>
                      </a:pPr>
                      <a:r>
                        <a:rPr kumimoji="0" lang="vi-VN"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l</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ở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mồm</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long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móng</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nở</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mày</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nở</a:t>
                      </a:r>
                      <a:r>
                        <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rPr>
                        <a:t> </a:t>
                      </a:r>
                      <a:r>
                        <a:rPr kumimoji="0" lang="en-US" sz="2400" b="0" i="0" u="none" strike="noStrike" cap="none" normalizeH="0" baseline="0" dirty="0" err="1">
                          <a:ln>
                            <a:noFill/>
                          </a:ln>
                          <a:solidFill>
                            <a:srgbClr val="0070C0"/>
                          </a:solidFill>
                          <a:effectLst/>
                          <a:latin typeface="Times New Roman" panose="02020603050405020304" pitchFamily="18" charset="0"/>
                          <a:cs typeface="Times New Roman" panose="02020603050405020304" pitchFamily="18" charset="0"/>
                        </a:rPr>
                        <a:t>mặt</a:t>
                      </a:r>
                      <a:endParaRPr kumimoji="0" lang="en-US" sz="2400" b="0" i="0" u="none" strike="noStrike" cap="none" normalizeH="0" baseline="0" dirty="0">
                        <a:ln>
                          <a:noFill/>
                        </a:ln>
                        <a:solidFill>
                          <a:srgbClr val="0070C0"/>
                        </a:solidFill>
                        <a:effectLst/>
                        <a:latin typeface="Times New Roman" panose="02020603050405020304" pitchFamily="18" charset="0"/>
                        <a:cs typeface="Times New Roman" panose="02020603050405020304" pitchFamily="18" charset="0"/>
                      </a:endParaRPr>
                    </a:p>
                  </a:txBody>
                  <a:tcPr marT="40917" marB="40917"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3"/>
          <p:cNvSpPr>
            <a:spLocks noChangeArrowheads="1"/>
          </p:cNvSpPr>
          <p:nvPr/>
        </p:nvSpPr>
        <p:spPr bwMode="auto">
          <a:xfrm>
            <a:off x="1752600" y="289793"/>
            <a:ext cx="8534400" cy="1311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lnSpc>
                <a:spcPct val="110000"/>
              </a:lnSpc>
              <a:spcBef>
                <a:spcPct val="0"/>
              </a:spcBef>
              <a:buFontTx/>
              <a:buNone/>
            </a:pPr>
            <a:r>
              <a:rPr lang="en-US" altLang="en-US" sz="2400" b="1">
                <a:solidFill>
                  <a:srgbClr val="002060"/>
                </a:solidFill>
                <a:latin typeface="Times New Roman" panose="02020603050405020304" pitchFamily="18" charset="0"/>
                <a:cs typeface="Times New Roman" panose="02020603050405020304" pitchFamily="18" charset="0"/>
              </a:rPr>
              <a:t>Bài tập 2b</a:t>
            </a:r>
            <a:r>
              <a:rPr lang="en-US" altLang="en-US" sz="2400">
                <a:latin typeface="Times New Roman" panose="02020603050405020304" pitchFamily="18" charset="0"/>
                <a:cs typeface="Times New Roman" panose="02020603050405020304" pitchFamily="18" charset="0"/>
              </a:rPr>
              <a:t>: Mỗi cột trong bảng dưới đây ghi một cặp tiếng chỉ khác nhau ở âm cuối </a:t>
            </a:r>
            <a:r>
              <a:rPr lang="en-US" altLang="en-US" sz="2400" b="1">
                <a:latin typeface="Times New Roman" panose="02020603050405020304" pitchFamily="18" charset="0"/>
                <a:cs typeface="Times New Roman" panose="02020603050405020304" pitchFamily="18" charset="0"/>
              </a:rPr>
              <a:t>n</a:t>
            </a:r>
            <a:r>
              <a:rPr lang="en-US" altLang="en-US" sz="2400">
                <a:latin typeface="Times New Roman" panose="02020603050405020304" pitchFamily="18" charset="0"/>
                <a:cs typeface="Times New Roman" panose="02020603050405020304" pitchFamily="18" charset="0"/>
              </a:rPr>
              <a:t> hay </a:t>
            </a:r>
            <a:r>
              <a:rPr lang="en-US" altLang="en-US" sz="2400" b="1">
                <a:latin typeface="Times New Roman" panose="02020603050405020304" pitchFamily="18" charset="0"/>
                <a:cs typeface="Times New Roman" panose="02020603050405020304" pitchFamily="18" charset="0"/>
              </a:rPr>
              <a:t>ng.</a:t>
            </a:r>
            <a:r>
              <a:rPr lang="en-US" altLang="en-US" sz="2400" b="1">
                <a:solidFill>
                  <a:srgbClr val="FF3300"/>
                </a:solidFill>
                <a:latin typeface="Times New Roman" panose="02020603050405020304" pitchFamily="18" charset="0"/>
                <a:cs typeface="Times New Roman" panose="02020603050405020304" pitchFamily="18" charset="0"/>
              </a:rPr>
              <a:t> </a:t>
            </a:r>
            <a:r>
              <a:rPr lang="en-US" altLang="en-US" sz="2400">
                <a:latin typeface="Times New Roman" panose="02020603050405020304" pitchFamily="18" charset="0"/>
                <a:cs typeface="Times New Roman" panose="02020603050405020304" pitchFamily="18" charset="0"/>
              </a:rPr>
              <a:t>Tìm và ghi những tữ ngữ có chứa các tiếng đó .</a:t>
            </a:r>
          </a:p>
        </p:txBody>
      </p:sp>
      <p:graphicFrame>
        <p:nvGraphicFramePr>
          <p:cNvPr id="14" name="Group 527"/>
          <p:cNvGraphicFramePr>
            <a:graphicFrameLocks noGrp="1"/>
          </p:cNvGraphicFramePr>
          <p:nvPr/>
        </p:nvGraphicFramePr>
        <p:xfrm>
          <a:off x="1770063" y="2209800"/>
          <a:ext cx="8686800" cy="2508250"/>
        </p:xfrm>
        <a:graphic>
          <a:graphicData uri="http://schemas.openxmlformats.org/drawingml/2006/table">
            <a:tbl>
              <a:tblPr/>
              <a:tblGrid>
                <a:gridCol w="2171700"/>
                <a:gridCol w="2171700"/>
                <a:gridCol w="2209800"/>
                <a:gridCol w="2133600"/>
              </a:tblGrid>
              <a:tr h="533251">
                <a:tc gridSpan="4">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Tiếng</a:t>
                      </a:r>
                      <a:endParaRPr kumimoji="0" lang="en-US" sz="2800" b="1" i="0" u="none" strike="noStrike" cap="none" normalizeH="0" baseline="0" dirty="0">
                        <a:ln>
                          <a:noFill/>
                        </a:ln>
                        <a:solidFill>
                          <a:schemeClr val="tx1"/>
                        </a:solidFill>
                        <a:effectLst/>
                        <a:latin typeface="Arial" charset="0"/>
                      </a:endParaRPr>
                    </a:p>
                  </a:txBody>
                  <a:tcPr marT="45708" marB="4570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r>
              <a:tr h="94482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chemeClr val="tx1"/>
                          </a:solidFill>
                          <a:effectLst/>
                          <a:latin typeface="Times New Roman" pitchFamily="18" charset="0"/>
                          <a:cs typeface="Times New Roman" pitchFamily="18" charset="0"/>
                        </a:rPr>
                        <a:t>man</a:t>
                      </a:r>
                    </a:p>
                  </a:txBody>
                  <a:tcPr marT="45708" marB="4570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vần</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8" marB="4570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buôn</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T="45708" marB="4570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vươn</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txBody>
                  <a:tcPr marT="45708" marB="4570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noFill/>
                  </a:tcPr>
                </a:tc>
              </a:tr>
              <a:tr h="103017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mang</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8" marB="4570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vầng</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8" marB="4570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buông</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8" marB="4570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dirty="0" err="1">
                          <a:ln>
                            <a:noFill/>
                          </a:ln>
                          <a:solidFill>
                            <a:schemeClr val="tx1"/>
                          </a:solidFill>
                          <a:effectLst/>
                          <a:latin typeface="Times New Roman" pitchFamily="18" charset="0"/>
                          <a:cs typeface="Times New Roman" pitchFamily="18" charset="0"/>
                        </a:rPr>
                        <a:t>vương</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ctr" defTabSz="914400" rtl="0" eaLnBrk="1" fontAlgn="base" latinLnBrk="0" hangingPunct="1">
                        <a:lnSpc>
                          <a:spcPct val="100000"/>
                        </a:lnSpc>
                        <a:spcBef>
                          <a:spcPct val="20000"/>
                        </a:spcBef>
                        <a:spcAft>
                          <a:spcPct val="0"/>
                        </a:spcAft>
                        <a:buClrTx/>
                        <a:buSzTx/>
                        <a:buFontTx/>
                        <a:buNone/>
                        <a:tabLst/>
                      </a:pP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08" marB="45708"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7" name="Text Box 46"/>
          <p:cNvSpPr txBox="1">
            <a:spLocks noChangeArrowheads="1"/>
          </p:cNvSpPr>
          <p:nvPr/>
        </p:nvSpPr>
        <p:spPr bwMode="auto">
          <a:xfrm>
            <a:off x="2209800" y="5080000"/>
            <a:ext cx="41910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Mẫu: lan man / mang vác</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9"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ppt_x</p:attrName>
                                        </p:attrNameLst>
                                      </p:cBhvr>
                                      <p:tavLst>
                                        <p:tav tm="0">
                                          <p:val>
                                            <p:strVal val="#ppt_x-.2"/>
                                          </p:val>
                                        </p:tav>
                                        <p:tav tm="100000">
                                          <p:val>
                                            <p:strVal val="#ppt_x"/>
                                          </p:val>
                                        </p:tav>
                                      </p:tavLst>
                                    </p:anim>
                                    <p:anim calcmode="lin" valueType="num">
                                      <p:cBhvr>
                                        <p:cTn id="18"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Group 527"/>
          <p:cNvGraphicFramePr>
            <a:graphicFrameLocks noGrp="1"/>
          </p:cNvGraphicFramePr>
          <p:nvPr>
            <p:extLst>
              <p:ext uri="{D42A27DB-BD31-4B8C-83A1-F6EECF244321}">
                <p14:modId xmlns:p14="http://schemas.microsoft.com/office/powerpoint/2010/main" val="721836115"/>
              </p:ext>
            </p:extLst>
          </p:nvPr>
        </p:nvGraphicFramePr>
        <p:xfrm>
          <a:off x="1142999" y="2209800"/>
          <a:ext cx="10210801" cy="2900588"/>
        </p:xfrm>
        <a:graphic>
          <a:graphicData uri="http://schemas.openxmlformats.org/drawingml/2006/table">
            <a:tbl>
              <a:tblPr/>
              <a:tblGrid>
                <a:gridCol w="1205915"/>
                <a:gridCol w="1199108"/>
                <a:gridCol w="1389796"/>
                <a:gridCol w="1352775"/>
                <a:gridCol w="1205915"/>
                <a:gridCol w="1418892"/>
                <a:gridCol w="1088212"/>
                <a:gridCol w="1350188"/>
              </a:tblGrid>
              <a:tr h="533400">
                <a:tc gridSpan="8">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chemeClr val="tx1"/>
                          </a:solidFill>
                          <a:effectLst/>
                          <a:latin typeface="Times New Roman" pitchFamily="18" charset="0"/>
                          <a:cs typeface="Times New Roman" pitchFamily="18" charset="0"/>
                        </a:rPr>
                        <a:t>Tiếng</a:t>
                      </a:r>
                      <a:endParaRPr kumimoji="0" lang="en-US" sz="2800" b="1" i="0" u="none" strike="noStrike" cap="none" normalizeH="0" baseline="0" dirty="0">
                        <a:ln>
                          <a:noFill/>
                        </a:ln>
                        <a:solidFill>
                          <a:schemeClr val="tx1"/>
                        </a:solidFill>
                        <a:effectLst/>
                        <a:latin typeface="Arial" charset="0"/>
                      </a:endParaRPr>
                    </a:p>
                  </a:txBody>
                  <a:tcPr marT="45697" marB="45697" horzOverflow="overflow">
                    <a:lnL w="2540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99"/>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9578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70C0"/>
                          </a:solidFill>
                          <a:effectLst/>
                          <a:latin typeface="Times New Roman" pitchFamily="18" charset="0"/>
                          <a:cs typeface="Times New Roman" pitchFamily="18" charset="0"/>
                        </a:rPr>
                        <a:t>man</a:t>
                      </a:r>
                      <a:endParaRPr kumimoji="0" lang="en-US" sz="2800" b="1" i="0" u="none" strike="noStrike" cap="none" normalizeH="0" baseline="0" dirty="0">
                        <a:ln>
                          <a:noFill/>
                        </a:ln>
                        <a:solidFill>
                          <a:srgbClr val="0070C0"/>
                        </a:solidFill>
                        <a:effectLst/>
                        <a:latin typeface="Arial" charset="0"/>
                      </a:endParaRPr>
                    </a:p>
                  </a:txBody>
                  <a:tcPr marT="45697" marB="45697"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70C0"/>
                          </a:solidFill>
                          <a:effectLst/>
                          <a:latin typeface="Times New Roman" pitchFamily="18" charset="0"/>
                          <a:cs typeface="Times New Roman" pitchFamily="18" charset="0"/>
                        </a:rPr>
                        <a:t>mang</a:t>
                      </a:r>
                      <a:endParaRPr kumimoji="0" lang="en-US" sz="2800" b="1" i="0" u="none" strike="noStrike" cap="none" normalizeH="0" baseline="0" dirty="0">
                        <a:ln>
                          <a:noFill/>
                        </a:ln>
                        <a:solidFill>
                          <a:srgbClr val="0070C0"/>
                        </a:solidFill>
                        <a:effectLst/>
                        <a:latin typeface="Arial" charset="0"/>
                      </a:endParaRPr>
                    </a:p>
                  </a:txBody>
                  <a:tcPr marT="45697" marB="45697"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70C0"/>
                          </a:solidFill>
                          <a:effectLst/>
                          <a:latin typeface="Times New Roman" pitchFamily="18" charset="0"/>
                          <a:cs typeface="Times New Roman" pitchFamily="18" charset="0"/>
                        </a:rPr>
                        <a:t>vần</a:t>
                      </a:r>
                      <a:endParaRPr kumimoji="0" lang="en-US" sz="2800" b="1" i="0" u="none" strike="noStrike" cap="none" normalizeH="0" baseline="0" dirty="0">
                        <a:ln>
                          <a:noFill/>
                        </a:ln>
                        <a:solidFill>
                          <a:srgbClr val="0070C0"/>
                        </a:solidFill>
                        <a:effectLst/>
                        <a:latin typeface="Arial" charset="0"/>
                      </a:endParaRPr>
                    </a:p>
                  </a:txBody>
                  <a:tcPr marT="45697" marB="45697"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70C0"/>
                          </a:solidFill>
                          <a:effectLst/>
                          <a:latin typeface="Times New Roman" pitchFamily="18" charset="0"/>
                          <a:cs typeface="Times New Roman" pitchFamily="18" charset="0"/>
                        </a:rPr>
                        <a:t>vầng</a:t>
                      </a:r>
                      <a:endParaRPr kumimoji="0" lang="en-US" sz="2800" b="1" i="0" u="none" strike="noStrike" cap="none" normalizeH="0" baseline="0" dirty="0">
                        <a:ln>
                          <a:noFill/>
                        </a:ln>
                        <a:solidFill>
                          <a:srgbClr val="0070C0"/>
                        </a:solidFill>
                        <a:effectLst/>
                        <a:latin typeface="Arial" charset="0"/>
                      </a:endParaRPr>
                    </a:p>
                  </a:txBody>
                  <a:tcPr marT="45697" marB="45697"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70C0"/>
                          </a:solidFill>
                          <a:effectLst/>
                          <a:latin typeface="Times New Roman" pitchFamily="18" charset="0"/>
                          <a:cs typeface="Times New Roman" pitchFamily="18" charset="0"/>
                        </a:rPr>
                        <a:t>buôn</a:t>
                      </a:r>
                      <a:endParaRPr kumimoji="0" lang="en-US" sz="2800" b="1" i="0" u="none" strike="noStrike" cap="none" normalizeH="0" baseline="0" dirty="0">
                        <a:ln>
                          <a:noFill/>
                        </a:ln>
                        <a:solidFill>
                          <a:srgbClr val="0070C0"/>
                        </a:solidFill>
                        <a:effectLst/>
                        <a:latin typeface="Arial" charset="0"/>
                      </a:endParaRPr>
                    </a:p>
                  </a:txBody>
                  <a:tcPr marT="45697" marB="45697"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70C0"/>
                          </a:solidFill>
                          <a:effectLst/>
                          <a:latin typeface="Times New Roman" pitchFamily="18" charset="0"/>
                          <a:cs typeface="Times New Roman" pitchFamily="18" charset="0"/>
                        </a:rPr>
                        <a:t>buông</a:t>
                      </a:r>
                      <a:endParaRPr kumimoji="0" lang="en-US" sz="2800" b="1" i="0" u="none" strike="noStrike" cap="none" normalizeH="0" baseline="0" dirty="0">
                        <a:ln>
                          <a:noFill/>
                        </a:ln>
                        <a:solidFill>
                          <a:srgbClr val="0070C0"/>
                        </a:solidFill>
                        <a:effectLst/>
                        <a:latin typeface="Arial" charset="0"/>
                      </a:endParaRPr>
                    </a:p>
                  </a:txBody>
                  <a:tcPr marT="45697" marB="45697"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70C0"/>
                          </a:solidFill>
                          <a:effectLst/>
                          <a:latin typeface="Times New Roman" pitchFamily="18" charset="0"/>
                          <a:cs typeface="Times New Roman" pitchFamily="18" charset="0"/>
                        </a:rPr>
                        <a:t>vươn</a:t>
                      </a:r>
                      <a:endParaRPr kumimoji="0" lang="en-US" sz="2800" b="1" i="0" u="none" strike="noStrike" cap="none" normalizeH="0" baseline="0" dirty="0">
                        <a:ln>
                          <a:noFill/>
                        </a:ln>
                        <a:solidFill>
                          <a:srgbClr val="0070C0"/>
                        </a:solidFill>
                        <a:effectLst/>
                        <a:latin typeface="Arial" charset="0"/>
                      </a:endParaRPr>
                    </a:p>
                  </a:txBody>
                  <a:tcPr marT="45697" marB="45697"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70C0"/>
                          </a:solidFill>
                          <a:effectLst/>
                          <a:latin typeface="Times New Roman" pitchFamily="18" charset="0"/>
                          <a:cs typeface="Times New Roman" pitchFamily="18" charset="0"/>
                        </a:rPr>
                        <a:t>vương</a:t>
                      </a:r>
                      <a:endParaRPr kumimoji="0" lang="en-US" sz="2800" b="1" i="0" u="none" strike="noStrike" cap="none" normalizeH="0" baseline="0" dirty="0">
                        <a:ln>
                          <a:noFill/>
                        </a:ln>
                        <a:solidFill>
                          <a:srgbClr val="0070C0"/>
                        </a:solidFill>
                        <a:effectLst/>
                        <a:latin typeface="Arial" charset="0"/>
                      </a:endParaRPr>
                    </a:p>
                  </a:txBody>
                  <a:tcPr marT="45697" marB="45697"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25400" cap="flat" cmpd="sng" algn="ctr">
                      <a:solidFill>
                        <a:srgbClr val="000000"/>
                      </a:solidFill>
                      <a:prstDash val="solid"/>
                      <a:round/>
                      <a:headEnd type="none" w="med" len="med"/>
                      <a:tailEnd type="none" w="med" len="med"/>
                    </a:lnB>
                    <a:lnTlToBr>
                      <a:noFill/>
                    </a:lnTlToBr>
                    <a:lnBlToTr>
                      <a:noFill/>
                    </a:lnBlToTr>
                    <a:solidFill>
                      <a:srgbClr val="FFCC99"/>
                    </a:solidFill>
                  </a:tcPr>
                </a:tc>
              </a:tr>
              <a:tr h="1409346">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lan</a:t>
                      </a: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man</a:t>
                      </a:r>
                    </a:p>
                    <a:p>
                      <a:pPr marL="0" marR="0" lvl="0" indent="0" algn="l" defTabSz="914400" rtl="0" eaLnBrk="1" fontAlgn="base" latinLnBrk="0" hangingPunct="1">
                        <a:lnSpc>
                          <a:spcPct val="100000"/>
                        </a:lnSpc>
                        <a:spcBef>
                          <a:spcPct val="20000"/>
                        </a:spcBef>
                        <a:spcAft>
                          <a:spcPct val="0"/>
                        </a:spcAft>
                        <a:buClrTx/>
                        <a:buSzTx/>
                        <a:buFontTx/>
                        <a:buNone/>
                        <a:tabLst/>
                        <a:defRPr/>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man </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mát</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697" marB="45697"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mang</a:t>
                      </a: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vác</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con </a:t>
                      </a:r>
                      <a:r>
                        <a:rPr kumimoji="0" lang="en-US" sz="1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mang</a:t>
                      </a:r>
                      <a:endParaRPr kumimoji="0" lang="en-US" sz="1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697" marB="45697"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vần</a:t>
                      </a: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th</a:t>
                      </a:r>
                      <a:r>
                        <a:rPr kumimoji="0" lang="vi-V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ơ</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đánh vần</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697" marB="45697"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vầng</a:t>
                      </a: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trăng</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Times New Roman" panose="02020603050405020304" pitchFamily="18" charset="0"/>
                          <a:cs typeface="Times New Roman" panose="02020603050405020304" pitchFamily="18" charset="0"/>
                        </a:rPr>
                        <a:t>vầng </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trán</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697" marB="45697"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buôn</a:t>
                      </a: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làng</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buôn</a:t>
                      </a: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bán</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697" marB="45697"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buông</a:t>
                      </a: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màn</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buông</a:t>
                      </a: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trôi</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697" marB="45697"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a:t>
                      </a:r>
                      <a:r>
                        <a:rPr kumimoji="0" lang="vi-V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ư</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ơn</a:t>
                      </a: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lên</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a:t>
                      </a:r>
                      <a:r>
                        <a:rPr kumimoji="0" lang="vi-V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ư</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ơn</a:t>
                      </a: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vai</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697" marB="45697" horzOverflow="overflow">
                    <a:lnL w="25400" cap="flat" cmpd="sng" algn="ctr">
                      <a:solidFill>
                        <a:srgbClr val="000000"/>
                      </a:solidFill>
                      <a:prstDash val="solid"/>
                      <a:round/>
                      <a:headEnd type="none" w="med" len="med"/>
                      <a:tailEnd type="none" w="med" len="med"/>
                    </a:lnL>
                    <a:lnR w="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a:t>
                      </a:r>
                      <a:r>
                        <a:rPr kumimoji="0" lang="vi-V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ư</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ơng</a:t>
                      </a: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vãi</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v</a:t>
                      </a:r>
                      <a:r>
                        <a:rPr kumimoji="0" lang="vi-VN"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ư</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ơng</a:t>
                      </a:r>
                      <a:r>
                        <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 </a:t>
                      </a:r>
                      <a:r>
                        <a:rPr kumimoji="0" lang="en-US" sz="20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vấn</a:t>
                      </a:r>
                      <a:endParaRPr kumimoji="0" lang="en-US" sz="20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697" marB="45697" horzOverflow="overflow">
                    <a:lnL w="0" cap="flat" cmpd="sng" algn="ctr">
                      <a:solidFill>
                        <a:srgbClr val="000000"/>
                      </a:solidFill>
                      <a:prstDash val="solid"/>
                      <a:round/>
                      <a:headEnd type="none" w="med" len="med"/>
                      <a:tailEnd type="none" w="med" len="med"/>
                    </a:lnL>
                    <a:lnR w="25400" cap="flat" cmpd="sng" algn="ctr">
                      <a:solidFill>
                        <a:srgbClr val="000000"/>
                      </a:solidFill>
                      <a:prstDash val="solid"/>
                      <a:round/>
                      <a:headEnd type="none" w="med" len="med"/>
                      <a:tailEnd type="none" w="med" len="med"/>
                    </a:lnR>
                    <a:lnT w="254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bl>
          </a:graphicData>
        </a:graphic>
      </p:graphicFrame>
      <p:sp>
        <p:nvSpPr>
          <p:cNvPr id="7" name="Rectangle 13"/>
          <p:cNvSpPr>
            <a:spLocks noChangeArrowheads="1"/>
          </p:cNvSpPr>
          <p:nvPr/>
        </p:nvSpPr>
        <p:spPr bwMode="auto">
          <a:xfrm>
            <a:off x="838200" y="533400"/>
            <a:ext cx="10363200" cy="1514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110000"/>
              </a:lnSpc>
              <a:spcBef>
                <a:spcPct val="0"/>
              </a:spcBef>
              <a:buFontTx/>
              <a:buNone/>
            </a:pPr>
            <a:r>
              <a:rPr lang="en-US" altLang="en-US" sz="2800" b="1">
                <a:solidFill>
                  <a:srgbClr val="002060"/>
                </a:solidFill>
                <a:latin typeface="Times New Roman" panose="02020603050405020304" pitchFamily="18" charset="0"/>
                <a:cs typeface="Times New Roman" panose="02020603050405020304" pitchFamily="18" charset="0"/>
              </a:rPr>
              <a:t>Bài tập 2b</a:t>
            </a:r>
            <a:r>
              <a:rPr lang="en-US" altLang="en-US" sz="2800" b="1">
                <a:latin typeface="Times New Roman" panose="02020603050405020304" pitchFamily="18" charset="0"/>
                <a:cs typeface="Times New Roman" panose="02020603050405020304" pitchFamily="18" charset="0"/>
              </a:rPr>
              <a:t>: Mỗi cột trong bảng dưới đây ghi một cặp tiếng chỉ khác nhau ở âm cuối n hay ng.</a:t>
            </a:r>
            <a:r>
              <a:rPr lang="en-US" altLang="en-US" sz="2800" b="1">
                <a:solidFill>
                  <a:srgbClr val="FF3300"/>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Tìm và ghi những tữ ngữ có chứa các tiếng đó .</a:t>
            </a: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8"/>
          <p:cNvSpPr txBox="1">
            <a:spLocks noChangeArrowheads="1"/>
          </p:cNvSpPr>
          <p:nvPr/>
        </p:nvSpPr>
        <p:spPr bwMode="auto">
          <a:xfrm>
            <a:off x="1524000" y="2133600"/>
            <a:ext cx="92964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50000"/>
              </a:spcBef>
              <a:buFontTx/>
              <a:buNone/>
            </a:pPr>
            <a:r>
              <a:rPr lang="en-US" altLang="en-US" sz="3000" b="1">
                <a:solidFill>
                  <a:srgbClr val="0070C0"/>
                </a:solidFill>
                <a:latin typeface="Times New Roman" panose="02020603050405020304" pitchFamily="18" charset="0"/>
                <a:cs typeface="Times New Roman" panose="02020603050405020304" pitchFamily="18" charset="0"/>
              </a:rPr>
              <a:t>la liệt, la lối, lả lướt, lạ lẫm, lạ lùng, lạc lõng, lai láng, lam lũ, làm lụng, lanh lảnh, lành lặn, lảnh lót, lạnh lẽo, lạnh lùng, lay lắt, lặc lè, lẳng lặng, lặng lẽ, lắt léo, lấp lóa, lấm láp, lấp lửng, lập lòe, lóng lánh, lung linh…</a:t>
            </a:r>
          </a:p>
        </p:txBody>
      </p:sp>
      <p:sp>
        <p:nvSpPr>
          <p:cNvPr id="21507" name="Rectangle 4"/>
          <p:cNvSpPr>
            <a:spLocks noChangeArrowheads="1"/>
          </p:cNvSpPr>
          <p:nvPr/>
        </p:nvSpPr>
        <p:spPr bwMode="auto">
          <a:xfrm>
            <a:off x="1295400" y="685800"/>
            <a:ext cx="10134600" cy="94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C00000"/>
                </a:solidFill>
                <a:latin typeface="Times New Roman" panose="02020603050405020304" pitchFamily="18" charset="0"/>
                <a:cs typeface="Times New Roman" panose="02020603050405020304" pitchFamily="18" charset="0"/>
              </a:rPr>
              <a:t>Bài tập </a:t>
            </a:r>
            <a:r>
              <a:rPr lang="en-US" altLang="en-US" sz="2800" b="1" i="1">
                <a:solidFill>
                  <a:srgbClr val="C00000"/>
                </a:solidFill>
                <a:latin typeface="Times New Roman" panose="02020603050405020304" pitchFamily="18" charset="0"/>
                <a:cs typeface="Times New Roman" panose="02020603050405020304" pitchFamily="18" charset="0"/>
              </a:rPr>
              <a:t>3a: </a:t>
            </a:r>
            <a:r>
              <a:rPr lang="en-US" altLang="en-US" sz="2800" b="1">
                <a:latin typeface="Times New Roman" panose="02020603050405020304" pitchFamily="18" charset="0"/>
                <a:cs typeface="Times New Roman" panose="02020603050405020304" pitchFamily="18" charset="0"/>
              </a:rPr>
              <a:t>Thi tìm nhanh các từ láy âm đầu l:</a:t>
            </a:r>
            <a:br>
              <a:rPr lang="en-US" altLang="en-US" sz="2800" b="1">
                <a:latin typeface="Times New Roman" panose="02020603050405020304" pitchFamily="18" charset="0"/>
                <a:cs typeface="Times New Roman" panose="02020603050405020304" pitchFamily="18" charset="0"/>
              </a:rPr>
            </a:br>
            <a:r>
              <a:rPr lang="en-US" altLang="en-US" sz="2800" b="1" i="1">
                <a:solidFill>
                  <a:srgbClr val="FF0066"/>
                </a:solidFill>
                <a:latin typeface="Times New Roman" panose="02020603050405020304" pitchFamily="18" charset="0"/>
                <a:cs typeface="Times New Roman" panose="02020603050405020304" pitchFamily="18" charset="0"/>
              </a:rPr>
              <a:t>Mẫu :</a:t>
            </a:r>
            <a:r>
              <a:rPr lang="en-US" altLang="en-US" sz="2800" b="1" i="1">
                <a:solidFill>
                  <a:srgbClr val="0000FF"/>
                </a:solidFill>
                <a:latin typeface="Times New Roman" panose="02020603050405020304" pitchFamily="18" charset="0"/>
                <a:cs typeface="Times New Roman" panose="02020603050405020304" pitchFamily="18" charset="0"/>
              </a:rPr>
              <a:t> </a:t>
            </a:r>
            <a:r>
              <a:rPr lang="en-US" altLang="en-US" sz="2800" b="1">
                <a:latin typeface="Times New Roman" panose="02020603050405020304" pitchFamily="18" charset="0"/>
                <a:cs typeface="Times New Roman" panose="02020603050405020304" pitchFamily="18" charset="0"/>
              </a:rPr>
              <a:t>long lanh</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4"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ppt_x"/>
                                          </p:val>
                                        </p:tav>
                                        <p:tav tm="100000">
                                          <p:val>
                                            <p:strVal val="#ppt_x"/>
                                          </p:val>
                                        </p:tav>
                                      </p:tavLst>
                                    </p:anim>
                                    <p:anim calcmode="lin" valueType="num">
                                      <p:cBhvr additive="base">
                                        <p:cTn id="8" dur="10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929" name="AutoShape 17"/>
          <p:cNvSpPr>
            <a:spLocks noChangeArrowheads="1"/>
          </p:cNvSpPr>
          <p:nvPr/>
        </p:nvSpPr>
        <p:spPr bwMode="auto">
          <a:xfrm rot="10800000">
            <a:off x="1790700" y="533400"/>
            <a:ext cx="8610600" cy="1981200"/>
          </a:xfrm>
          <a:custGeom>
            <a:avLst/>
            <a:gdLst>
              <a:gd name="T0" fmla="*/ 2147483646 w 21600"/>
              <a:gd name="T1" fmla="*/ 90860033 h 21600"/>
              <a:gd name="T2" fmla="*/ 1716260008 w 21600"/>
              <a:gd name="T3" fmla="*/ 181720067 h 21600"/>
              <a:gd name="T4" fmla="*/ 429065002 w 21600"/>
              <a:gd name="T5" fmla="*/ 90860033 h 21600"/>
              <a:gd name="T6" fmla="*/ 1716260008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gradFill rotWithShape="0">
            <a:gsLst>
              <a:gs pos="0">
                <a:srgbClr val="FF9933"/>
              </a:gs>
              <a:gs pos="100000">
                <a:schemeClr val="bg1"/>
              </a:gs>
            </a:gsLst>
            <a:lin ang="18900000" scaled="1"/>
          </a:gradFill>
          <a:ln w="76200">
            <a:pattFill prst="lgConfetti">
              <a:fgClr>
                <a:srgbClr val="CC0000"/>
              </a:fgClr>
              <a:bgClr>
                <a:srgbClr val="00CC00"/>
              </a:bgClr>
            </a:pattFill>
            <a:miter lim="800000"/>
            <a:headEnd/>
            <a:tailEnd/>
          </a:ln>
        </p:spPr>
        <p:txBody>
          <a:bodyPr wrap="none" anchor="ctr"/>
          <a:lstStyle/>
          <a:p>
            <a:endParaRPr lang="en-GB"/>
          </a:p>
        </p:txBody>
      </p:sp>
      <p:sp>
        <p:nvSpPr>
          <p:cNvPr id="38927" name="Text Box 15"/>
          <p:cNvSpPr txBox="1">
            <a:spLocks noChangeArrowheads="1"/>
          </p:cNvSpPr>
          <p:nvPr/>
        </p:nvSpPr>
        <p:spPr bwMode="auto">
          <a:xfrm>
            <a:off x="2532064" y="2566988"/>
            <a:ext cx="7058025" cy="3994150"/>
          </a:xfrm>
          <a:prstGeom prst="rect">
            <a:avLst/>
          </a:prstGeom>
          <a:gradFill rotWithShape="1">
            <a:gsLst>
              <a:gs pos="0">
                <a:srgbClr val="FFFFCC"/>
              </a:gs>
              <a:gs pos="50000">
                <a:schemeClr val="bg1"/>
              </a:gs>
              <a:gs pos="100000">
                <a:srgbClr val="FFFFCC"/>
              </a:gs>
            </a:gsLst>
            <a:lin ang="0" scaled="1"/>
          </a:gradFill>
          <a:ln w="111125" cmpd="tri">
            <a:solidFill>
              <a:srgbClr val="FF6600"/>
            </a:solidFill>
            <a:miter lim="800000"/>
            <a:headEnd/>
            <a:tailEnd/>
          </a:ln>
          <a:effectLst/>
        </p:spPr>
        <p:txBody>
          <a:bodyPr>
            <a:spAutoFit/>
          </a:bodyPr>
          <a:lstStyle/>
          <a:p>
            <a:pPr>
              <a:spcBef>
                <a:spcPct val="50000"/>
              </a:spcBef>
              <a:defRPr/>
            </a:pPr>
            <a:r>
              <a:rPr lang="en-US" sz="3000" dirty="0">
                <a:solidFill>
                  <a:srgbClr val="0000FF"/>
                </a:solidFill>
                <a:latin typeface="Arial" charset="0"/>
              </a:rPr>
              <a:t>- </a:t>
            </a:r>
            <a:r>
              <a:rPr lang="en-US" sz="3000" dirty="0" err="1">
                <a:solidFill>
                  <a:srgbClr val="0000FF"/>
                </a:solidFill>
                <a:latin typeface="Arial" charset="0"/>
              </a:rPr>
              <a:t>về</a:t>
            </a:r>
            <a:r>
              <a:rPr lang="en-US" sz="3000" dirty="0">
                <a:solidFill>
                  <a:srgbClr val="0000FF"/>
                </a:solidFill>
                <a:latin typeface="Arial" charset="0"/>
              </a:rPr>
              <a:t> </a:t>
            </a:r>
            <a:r>
              <a:rPr lang="en-US" sz="3000" dirty="0" err="1">
                <a:solidFill>
                  <a:srgbClr val="0000FF"/>
                </a:solidFill>
                <a:latin typeface="Arial" charset="0"/>
              </a:rPr>
              <a:t>nhà</a:t>
            </a:r>
            <a:r>
              <a:rPr lang="en-US" sz="3000" dirty="0">
                <a:solidFill>
                  <a:srgbClr val="0000FF"/>
                </a:solidFill>
                <a:latin typeface="Arial" charset="0"/>
              </a:rPr>
              <a:t> </a:t>
            </a:r>
            <a:r>
              <a:rPr lang="en-US" sz="3000" dirty="0" err="1">
                <a:solidFill>
                  <a:srgbClr val="0000FF"/>
                </a:solidFill>
                <a:latin typeface="Arial" charset="0"/>
              </a:rPr>
              <a:t>hoàn</a:t>
            </a:r>
            <a:r>
              <a:rPr lang="en-US" sz="3000" dirty="0">
                <a:solidFill>
                  <a:srgbClr val="0000FF"/>
                </a:solidFill>
                <a:latin typeface="Arial" charset="0"/>
              </a:rPr>
              <a:t> </a:t>
            </a:r>
            <a:r>
              <a:rPr lang="en-US" sz="3000" dirty="0" err="1">
                <a:solidFill>
                  <a:srgbClr val="0000FF"/>
                </a:solidFill>
                <a:latin typeface="Arial" charset="0"/>
              </a:rPr>
              <a:t>thành</a:t>
            </a:r>
            <a:r>
              <a:rPr lang="en-US" sz="3000" dirty="0">
                <a:solidFill>
                  <a:srgbClr val="0000FF"/>
                </a:solidFill>
                <a:latin typeface="Arial" charset="0"/>
              </a:rPr>
              <a:t> </a:t>
            </a:r>
            <a:r>
              <a:rPr lang="en-US" sz="3000" dirty="0" err="1">
                <a:solidFill>
                  <a:srgbClr val="0000FF"/>
                </a:solidFill>
                <a:latin typeface="Arial" charset="0"/>
              </a:rPr>
              <a:t>bài</a:t>
            </a:r>
            <a:r>
              <a:rPr lang="en-US" sz="3000" dirty="0">
                <a:solidFill>
                  <a:srgbClr val="0000FF"/>
                </a:solidFill>
                <a:latin typeface="Arial" charset="0"/>
              </a:rPr>
              <a:t> </a:t>
            </a:r>
            <a:r>
              <a:rPr lang="en-US" sz="3000" dirty="0" err="1">
                <a:solidFill>
                  <a:srgbClr val="0000FF"/>
                </a:solidFill>
                <a:latin typeface="Arial" charset="0"/>
              </a:rPr>
              <a:t>tập</a:t>
            </a:r>
            <a:r>
              <a:rPr lang="en-US" sz="3000" dirty="0">
                <a:solidFill>
                  <a:srgbClr val="0000FF"/>
                </a:solidFill>
                <a:latin typeface="Arial" charset="0"/>
              </a:rPr>
              <a:t> 3b </a:t>
            </a:r>
            <a:r>
              <a:rPr lang="en-US" sz="3000" dirty="0" err="1">
                <a:solidFill>
                  <a:srgbClr val="0000FF"/>
                </a:solidFill>
                <a:latin typeface="Arial" charset="0"/>
              </a:rPr>
              <a:t>vào</a:t>
            </a:r>
            <a:r>
              <a:rPr lang="en-US" sz="3000" dirty="0">
                <a:solidFill>
                  <a:srgbClr val="0000FF"/>
                </a:solidFill>
                <a:latin typeface="Arial" charset="0"/>
              </a:rPr>
              <a:t> </a:t>
            </a:r>
            <a:r>
              <a:rPr lang="en-US" sz="3000" dirty="0" err="1">
                <a:solidFill>
                  <a:srgbClr val="0000FF"/>
                </a:solidFill>
                <a:latin typeface="Arial" charset="0"/>
              </a:rPr>
              <a:t>nháp</a:t>
            </a:r>
            <a:endParaRPr lang="en-US" sz="3000" dirty="0">
              <a:solidFill>
                <a:srgbClr val="0000FF"/>
              </a:solidFill>
              <a:latin typeface="Arial" charset="0"/>
            </a:endParaRPr>
          </a:p>
          <a:p>
            <a:pPr>
              <a:spcBef>
                <a:spcPct val="50000"/>
              </a:spcBef>
              <a:defRPr/>
            </a:pPr>
            <a:r>
              <a:rPr lang="en-US" sz="3000" dirty="0">
                <a:solidFill>
                  <a:srgbClr val="0000FF"/>
                </a:solidFill>
                <a:latin typeface="Arial" charset="0"/>
              </a:rPr>
              <a:t>- </a:t>
            </a:r>
            <a:r>
              <a:rPr lang="en-US" sz="3000" dirty="0" err="1">
                <a:solidFill>
                  <a:srgbClr val="0000FF"/>
                </a:solidFill>
                <a:latin typeface="Arial" charset="0"/>
              </a:rPr>
              <a:t>Viết</a:t>
            </a:r>
            <a:r>
              <a:rPr lang="en-US" sz="3000" dirty="0">
                <a:solidFill>
                  <a:srgbClr val="0000FF"/>
                </a:solidFill>
                <a:latin typeface="Arial" charset="0"/>
              </a:rPr>
              <a:t> </a:t>
            </a:r>
            <a:r>
              <a:rPr lang="en-US" sz="3000" dirty="0" err="1">
                <a:solidFill>
                  <a:srgbClr val="0000FF"/>
                </a:solidFill>
                <a:latin typeface="Arial" charset="0"/>
              </a:rPr>
              <a:t>đoạn</a:t>
            </a:r>
            <a:r>
              <a:rPr lang="en-US" sz="3000" dirty="0">
                <a:solidFill>
                  <a:srgbClr val="0000FF"/>
                </a:solidFill>
                <a:latin typeface="Arial" charset="0"/>
              </a:rPr>
              <a:t> </a:t>
            </a:r>
            <a:r>
              <a:rPr lang="en-US" sz="3000" dirty="0" err="1">
                <a:solidFill>
                  <a:srgbClr val="0000FF"/>
                </a:solidFill>
                <a:latin typeface="Arial" charset="0"/>
              </a:rPr>
              <a:t>văn</a:t>
            </a:r>
            <a:r>
              <a:rPr lang="en-US" sz="3000" dirty="0">
                <a:solidFill>
                  <a:srgbClr val="0000FF"/>
                </a:solidFill>
                <a:latin typeface="Arial" charset="0"/>
              </a:rPr>
              <a:t> </a:t>
            </a:r>
            <a:r>
              <a:rPr lang="en-US" sz="3000" dirty="0" err="1">
                <a:solidFill>
                  <a:srgbClr val="0000FF"/>
                </a:solidFill>
                <a:latin typeface="Arial" charset="0"/>
              </a:rPr>
              <a:t>ngắn</a:t>
            </a:r>
            <a:r>
              <a:rPr lang="en-US" sz="3000" dirty="0">
                <a:solidFill>
                  <a:srgbClr val="0000FF"/>
                </a:solidFill>
                <a:latin typeface="Arial" charset="0"/>
              </a:rPr>
              <a:t> 4 – 6 </a:t>
            </a:r>
            <a:r>
              <a:rPr lang="en-US" sz="3000" dirty="0" err="1">
                <a:solidFill>
                  <a:srgbClr val="0000FF"/>
                </a:solidFill>
                <a:latin typeface="Arial" charset="0"/>
              </a:rPr>
              <a:t>câu</a:t>
            </a:r>
            <a:r>
              <a:rPr lang="en-US" sz="3000" dirty="0">
                <a:solidFill>
                  <a:srgbClr val="0000FF"/>
                </a:solidFill>
                <a:latin typeface="Arial" charset="0"/>
              </a:rPr>
              <a:t> </a:t>
            </a:r>
            <a:r>
              <a:rPr lang="en-US" sz="3000" dirty="0" err="1">
                <a:solidFill>
                  <a:srgbClr val="0000FF"/>
                </a:solidFill>
                <a:latin typeface="Arial" charset="0"/>
              </a:rPr>
              <a:t>miêu</a:t>
            </a:r>
            <a:r>
              <a:rPr lang="en-US" sz="3000" dirty="0">
                <a:solidFill>
                  <a:srgbClr val="0000FF"/>
                </a:solidFill>
                <a:latin typeface="Arial" charset="0"/>
              </a:rPr>
              <a:t> </a:t>
            </a:r>
            <a:r>
              <a:rPr lang="en-US" sz="3000" dirty="0" err="1">
                <a:solidFill>
                  <a:srgbClr val="0000FF"/>
                </a:solidFill>
                <a:latin typeface="Arial" charset="0"/>
              </a:rPr>
              <a:t>tả</a:t>
            </a:r>
            <a:r>
              <a:rPr lang="en-US" sz="3000" dirty="0">
                <a:solidFill>
                  <a:srgbClr val="0000FF"/>
                </a:solidFill>
                <a:latin typeface="Arial" charset="0"/>
              </a:rPr>
              <a:t> 1 </a:t>
            </a:r>
            <a:r>
              <a:rPr lang="en-US" sz="3000" dirty="0" err="1">
                <a:solidFill>
                  <a:srgbClr val="0000FF"/>
                </a:solidFill>
                <a:latin typeface="Arial" charset="0"/>
              </a:rPr>
              <a:t>cảnh</a:t>
            </a:r>
            <a:r>
              <a:rPr lang="en-US" sz="3000" dirty="0">
                <a:solidFill>
                  <a:srgbClr val="0000FF"/>
                </a:solidFill>
                <a:latin typeface="Arial" charset="0"/>
              </a:rPr>
              <a:t> </a:t>
            </a:r>
            <a:r>
              <a:rPr lang="en-US" sz="3000" dirty="0" err="1">
                <a:solidFill>
                  <a:srgbClr val="0000FF"/>
                </a:solidFill>
                <a:latin typeface="Arial" charset="0"/>
              </a:rPr>
              <a:t>đẹp</a:t>
            </a:r>
            <a:r>
              <a:rPr lang="en-US" sz="3000" dirty="0">
                <a:solidFill>
                  <a:srgbClr val="0000FF"/>
                </a:solidFill>
                <a:latin typeface="Arial" charset="0"/>
              </a:rPr>
              <a:t> </a:t>
            </a:r>
            <a:r>
              <a:rPr lang="en-US" sz="3000" dirty="0" err="1">
                <a:solidFill>
                  <a:srgbClr val="0000FF"/>
                </a:solidFill>
                <a:latin typeface="Arial" charset="0"/>
              </a:rPr>
              <a:t>trong</a:t>
            </a:r>
            <a:r>
              <a:rPr lang="en-US" sz="3000" dirty="0">
                <a:solidFill>
                  <a:srgbClr val="0000FF"/>
                </a:solidFill>
                <a:latin typeface="Arial" charset="0"/>
              </a:rPr>
              <a:t> </a:t>
            </a:r>
            <a:r>
              <a:rPr lang="en-US" sz="3000" dirty="0" err="1">
                <a:solidFill>
                  <a:srgbClr val="0000FF"/>
                </a:solidFill>
                <a:latin typeface="Arial" charset="0"/>
              </a:rPr>
              <a:t>đó</a:t>
            </a:r>
            <a:r>
              <a:rPr lang="en-US" sz="3000" dirty="0">
                <a:solidFill>
                  <a:srgbClr val="0000FF"/>
                </a:solidFill>
                <a:latin typeface="Arial" charset="0"/>
              </a:rPr>
              <a:t> </a:t>
            </a:r>
            <a:r>
              <a:rPr lang="en-US" sz="3000" dirty="0" err="1">
                <a:solidFill>
                  <a:srgbClr val="0000FF"/>
                </a:solidFill>
                <a:latin typeface="Arial" charset="0"/>
              </a:rPr>
              <a:t>có</a:t>
            </a:r>
            <a:r>
              <a:rPr lang="en-US" sz="3000" dirty="0">
                <a:solidFill>
                  <a:srgbClr val="0000FF"/>
                </a:solidFill>
                <a:latin typeface="Arial" charset="0"/>
              </a:rPr>
              <a:t> </a:t>
            </a:r>
            <a:r>
              <a:rPr lang="en-US" sz="3000" dirty="0" err="1">
                <a:solidFill>
                  <a:srgbClr val="0000FF"/>
                </a:solidFill>
                <a:latin typeface="Arial" charset="0"/>
              </a:rPr>
              <a:t>sử</a:t>
            </a:r>
            <a:r>
              <a:rPr lang="en-US" sz="3000" dirty="0">
                <a:solidFill>
                  <a:srgbClr val="0000FF"/>
                </a:solidFill>
                <a:latin typeface="Arial" charset="0"/>
              </a:rPr>
              <a:t> </a:t>
            </a:r>
            <a:r>
              <a:rPr lang="en-US" sz="3000" dirty="0" err="1">
                <a:solidFill>
                  <a:srgbClr val="0000FF"/>
                </a:solidFill>
                <a:latin typeface="Arial" charset="0"/>
              </a:rPr>
              <a:t>dụng</a:t>
            </a:r>
            <a:r>
              <a:rPr lang="en-US" sz="3000" dirty="0">
                <a:solidFill>
                  <a:srgbClr val="0000FF"/>
                </a:solidFill>
                <a:latin typeface="Arial" charset="0"/>
              </a:rPr>
              <a:t> </a:t>
            </a:r>
            <a:r>
              <a:rPr lang="en-US" sz="3000" dirty="0" err="1">
                <a:solidFill>
                  <a:srgbClr val="0000FF"/>
                </a:solidFill>
                <a:latin typeface="Arial" charset="0"/>
              </a:rPr>
              <a:t>từ</a:t>
            </a:r>
            <a:r>
              <a:rPr lang="en-US" sz="3000" dirty="0">
                <a:solidFill>
                  <a:srgbClr val="0000FF"/>
                </a:solidFill>
                <a:latin typeface="Arial" charset="0"/>
              </a:rPr>
              <a:t> </a:t>
            </a:r>
            <a:r>
              <a:rPr lang="en-US" sz="3000" dirty="0" err="1">
                <a:solidFill>
                  <a:srgbClr val="0000FF"/>
                </a:solidFill>
                <a:latin typeface="Arial" charset="0"/>
              </a:rPr>
              <a:t>láy</a:t>
            </a:r>
            <a:r>
              <a:rPr lang="en-US" sz="3000" dirty="0">
                <a:solidFill>
                  <a:srgbClr val="0000FF"/>
                </a:solidFill>
                <a:latin typeface="Arial" charset="0"/>
              </a:rPr>
              <a:t> </a:t>
            </a:r>
            <a:r>
              <a:rPr lang="en-US" sz="3000" dirty="0" err="1">
                <a:solidFill>
                  <a:srgbClr val="0000FF"/>
                </a:solidFill>
                <a:latin typeface="Arial" charset="0"/>
              </a:rPr>
              <a:t>tìm</a:t>
            </a:r>
            <a:r>
              <a:rPr lang="en-US" sz="3000" dirty="0">
                <a:solidFill>
                  <a:srgbClr val="0000FF"/>
                </a:solidFill>
                <a:latin typeface="Arial" charset="0"/>
              </a:rPr>
              <a:t> </a:t>
            </a:r>
            <a:r>
              <a:rPr lang="en-US" sz="3000" dirty="0" err="1">
                <a:solidFill>
                  <a:srgbClr val="0000FF"/>
                </a:solidFill>
                <a:latin typeface="Arial" charset="0"/>
              </a:rPr>
              <a:t>được</a:t>
            </a:r>
            <a:r>
              <a:rPr lang="en-US" sz="3000" dirty="0">
                <a:solidFill>
                  <a:srgbClr val="0000FF"/>
                </a:solidFill>
                <a:latin typeface="Arial" charset="0"/>
              </a:rPr>
              <a:t> ở BT 3a</a:t>
            </a:r>
          </a:p>
          <a:p>
            <a:pPr>
              <a:spcBef>
                <a:spcPct val="50000"/>
              </a:spcBef>
              <a:buFontTx/>
              <a:buChar char="-"/>
              <a:defRPr/>
            </a:pPr>
            <a:r>
              <a:rPr lang="en-US" sz="3000" dirty="0">
                <a:solidFill>
                  <a:srgbClr val="0000FF"/>
                </a:solidFill>
                <a:latin typeface="Arial" charset="0"/>
              </a:rPr>
              <a:t> </a:t>
            </a:r>
            <a:r>
              <a:rPr lang="en-US" sz="3000" dirty="0" err="1">
                <a:solidFill>
                  <a:srgbClr val="0000FF"/>
                </a:solidFill>
                <a:latin typeface="Arial" charset="0"/>
              </a:rPr>
              <a:t>Tự</a:t>
            </a:r>
            <a:r>
              <a:rPr lang="en-US" sz="3000" dirty="0">
                <a:solidFill>
                  <a:srgbClr val="0000FF"/>
                </a:solidFill>
                <a:latin typeface="Arial" charset="0"/>
              </a:rPr>
              <a:t> </a:t>
            </a:r>
            <a:r>
              <a:rPr lang="en-US" sz="3000" dirty="0" err="1">
                <a:solidFill>
                  <a:srgbClr val="0000FF"/>
                </a:solidFill>
                <a:latin typeface="Arial" charset="0"/>
              </a:rPr>
              <a:t>luyện</a:t>
            </a:r>
            <a:r>
              <a:rPr lang="en-US" sz="3000" dirty="0">
                <a:solidFill>
                  <a:srgbClr val="0000FF"/>
                </a:solidFill>
                <a:latin typeface="Arial" charset="0"/>
              </a:rPr>
              <a:t> </a:t>
            </a:r>
            <a:r>
              <a:rPr lang="en-US" sz="3000" dirty="0" err="1">
                <a:solidFill>
                  <a:srgbClr val="0000FF"/>
                </a:solidFill>
                <a:latin typeface="Arial" charset="0"/>
              </a:rPr>
              <a:t>viết</a:t>
            </a:r>
            <a:r>
              <a:rPr lang="en-US" sz="3000" dirty="0">
                <a:solidFill>
                  <a:srgbClr val="0000FF"/>
                </a:solidFill>
                <a:latin typeface="Arial" charset="0"/>
              </a:rPr>
              <a:t> </a:t>
            </a:r>
            <a:r>
              <a:rPr lang="en-US" sz="3000" dirty="0" err="1">
                <a:solidFill>
                  <a:srgbClr val="0000FF"/>
                </a:solidFill>
                <a:latin typeface="Arial" charset="0"/>
              </a:rPr>
              <a:t>bài</a:t>
            </a:r>
            <a:r>
              <a:rPr lang="en-US" sz="3000" dirty="0">
                <a:solidFill>
                  <a:srgbClr val="0000FF"/>
                </a:solidFill>
                <a:latin typeface="Arial" charset="0"/>
              </a:rPr>
              <a:t> “</a:t>
            </a:r>
            <a:r>
              <a:rPr lang="en-US" sz="3000" dirty="0" err="1">
                <a:solidFill>
                  <a:srgbClr val="0000FF"/>
                </a:solidFill>
                <a:latin typeface="Arial" charset="0"/>
              </a:rPr>
              <a:t>Nỗi</a:t>
            </a:r>
            <a:r>
              <a:rPr lang="en-US" sz="3000" dirty="0">
                <a:solidFill>
                  <a:srgbClr val="0000FF"/>
                </a:solidFill>
                <a:latin typeface="Arial" charset="0"/>
              </a:rPr>
              <a:t> </a:t>
            </a:r>
            <a:r>
              <a:rPr lang="en-US" sz="3000" dirty="0" err="1">
                <a:solidFill>
                  <a:srgbClr val="0000FF"/>
                </a:solidFill>
                <a:latin typeface="Arial" charset="0"/>
              </a:rPr>
              <a:t>niềm</a:t>
            </a:r>
            <a:r>
              <a:rPr lang="en-US" sz="3000" dirty="0">
                <a:solidFill>
                  <a:srgbClr val="0000FF"/>
                </a:solidFill>
                <a:latin typeface="Arial" charset="0"/>
              </a:rPr>
              <a:t> </a:t>
            </a:r>
            <a:r>
              <a:rPr lang="en-US" sz="3000" dirty="0" err="1">
                <a:solidFill>
                  <a:srgbClr val="0000FF"/>
                </a:solidFill>
                <a:latin typeface="Arial" charset="0"/>
              </a:rPr>
              <a:t>giữ</a:t>
            </a:r>
            <a:r>
              <a:rPr lang="en-US" sz="3000" dirty="0">
                <a:solidFill>
                  <a:srgbClr val="0000FF"/>
                </a:solidFill>
                <a:latin typeface="Arial" charset="0"/>
              </a:rPr>
              <a:t> </a:t>
            </a:r>
            <a:r>
              <a:rPr lang="en-US" sz="3000" dirty="0" err="1">
                <a:solidFill>
                  <a:srgbClr val="0000FF"/>
                </a:solidFill>
                <a:latin typeface="Arial" charset="0"/>
              </a:rPr>
              <a:t>nước</a:t>
            </a:r>
            <a:r>
              <a:rPr lang="en-US" sz="3000" dirty="0">
                <a:solidFill>
                  <a:srgbClr val="0000FF"/>
                </a:solidFill>
                <a:latin typeface="Arial" charset="0"/>
              </a:rPr>
              <a:t> </a:t>
            </a:r>
            <a:r>
              <a:rPr lang="en-US" sz="3000" dirty="0" err="1">
                <a:solidFill>
                  <a:srgbClr val="0000FF"/>
                </a:solidFill>
                <a:latin typeface="Arial" charset="0"/>
              </a:rPr>
              <a:t>giữu</a:t>
            </a:r>
            <a:r>
              <a:rPr lang="en-US" sz="3000" dirty="0">
                <a:solidFill>
                  <a:srgbClr val="0000FF"/>
                </a:solidFill>
                <a:latin typeface="Arial" charset="0"/>
              </a:rPr>
              <a:t> </a:t>
            </a:r>
            <a:r>
              <a:rPr lang="en-US" sz="3000" dirty="0" err="1">
                <a:solidFill>
                  <a:srgbClr val="0000FF"/>
                </a:solidFill>
                <a:latin typeface="Arial" charset="0"/>
              </a:rPr>
              <a:t>rừng</a:t>
            </a:r>
            <a:r>
              <a:rPr lang="en-US" sz="3000" dirty="0">
                <a:solidFill>
                  <a:srgbClr val="0000FF"/>
                </a:solidFill>
                <a:latin typeface="Arial" charset="0"/>
              </a:rPr>
              <a:t>” -  </a:t>
            </a:r>
            <a:r>
              <a:rPr lang="en-US" sz="3000" dirty="0" err="1">
                <a:solidFill>
                  <a:srgbClr val="0000FF"/>
                </a:solidFill>
                <a:latin typeface="Arial" charset="0"/>
              </a:rPr>
              <a:t>ôn</a:t>
            </a:r>
            <a:r>
              <a:rPr lang="en-US" sz="3000" dirty="0">
                <a:solidFill>
                  <a:srgbClr val="0000FF"/>
                </a:solidFill>
                <a:latin typeface="Arial" charset="0"/>
              </a:rPr>
              <a:t> </a:t>
            </a:r>
            <a:r>
              <a:rPr lang="en-US" sz="3000" dirty="0" err="1">
                <a:solidFill>
                  <a:srgbClr val="0000FF"/>
                </a:solidFill>
                <a:latin typeface="Arial" charset="0"/>
              </a:rPr>
              <a:t>tập</a:t>
            </a:r>
            <a:r>
              <a:rPr lang="en-US" sz="3000" dirty="0">
                <a:solidFill>
                  <a:srgbClr val="0000FF"/>
                </a:solidFill>
                <a:latin typeface="Arial" charset="0"/>
              </a:rPr>
              <a:t> </a:t>
            </a:r>
            <a:r>
              <a:rPr lang="en-US" sz="3000" dirty="0" err="1">
                <a:solidFill>
                  <a:srgbClr val="0000FF"/>
                </a:solidFill>
                <a:latin typeface="Arial" charset="0"/>
              </a:rPr>
              <a:t>giữa</a:t>
            </a:r>
            <a:r>
              <a:rPr lang="en-US" sz="3000" dirty="0">
                <a:solidFill>
                  <a:srgbClr val="0000FF"/>
                </a:solidFill>
                <a:latin typeface="Arial" charset="0"/>
              </a:rPr>
              <a:t> </a:t>
            </a:r>
            <a:r>
              <a:rPr lang="en-US" sz="3000" dirty="0" err="1">
                <a:solidFill>
                  <a:srgbClr val="0000FF"/>
                </a:solidFill>
                <a:latin typeface="Arial" charset="0"/>
              </a:rPr>
              <a:t>học</a:t>
            </a:r>
            <a:r>
              <a:rPr lang="en-US" sz="3000" dirty="0">
                <a:solidFill>
                  <a:srgbClr val="0000FF"/>
                </a:solidFill>
                <a:latin typeface="Arial" charset="0"/>
              </a:rPr>
              <a:t> </a:t>
            </a:r>
            <a:r>
              <a:rPr lang="en-US" sz="3000" dirty="0" err="1">
                <a:solidFill>
                  <a:srgbClr val="0000FF"/>
                </a:solidFill>
                <a:latin typeface="Arial" charset="0"/>
              </a:rPr>
              <a:t>kì</a:t>
            </a:r>
            <a:r>
              <a:rPr lang="en-US" sz="3000" dirty="0">
                <a:solidFill>
                  <a:srgbClr val="0000FF"/>
                </a:solidFill>
                <a:latin typeface="Arial" charset="0"/>
              </a:rPr>
              <a:t> 1.</a:t>
            </a:r>
            <a:endParaRPr lang="en-US" sz="2900" dirty="0">
              <a:solidFill>
                <a:srgbClr val="0000FF"/>
              </a:solidFill>
              <a:latin typeface="Arial" charset="0"/>
            </a:endParaRPr>
          </a:p>
          <a:p>
            <a:pPr>
              <a:spcBef>
                <a:spcPct val="50000"/>
              </a:spcBef>
              <a:buFont typeface="Wingdings" pitchFamily="2" charset="2"/>
              <a:buNone/>
              <a:defRPr/>
            </a:pPr>
            <a:endParaRPr lang="en-US" sz="2900" dirty="0">
              <a:solidFill>
                <a:srgbClr val="0000FF"/>
              </a:solidFill>
              <a:latin typeface="Arial" charset="0"/>
            </a:endParaRPr>
          </a:p>
        </p:txBody>
      </p:sp>
      <p:sp>
        <p:nvSpPr>
          <p:cNvPr id="38928" name="WordArt 16"/>
          <p:cNvSpPr>
            <a:spLocks noChangeArrowheads="1" noChangeShapeType="1" noTextEdit="1"/>
          </p:cNvSpPr>
          <p:nvPr/>
        </p:nvSpPr>
        <p:spPr bwMode="auto">
          <a:xfrm>
            <a:off x="3811589" y="868364"/>
            <a:ext cx="4498975" cy="1309687"/>
          </a:xfrm>
          <a:prstGeom prst="rect">
            <a:avLst/>
          </a:prstGeom>
        </p:spPr>
        <p:txBody>
          <a:bodyPr wrap="none" fromWordArt="1">
            <a:prstTxWarp prst="textWave1">
              <a:avLst>
                <a:gd name="adj1" fmla="val 13005"/>
                <a:gd name="adj2" fmla="val 0"/>
              </a:avLst>
            </a:prstTxWarp>
          </a:bodyPr>
          <a:lstStyle/>
          <a:p>
            <a:pPr algn="ctr"/>
            <a:r>
              <a:rPr lang="en-GB" sz="9600" kern="10">
                <a:ln w="31750">
                  <a:solidFill>
                    <a:srgbClr val="FF0000"/>
                  </a:solidFill>
                  <a:round/>
                  <a:headEnd/>
                  <a:tailEnd/>
                </a:ln>
                <a:solidFill>
                  <a:srgbClr val="002060"/>
                </a:solidFill>
                <a:latin typeface="Times New Roman" panose="02020603050405020304" pitchFamily="18" charset="0"/>
                <a:cs typeface="Times New Roman" panose="02020603050405020304" pitchFamily="18" charset="0"/>
              </a:rPr>
              <a:t>Vận dụng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8928"/>
                                        </p:tgtEl>
                                        <p:attrNameLst>
                                          <p:attrName>style.visibility</p:attrName>
                                        </p:attrNameLst>
                                      </p:cBhvr>
                                      <p:to>
                                        <p:strVal val="visible"/>
                                      </p:to>
                                    </p:set>
                                    <p:anim calcmode="lin" valueType="num">
                                      <p:cBhvr>
                                        <p:cTn id="7" dur="1000" fill="hold"/>
                                        <p:tgtEl>
                                          <p:spTgt spid="38928"/>
                                        </p:tgtEl>
                                        <p:attrNameLst>
                                          <p:attrName>ppt_w</p:attrName>
                                        </p:attrNameLst>
                                      </p:cBhvr>
                                      <p:tavLst>
                                        <p:tav tm="0">
                                          <p:val>
                                            <p:fltVal val="0"/>
                                          </p:val>
                                        </p:tav>
                                        <p:tav tm="100000">
                                          <p:val>
                                            <p:strVal val="#ppt_w"/>
                                          </p:val>
                                        </p:tav>
                                      </p:tavLst>
                                    </p:anim>
                                    <p:anim calcmode="lin" valueType="num">
                                      <p:cBhvr>
                                        <p:cTn id="8" dur="1000" fill="hold"/>
                                        <p:tgtEl>
                                          <p:spTgt spid="38928"/>
                                        </p:tgtEl>
                                        <p:attrNameLst>
                                          <p:attrName>ppt_h</p:attrName>
                                        </p:attrNameLst>
                                      </p:cBhvr>
                                      <p:tavLst>
                                        <p:tav tm="0">
                                          <p:val>
                                            <p:fltVal val="0"/>
                                          </p:val>
                                        </p:tav>
                                        <p:tav tm="100000">
                                          <p:val>
                                            <p:strVal val="#ppt_h"/>
                                          </p:val>
                                        </p:tav>
                                      </p:tavLst>
                                    </p:anim>
                                    <p:anim calcmode="lin" valueType="num">
                                      <p:cBhvr>
                                        <p:cTn id="9" dur="1000" fill="hold"/>
                                        <p:tgtEl>
                                          <p:spTgt spid="3892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8928"/>
                                        </p:tgtEl>
                                        <p:attrNameLst>
                                          <p:attrName>ppt_y</p:attrName>
                                        </p:attrNameLst>
                                      </p:cBhvr>
                                      <p:tavLst>
                                        <p:tav tm="0" fmla="#ppt_y+(sin(-2*pi*(1-$))*-#ppt_x+cos(-2*pi*(1-$))*(1-#ppt_y))*(1-$)">
                                          <p:val>
                                            <p:fltVal val="0"/>
                                          </p:val>
                                        </p:tav>
                                        <p:tav tm="100000">
                                          <p:val>
                                            <p:fltVal val="1"/>
                                          </p:val>
                                        </p:tav>
                                      </p:tavLst>
                                    </p:anim>
                                  </p:childTnLst>
                                </p:cTn>
                              </p:par>
                              <p:par>
                                <p:cTn id="11" presetID="15" presetClass="entr" presetSubtype="0" fill="hold" grpId="0" nodeType="withEffect">
                                  <p:stCondLst>
                                    <p:cond delay="0"/>
                                  </p:stCondLst>
                                  <p:childTnLst>
                                    <p:set>
                                      <p:cBhvr>
                                        <p:cTn id="12" dur="1" fill="hold">
                                          <p:stCondLst>
                                            <p:cond delay="0"/>
                                          </p:stCondLst>
                                        </p:cTn>
                                        <p:tgtEl>
                                          <p:spTgt spid="38927"/>
                                        </p:tgtEl>
                                        <p:attrNameLst>
                                          <p:attrName>style.visibility</p:attrName>
                                        </p:attrNameLst>
                                      </p:cBhvr>
                                      <p:to>
                                        <p:strVal val="visible"/>
                                      </p:to>
                                    </p:set>
                                    <p:anim calcmode="lin" valueType="num">
                                      <p:cBhvr>
                                        <p:cTn id="13" dur="1000" fill="hold"/>
                                        <p:tgtEl>
                                          <p:spTgt spid="38927"/>
                                        </p:tgtEl>
                                        <p:attrNameLst>
                                          <p:attrName>ppt_w</p:attrName>
                                        </p:attrNameLst>
                                      </p:cBhvr>
                                      <p:tavLst>
                                        <p:tav tm="0">
                                          <p:val>
                                            <p:fltVal val="0"/>
                                          </p:val>
                                        </p:tav>
                                        <p:tav tm="100000">
                                          <p:val>
                                            <p:strVal val="#ppt_w"/>
                                          </p:val>
                                        </p:tav>
                                      </p:tavLst>
                                    </p:anim>
                                    <p:anim calcmode="lin" valueType="num">
                                      <p:cBhvr>
                                        <p:cTn id="14" dur="1000" fill="hold"/>
                                        <p:tgtEl>
                                          <p:spTgt spid="38927"/>
                                        </p:tgtEl>
                                        <p:attrNameLst>
                                          <p:attrName>ppt_h</p:attrName>
                                        </p:attrNameLst>
                                      </p:cBhvr>
                                      <p:tavLst>
                                        <p:tav tm="0">
                                          <p:val>
                                            <p:fltVal val="0"/>
                                          </p:val>
                                        </p:tav>
                                        <p:tav tm="100000">
                                          <p:val>
                                            <p:strVal val="#ppt_h"/>
                                          </p:val>
                                        </p:tav>
                                      </p:tavLst>
                                    </p:anim>
                                    <p:anim calcmode="lin" valueType="num">
                                      <p:cBhvr>
                                        <p:cTn id="15" dur="1000" fill="hold"/>
                                        <p:tgtEl>
                                          <p:spTgt spid="38927"/>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38927"/>
                                        </p:tgtEl>
                                        <p:attrNameLst>
                                          <p:attrName>ppt_y</p:attrName>
                                        </p:attrNameLst>
                                      </p:cBhvr>
                                      <p:tavLst>
                                        <p:tav tm="0" fmla="#ppt_y+(sin(-2*pi*(1-$))*-#ppt_x+cos(-2*pi*(1-$))*(1-#ppt_y))*(1-$)">
                                          <p:val>
                                            <p:fltVal val="0"/>
                                          </p:val>
                                        </p:tav>
                                        <p:tav tm="100000">
                                          <p:val>
                                            <p:fltVal val="1"/>
                                          </p:val>
                                        </p:tav>
                                      </p:tavLst>
                                    </p:anim>
                                  </p:childTnLst>
                                </p:cTn>
                              </p:par>
                              <p:par>
                                <p:cTn id="17" presetID="15" presetClass="entr" presetSubtype="0" fill="hold" grpId="0" nodeType="withEffect">
                                  <p:stCondLst>
                                    <p:cond delay="0"/>
                                  </p:stCondLst>
                                  <p:childTnLst>
                                    <p:set>
                                      <p:cBhvr>
                                        <p:cTn id="18" dur="1" fill="hold">
                                          <p:stCondLst>
                                            <p:cond delay="0"/>
                                          </p:stCondLst>
                                        </p:cTn>
                                        <p:tgtEl>
                                          <p:spTgt spid="38929"/>
                                        </p:tgtEl>
                                        <p:attrNameLst>
                                          <p:attrName>style.visibility</p:attrName>
                                        </p:attrNameLst>
                                      </p:cBhvr>
                                      <p:to>
                                        <p:strVal val="visible"/>
                                      </p:to>
                                    </p:set>
                                    <p:anim calcmode="lin" valueType="num">
                                      <p:cBhvr>
                                        <p:cTn id="19" dur="1000" fill="hold"/>
                                        <p:tgtEl>
                                          <p:spTgt spid="38929"/>
                                        </p:tgtEl>
                                        <p:attrNameLst>
                                          <p:attrName>ppt_w</p:attrName>
                                        </p:attrNameLst>
                                      </p:cBhvr>
                                      <p:tavLst>
                                        <p:tav tm="0">
                                          <p:val>
                                            <p:fltVal val="0"/>
                                          </p:val>
                                        </p:tav>
                                        <p:tav tm="100000">
                                          <p:val>
                                            <p:strVal val="#ppt_w"/>
                                          </p:val>
                                        </p:tav>
                                      </p:tavLst>
                                    </p:anim>
                                    <p:anim calcmode="lin" valueType="num">
                                      <p:cBhvr>
                                        <p:cTn id="20" dur="1000" fill="hold"/>
                                        <p:tgtEl>
                                          <p:spTgt spid="38929"/>
                                        </p:tgtEl>
                                        <p:attrNameLst>
                                          <p:attrName>ppt_h</p:attrName>
                                        </p:attrNameLst>
                                      </p:cBhvr>
                                      <p:tavLst>
                                        <p:tav tm="0">
                                          <p:val>
                                            <p:fltVal val="0"/>
                                          </p:val>
                                        </p:tav>
                                        <p:tav tm="100000">
                                          <p:val>
                                            <p:strVal val="#ppt_h"/>
                                          </p:val>
                                        </p:tav>
                                      </p:tavLst>
                                    </p:anim>
                                    <p:anim calcmode="lin" valueType="num">
                                      <p:cBhvr>
                                        <p:cTn id="21" dur="1000" fill="hold"/>
                                        <p:tgtEl>
                                          <p:spTgt spid="38929"/>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38929"/>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29" grpId="0" animBg="1"/>
      <p:bldP spid="38927" grpId="0" animBg="1"/>
      <p:bldP spid="3892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图片 2084" descr="封面"/>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4158"/>
            <a:ext cx="12192000" cy="6872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4" name="图片 2083" descr="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74850" y="296936"/>
            <a:ext cx="8961438"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78" name="图片 2077" descr="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4850" y="1112838"/>
            <a:ext cx="1682750"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88" name="图片 2087" descr="1-1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7426" y="-25400"/>
            <a:ext cx="1884363"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s 3"/>
          <p:cNvSpPr/>
          <p:nvPr/>
        </p:nvSpPr>
        <p:spPr>
          <a:xfrm>
            <a:off x="3657513" y="2449407"/>
            <a:ext cx="5181600" cy="1200329"/>
          </a:xfrm>
          <a:prstGeom prst="rect">
            <a:avLst/>
          </a:prstGeom>
          <a:noFill/>
          <a:ln>
            <a:noFill/>
          </a:ln>
        </p:spPr>
        <p:txBody>
          <a:bodyPr>
            <a:spAutoFit/>
          </a:bodyPr>
          <a:lstStyle/>
          <a:p>
            <a:pPr algn="ctr" eaLnBrk="1" hangingPunct="1">
              <a:defRPr/>
            </a:pPr>
            <a:r>
              <a:rPr lang="en-US" altLang="zh-CN" sz="7200" b="1" dirty="0" err="1">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Khởi</a:t>
            </a:r>
            <a:r>
              <a:rPr lang="en-US" altLang="zh-CN" sz="72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altLang="zh-CN" sz="7200" b="1" dirty="0" err="1">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động</a:t>
            </a:r>
            <a:endParaRPr lang="en-US" altLang="zh-CN" sz="72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8" presetClass="emph" presetSubtype="0" fill="hold" nodeType="withEffect">
                                  <p:stCondLst>
                                    <p:cond delay="0"/>
                                  </p:stCondLst>
                                  <p:childTnLst>
                                    <p:animRot by="-21600000">
                                      <p:cBhvr>
                                        <p:cTn id="6" dur="5000" fill="hold"/>
                                        <p:tgtEl>
                                          <p:spTgt spid="2084"/>
                                        </p:tgtEl>
                                        <p:attrNameLst>
                                          <p:attrName>r</p:attrName>
                                        </p:attrNameLst>
                                      </p:cBhvr>
                                    </p:animRot>
                                  </p:childTnLst>
                                </p:cTn>
                              </p:par>
                              <p:par>
                                <p:cTn id="7" presetID="2" presetClass="entr" presetSubtype="2" fill="hold" nodeType="withEffect">
                                  <p:stCondLst>
                                    <p:cond delay="0"/>
                                  </p:stCondLst>
                                  <p:childTnLst>
                                    <p:set>
                                      <p:cBhvr>
                                        <p:cTn id="8" dur="1" fill="hold">
                                          <p:stCondLst>
                                            <p:cond delay="0"/>
                                          </p:stCondLst>
                                        </p:cTn>
                                        <p:tgtEl>
                                          <p:spTgt spid="2078"/>
                                        </p:tgtEl>
                                        <p:attrNameLst>
                                          <p:attrName>style.visibility</p:attrName>
                                        </p:attrNameLst>
                                      </p:cBhvr>
                                      <p:to>
                                        <p:strVal val="visible"/>
                                      </p:to>
                                    </p:set>
                                    <p:anim calcmode="lin" valueType="num">
                                      <p:cBhvr additive="base">
                                        <p:cTn id="9" dur="500" fill="hold"/>
                                        <p:tgtEl>
                                          <p:spTgt spid="2078"/>
                                        </p:tgtEl>
                                        <p:attrNameLst>
                                          <p:attrName>ppt_x</p:attrName>
                                        </p:attrNameLst>
                                      </p:cBhvr>
                                      <p:tavLst>
                                        <p:tav tm="0">
                                          <p:val>
                                            <p:strVal val="1+#ppt_w/2"/>
                                          </p:val>
                                        </p:tav>
                                        <p:tav tm="100000">
                                          <p:val>
                                            <p:strVal val="#ppt_x"/>
                                          </p:val>
                                        </p:tav>
                                      </p:tavLst>
                                    </p:anim>
                                    <p:anim calcmode="lin" valueType="num">
                                      <p:cBhvr additive="base">
                                        <p:cTn id="10" dur="500" fill="hold"/>
                                        <p:tgtEl>
                                          <p:spTgt spid="2078"/>
                                        </p:tgtEl>
                                        <p:attrNameLst>
                                          <p:attrName>ppt_y</p:attrName>
                                        </p:attrNameLst>
                                      </p:cBhvr>
                                      <p:tavLst>
                                        <p:tav tm="0">
                                          <p:val>
                                            <p:strVal val="#ppt_y"/>
                                          </p:val>
                                        </p:tav>
                                        <p:tav tm="100000">
                                          <p:val>
                                            <p:strVal val="#ppt_y"/>
                                          </p:val>
                                        </p:tav>
                                      </p:tavLst>
                                    </p:anim>
                                  </p:childTnLst>
                                </p:cTn>
                              </p:par>
                              <p:par>
                                <p:cTn id="11" presetID="47" presetClass="entr" presetSubtype="0" fill="hold" nodeType="withEffect">
                                  <p:stCondLst>
                                    <p:cond delay="0"/>
                                  </p:stCondLst>
                                  <p:childTnLst>
                                    <p:set>
                                      <p:cBhvr>
                                        <p:cTn id="12" dur="1" fill="hold">
                                          <p:stCondLst>
                                            <p:cond delay="0"/>
                                          </p:stCondLst>
                                        </p:cTn>
                                        <p:tgtEl>
                                          <p:spTgt spid="2088"/>
                                        </p:tgtEl>
                                        <p:attrNameLst>
                                          <p:attrName>style.visibility</p:attrName>
                                        </p:attrNameLst>
                                      </p:cBhvr>
                                      <p:to>
                                        <p:strVal val="visible"/>
                                      </p:to>
                                    </p:set>
                                    <p:animEffect transition="in" filter="fade">
                                      <p:cBhvr>
                                        <p:cTn id="13" dur="1000"/>
                                        <p:tgtEl>
                                          <p:spTgt spid="2088"/>
                                        </p:tgtEl>
                                      </p:cBhvr>
                                    </p:animEffect>
                                    <p:anim calcmode="lin" valueType="num">
                                      <p:cBhvr>
                                        <p:cTn id="14" dur="1000" fill="hold"/>
                                        <p:tgtEl>
                                          <p:spTgt spid="2088"/>
                                        </p:tgtEl>
                                        <p:attrNameLst>
                                          <p:attrName>ppt_x</p:attrName>
                                        </p:attrNameLst>
                                      </p:cBhvr>
                                      <p:tavLst>
                                        <p:tav tm="0">
                                          <p:val>
                                            <p:strVal val="#ppt_x"/>
                                          </p:val>
                                        </p:tav>
                                        <p:tav tm="100000">
                                          <p:val>
                                            <p:strVal val="#ppt_x"/>
                                          </p:val>
                                        </p:tav>
                                      </p:tavLst>
                                    </p:anim>
                                    <p:anim calcmode="lin" valueType="num">
                                      <p:cBhvr>
                                        <p:cTn id="15" dur="1000" fill="hold"/>
                                        <p:tgtEl>
                                          <p:spTgt spid="208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Text Box 3"/>
          <p:cNvSpPr txBox="1">
            <a:spLocks noChangeArrowheads="1"/>
          </p:cNvSpPr>
          <p:nvPr/>
        </p:nvSpPr>
        <p:spPr bwMode="auto">
          <a:xfrm>
            <a:off x="995363" y="533400"/>
            <a:ext cx="10134600" cy="84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algn="ctr" eaLnBrk="1" hangingPunct="1">
              <a:lnSpc>
                <a:spcPct val="60000"/>
              </a:lnSpc>
              <a:spcBef>
                <a:spcPct val="50000"/>
              </a:spcBef>
              <a:buFontTx/>
              <a:buNone/>
            </a:pPr>
            <a:r>
              <a:rPr lang="en-US" altLang="en-US" sz="2800" b="1">
                <a:solidFill>
                  <a:srgbClr val="FF0000"/>
                </a:solidFill>
                <a:cs typeface="Arial" panose="020B0604020202020204" pitchFamily="34" charset="0"/>
              </a:rPr>
              <a:t>Chính tả: Tiếng đàn ba-la-lai-ca trên sông Đà</a:t>
            </a:r>
          </a:p>
          <a:p>
            <a:pPr lvl="2" algn="ctr" eaLnBrk="1" hangingPunct="1">
              <a:lnSpc>
                <a:spcPct val="60000"/>
              </a:lnSpc>
              <a:spcBef>
                <a:spcPct val="50000"/>
              </a:spcBef>
              <a:buFontTx/>
              <a:buNone/>
            </a:pPr>
            <a:endParaRPr lang="en-US" altLang="en-US" sz="2800" b="1" i="1" u="sng">
              <a:solidFill>
                <a:srgbClr val="FF0000"/>
              </a:solidFill>
              <a:cs typeface="Arial" panose="020B0604020202020204" pitchFamily="34" charset="0"/>
            </a:endParaRPr>
          </a:p>
        </p:txBody>
      </p:sp>
      <p:pic>
        <p:nvPicPr>
          <p:cNvPr id="6147" name="Picture 4" descr="1"/>
          <p:cNvPicPr>
            <a:picLocks noChangeAspect="1" noChangeArrowheads="1"/>
          </p:cNvPicPr>
          <p:nvPr/>
        </p:nvPicPr>
        <p:blipFill>
          <a:blip r:embed="rId2">
            <a:lum bright="-10000"/>
            <a:extLst>
              <a:ext uri="{28A0092B-C50C-407E-A947-70E740481C1C}">
                <a14:useLocalDpi xmlns:a14="http://schemas.microsoft.com/office/drawing/2010/main" val="0"/>
              </a:ext>
            </a:extLst>
          </a:blip>
          <a:srcRect/>
          <a:stretch>
            <a:fillRect/>
          </a:stretch>
        </p:blipFill>
        <p:spPr bwMode="auto">
          <a:xfrm>
            <a:off x="2062163" y="1104900"/>
            <a:ext cx="80010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082198" y="827135"/>
            <a:ext cx="4348580" cy="769441"/>
          </a:xfrm>
          <a:prstGeom prst="rect">
            <a:avLst/>
          </a:prstGeom>
          <a:noFill/>
        </p:spPr>
        <p:txBody>
          <a:bodyPr>
            <a:spAutoFit/>
          </a:bodyPr>
          <a:lstStyle/>
          <a:p>
            <a:pPr algn="ctr" eaLnBrk="1" hangingPunct="1">
              <a:defRPr/>
            </a:pPr>
            <a:r>
              <a:rPr lang="en-US" sz="4400" b="1" dirty="0">
                <a:ln w="10160">
                  <a:solidFill>
                    <a:srgbClr val="7030A0"/>
                  </a:solidFill>
                  <a:prstDash val="solid"/>
                </a:ln>
                <a:solidFill>
                  <a:srgbClr val="FF0000"/>
                </a:solidFill>
                <a:effectLst>
                  <a:outerShdw blurRad="38100" dist="22860" dir="5400000" algn="tl" rotWithShape="0">
                    <a:srgbClr val="000000">
                      <a:alpha val="30000"/>
                    </a:srgbClr>
                  </a:outerShdw>
                </a:effectLst>
                <a:cs typeface="Times New Roman" panose="02020603050405020304" pitchFamily="18" charset="0"/>
              </a:rPr>
              <a:t>MỤC TIÊU</a:t>
            </a:r>
          </a:p>
        </p:txBody>
      </p:sp>
      <p:sp>
        <p:nvSpPr>
          <p:cNvPr id="7171" name="Rectangle 7"/>
          <p:cNvSpPr>
            <a:spLocks noChangeArrowheads="1"/>
          </p:cNvSpPr>
          <p:nvPr/>
        </p:nvSpPr>
        <p:spPr bwMode="auto">
          <a:xfrm>
            <a:off x="1325563" y="4276725"/>
            <a:ext cx="11664951" cy="425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spcBef>
                <a:spcPct val="0"/>
              </a:spcBef>
              <a:buFontTx/>
              <a:buNone/>
            </a:pPr>
            <a:endParaRPr lang="en-US" altLang="en-US" sz="2400">
              <a:latin typeface="Times New Roman" panose="02020603050405020304" pitchFamily="18" charset="0"/>
              <a:cs typeface="Times New Roman" panose="02020603050405020304" pitchFamily="18" charset="0"/>
            </a:endParaRPr>
          </a:p>
        </p:txBody>
      </p:sp>
      <p:sp>
        <p:nvSpPr>
          <p:cNvPr id="7172" name="Rectangle 1"/>
          <p:cNvSpPr>
            <a:spLocks noChangeArrowheads="1"/>
          </p:cNvSpPr>
          <p:nvPr/>
        </p:nvSpPr>
        <p:spPr bwMode="auto">
          <a:xfrm>
            <a:off x="2209800" y="3406775"/>
            <a:ext cx="8339138"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b="1">
                <a:solidFill>
                  <a:srgbClr val="002060"/>
                </a:solidFill>
                <a:latin typeface="Times New Roman" panose="02020603050405020304" pitchFamily="18" charset="0"/>
                <a:cs typeface="Times New Roman" panose="02020603050405020304" pitchFamily="18" charset="0"/>
              </a:rPr>
              <a:t>     Viết đúng chính tả, đúng cỡ chữ</a:t>
            </a:r>
          </a:p>
        </p:txBody>
      </p:sp>
      <p:sp>
        <p:nvSpPr>
          <p:cNvPr id="7173" name="Rectangle 1"/>
          <p:cNvSpPr>
            <a:spLocks noChangeArrowheads="1"/>
          </p:cNvSpPr>
          <p:nvPr/>
        </p:nvSpPr>
        <p:spPr bwMode="auto">
          <a:xfrm>
            <a:off x="2209800" y="2057400"/>
            <a:ext cx="79248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b="1">
                <a:solidFill>
                  <a:srgbClr val="002060"/>
                </a:solidFill>
                <a:latin typeface="Times New Roman" panose="02020603050405020304" pitchFamily="18" charset="0"/>
                <a:cs typeface="Times New Roman" panose="02020603050405020304" pitchFamily="18" charset="0"/>
              </a:rPr>
              <a:t>    Nhớ - viết đúng nội dung bài chính tả, phân biệt n/l; ng/ngh</a:t>
            </a:r>
          </a:p>
        </p:txBody>
      </p:sp>
      <p:sp>
        <p:nvSpPr>
          <p:cNvPr id="6" name="Freeform 8"/>
          <p:cNvSpPr/>
          <p:nvPr/>
        </p:nvSpPr>
        <p:spPr>
          <a:xfrm>
            <a:off x="1685925" y="2100263"/>
            <a:ext cx="742950" cy="481012"/>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a:p>
        </p:txBody>
      </p:sp>
      <p:sp>
        <p:nvSpPr>
          <p:cNvPr id="7" name="Freeform 8"/>
          <p:cNvSpPr/>
          <p:nvPr/>
        </p:nvSpPr>
        <p:spPr>
          <a:xfrm>
            <a:off x="1716089" y="3508376"/>
            <a:ext cx="744537" cy="4794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a:p>
        </p:txBody>
      </p:sp>
      <p:sp>
        <p:nvSpPr>
          <p:cNvPr id="7176" name="Rectangle 1"/>
          <p:cNvSpPr>
            <a:spLocks noChangeArrowheads="1"/>
          </p:cNvSpPr>
          <p:nvPr/>
        </p:nvSpPr>
        <p:spPr bwMode="auto">
          <a:xfrm>
            <a:off x="2305050" y="4648201"/>
            <a:ext cx="833913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spcBef>
                <a:spcPct val="0"/>
              </a:spcBef>
              <a:buFontTx/>
              <a:buNone/>
            </a:pPr>
            <a:r>
              <a:rPr lang="en-US" altLang="en-US" sz="2800" b="1">
                <a:solidFill>
                  <a:srgbClr val="002060"/>
                </a:solidFill>
                <a:latin typeface="Times New Roman" panose="02020603050405020304" pitchFamily="18" charset="0"/>
                <a:cs typeface="Times New Roman" panose="02020603050405020304" pitchFamily="18" charset="0"/>
              </a:rPr>
              <a:t>     Rèn cẩn thận, sạch sẽ</a:t>
            </a:r>
          </a:p>
        </p:txBody>
      </p:sp>
      <p:sp>
        <p:nvSpPr>
          <p:cNvPr id="9" name="Freeform 8"/>
          <p:cNvSpPr/>
          <p:nvPr/>
        </p:nvSpPr>
        <p:spPr>
          <a:xfrm>
            <a:off x="1811339" y="4749801"/>
            <a:ext cx="744537" cy="479425"/>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00B050"/>
          </a:solidFill>
          <a:ln w="3175">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200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s 3"/>
          <p:cNvSpPr/>
          <p:nvPr/>
        </p:nvSpPr>
        <p:spPr>
          <a:xfrm>
            <a:off x="3657513" y="2449407"/>
            <a:ext cx="5181600" cy="1323439"/>
          </a:xfrm>
          <a:prstGeom prst="rect">
            <a:avLst/>
          </a:prstGeom>
          <a:noFill/>
          <a:ln>
            <a:noFill/>
          </a:ln>
        </p:spPr>
        <p:txBody>
          <a:bodyPr>
            <a:spAutoFit/>
          </a:bodyPr>
          <a:lstStyle/>
          <a:p>
            <a:pPr algn="ctr" eaLnBrk="1" hangingPunct="1">
              <a:defRPr/>
            </a:pPr>
            <a:r>
              <a:rPr lang="en-US" altLang="zh-CN" sz="8000" b="1" dirty="0" err="1">
                <a:ln w="9525">
                  <a:solidFill>
                    <a:schemeClr val="bg1"/>
                  </a:solidFill>
                  <a:prstDash val="solid"/>
                </a:ln>
                <a:solidFill>
                  <a:srgbClr val="FF0000"/>
                </a:solidFill>
                <a:latin typeface="Times New Roman" panose="02020603050405020304" pitchFamily="18" charset="0"/>
                <a:cs typeface="Times New Roman" panose="02020603050405020304" pitchFamily="18" charset="0"/>
              </a:rPr>
              <a:t>Khám</a:t>
            </a:r>
            <a:r>
              <a:rPr lang="en-US" altLang="zh-CN" sz="8000" b="1" dirty="0">
                <a:ln w="9525">
                  <a:solidFill>
                    <a:schemeClr val="bg1"/>
                  </a:solidFill>
                  <a:prstDash val="solid"/>
                </a:ln>
                <a:solidFill>
                  <a:srgbClr val="FF0000"/>
                </a:solidFill>
                <a:latin typeface="Times New Roman" panose="02020603050405020304" pitchFamily="18" charset="0"/>
                <a:cs typeface="Times New Roman" panose="02020603050405020304" pitchFamily="18" charset="0"/>
              </a:rPr>
              <a:t> </a:t>
            </a:r>
            <a:r>
              <a:rPr lang="en-US" altLang="zh-CN" sz="8000" b="1" dirty="0" err="1">
                <a:ln w="9525">
                  <a:solidFill>
                    <a:schemeClr val="bg1"/>
                  </a:solidFill>
                  <a:prstDash val="solid"/>
                </a:ln>
                <a:solidFill>
                  <a:srgbClr val="FF0000"/>
                </a:solidFill>
                <a:latin typeface="Times New Roman" panose="02020603050405020304" pitchFamily="18" charset="0"/>
                <a:cs typeface="Times New Roman" panose="02020603050405020304" pitchFamily="18" charset="0"/>
              </a:rPr>
              <a:t>phá</a:t>
            </a:r>
            <a:endParaRPr lang="en-US" altLang="zh-CN" sz="8000" b="1" dirty="0">
              <a:ln w="9525">
                <a:solidFill>
                  <a:schemeClr val="bg1"/>
                </a:solidFill>
                <a:prstDash val="solid"/>
              </a:ln>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42" name="TextBox 1"/>
          <p:cNvSpPr txBox="1">
            <a:spLocks noChangeArrowheads="1"/>
          </p:cNvSpPr>
          <p:nvPr/>
        </p:nvSpPr>
        <p:spPr bwMode="auto">
          <a:xfrm>
            <a:off x="4191000" y="533400"/>
            <a:ext cx="5240338" cy="6186487"/>
          </a:xfrm>
          <a:prstGeom prst="rect">
            <a:avLst/>
          </a:prstGeom>
          <a:solidFill>
            <a:schemeClr val="bg1"/>
          </a:solidFill>
          <a:ln>
            <a:noFill/>
          </a:ln>
        </p:spPr>
        <p:txBody>
          <a:bodyPr wrap="none">
            <a:spAutoFit/>
          </a:bodyPr>
          <a:lstStyle>
            <a:lvl1pPr>
              <a:defRPr>
                <a:solidFill>
                  <a:schemeClr val="tx1"/>
                </a:solidFill>
                <a:latin typeface="HP001 4 hàng" pitchFamily="34" charset="0"/>
              </a:defRPr>
            </a:lvl1pPr>
            <a:lvl2pPr marL="742950" indent="-285750">
              <a:defRPr>
                <a:solidFill>
                  <a:schemeClr val="tx1"/>
                </a:solidFill>
                <a:latin typeface="HP001 4 hàng" pitchFamily="34" charset="0"/>
              </a:defRPr>
            </a:lvl2pPr>
            <a:lvl3pPr marL="1143000" indent="-228600">
              <a:defRPr>
                <a:solidFill>
                  <a:schemeClr val="tx1"/>
                </a:solidFill>
                <a:latin typeface="HP001 4 hàng" pitchFamily="34" charset="0"/>
              </a:defRPr>
            </a:lvl3pPr>
            <a:lvl4pPr marL="1600200" indent="-228600">
              <a:defRPr>
                <a:solidFill>
                  <a:schemeClr val="tx1"/>
                </a:solidFill>
                <a:latin typeface="HP001 4 hàng" pitchFamily="34" charset="0"/>
              </a:defRPr>
            </a:lvl4pPr>
            <a:lvl5pPr marL="2057400" indent="-228600">
              <a:defRPr>
                <a:solidFill>
                  <a:schemeClr val="tx1"/>
                </a:solidFill>
                <a:latin typeface="HP001 4 hàng" pitchFamily="34" charset="0"/>
              </a:defRPr>
            </a:lvl5pPr>
            <a:lvl6pPr marL="2514600" indent="-228600" eaLnBrk="0" fontAlgn="base" hangingPunct="0">
              <a:spcBef>
                <a:spcPct val="0"/>
              </a:spcBef>
              <a:spcAft>
                <a:spcPct val="0"/>
              </a:spcAft>
              <a:defRPr>
                <a:solidFill>
                  <a:schemeClr val="tx1"/>
                </a:solidFill>
                <a:latin typeface="HP001 4 hàng" pitchFamily="34" charset="0"/>
              </a:defRPr>
            </a:lvl6pPr>
            <a:lvl7pPr marL="2971800" indent="-228600" eaLnBrk="0" fontAlgn="base" hangingPunct="0">
              <a:spcBef>
                <a:spcPct val="0"/>
              </a:spcBef>
              <a:spcAft>
                <a:spcPct val="0"/>
              </a:spcAft>
              <a:defRPr>
                <a:solidFill>
                  <a:schemeClr val="tx1"/>
                </a:solidFill>
                <a:latin typeface="HP001 4 hàng" pitchFamily="34" charset="0"/>
              </a:defRPr>
            </a:lvl7pPr>
            <a:lvl8pPr marL="3429000" indent="-228600" eaLnBrk="0" fontAlgn="base" hangingPunct="0">
              <a:spcBef>
                <a:spcPct val="0"/>
              </a:spcBef>
              <a:spcAft>
                <a:spcPct val="0"/>
              </a:spcAft>
              <a:defRPr>
                <a:solidFill>
                  <a:schemeClr val="tx1"/>
                </a:solidFill>
                <a:latin typeface="HP001 4 hàng" pitchFamily="34" charset="0"/>
              </a:defRPr>
            </a:lvl8pPr>
            <a:lvl9pPr marL="3886200" indent="-228600" eaLnBrk="0" fontAlgn="base" hangingPunct="0">
              <a:spcBef>
                <a:spcPct val="0"/>
              </a:spcBef>
              <a:spcAft>
                <a:spcPct val="0"/>
              </a:spcAft>
              <a:defRPr>
                <a:solidFill>
                  <a:schemeClr val="tx1"/>
                </a:solidFill>
                <a:latin typeface="HP001 4 hàng" pitchFamily="34" charset="0"/>
              </a:defRPr>
            </a:lvl9pPr>
          </a:lstStyle>
          <a:p>
            <a:pPr eaLnBrk="1" hangingPunct="1"/>
            <a:r>
              <a:rPr lang="vi-VN" altLang="en-US" sz="2200">
                <a:latin typeface="Times New Roman" panose="02020603050405020304" pitchFamily="18" charset="0"/>
                <a:cs typeface="Times New Roman" panose="02020603050405020304" pitchFamily="18" charset="0"/>
              </a:rPr>
              <a:t>Trên sông Đà</a:t>
            </a:r>
            <a:br>
              <a:rPr lang="vi-VN" altLang="en-US" sz="2200">
                <a:latin typeface="Times New Roman" panose="02020603050405020304" pitchFamily="18" charset="0"/>
                <a:cs typeface="Times New Roman" panose="02020603050405020304" pitchFamily="18" charset="0"/>
              </a:rPr>
            </a:br>
            <a:r>
              <a:rPr lang="vi-VN" altLang="en-US" sz="2200">
                <a:latin typeface="Times New Roman" panose="02020603050405020304" pitchFamily="18" charset="0"/>
                <a:cs typeface="Times New Roman" panose="02020603050405020304" pitchFamily="18" charset="0"/>
              </a:rPr>
              <a:t>Một đêm trăng chơi vơi</a:t>
            </a:r>
            <a:br>
              <a:rPr lang="vi-VN" altLang="en-US" sz="2200">
                <a:latin typeface="Times New Roman" panose="02020603050405020304" pitchFamily="18" charset="0"/>
                <a:cs typeface="Times New Roman" panose="02020603050405020304" pitchFamily="18" charset="0"/>
              </a:rPr>
            </a:br>
            <a:r>
              <a:rPr lang="vi-VN" altLang="en-US" sz="2200">
                <a:latin typeface="Times New Roman" panose="02020603050405020304" pitchFamily="18" charset="0"/>
                <a:cs typeface="Times New Roman" panose="02020603050405020304" pitchFamily="18" charset="0"/>
              </a:rPr>
              <a:t>Tôi đã nghe tiếng </a:t>
            </a:r>
            <a:r>
              <a:rPr lang="en-US" altLang="en-US" sz="2200">
                <a:latin typeface="Times New Roman" panose="02020603050405020304" pitchFamily="18" charset="0"/>
                <a:cs typeface="Times New Roman" panose="02020603050405020304" pitchFamily="18" charset="0"/>
              </a:rPr>
              <a:t>b</a:t>
            </a:r>
            <a:r>
              <a:rPr lang="vi-VN" altLang="en-US" sz="2200">
                <a:latin typeface="Times New Roman" panose="02020603050405020304" pitchFamily="18" charset="0"/>
                <a:cs typeface="Times New Roman" panose="02020603050405020304" pitchFamily="18" charset="0"/>
              </a:rPr>
              <a:t>a-la-lai-ca</a:t>
            </a:r>
            <a:br>
              <a:rPr lang="vi-VN" altLang="en-US" sz="2200">
                <a:latin typeface="Times New Roman" panose="02020603050405020304" pitchFamily="18" charset="0"/>
                <a:cs typeface="Times New Roman" panose="02020603050405020304" pitchFamily="18" charset="0"/>
              </a:rPr>
            </a:br>
            <a:r>
              <a:rPr lang="vi-VN" altLang="en-US" sz="2200">
                <a:latin typeface="Times New Roman" panose="02020603050405020304" pitchFamily="18" charset="0"/>
                <a:cs typeface="Times New Roman" panose="02020603050405020304" pitchFamily="18" charset="0"/>
              </a:rPr>
              <a:t>Một cô gái Nga mái tóc màu hạt dẻ</a:t>
            </a:r>
            <a:br>
              <a:rPr lang="vi-VN" altLang="en-US" sz="2200">
                <a:latin typeface="Times New Roman" panose="02020603050405020304" pitchFamily="18" charset="0"/>
                <a:cs typeface="Times New Roman" panose="02020603050405020304" pitchFamily="18" charset="0"/>
              </a:rPr>
            </a:br>
            <a:r>
              <a:rPr lang="vi-VN" altLang="en-US" sz="2200">
                <a:latin typeface="Times New Roman" panose="02020603050405020304" pitchFamily="18" charset="0"/>
                <a:cs typeface="Times New Roman" panose="02020603050405020304" pitchFamily="18" charset="0"/>
              </a:rPr>
              <a:t>Ngón tay đan trên những sợi dây đồng.</a:t>
            </a:r>
            <a:br>
              <a:rPr lang="vi-VN" altLang="en-US" sz="2200">
                <a:latin typeface="Times New Roman" panose="02020603050405020304" pitchFamily="18" charset="0"/>
                <a:cs typeface="Times New Roman" panose="02020603050405020304" pitchFamily="18" charset="0"/>
              </a:rPr>
            </a:br>
            <a:r>
              <a:rPr lang="vi-VN" altLang="en-US" sz="2200">
                <a:latin typeface="Times New Roman" panose="02020603050405020304" pitchFamily="18" charset="0"/>
                <a:cs typeface="Times New Roman" panose="02020603050405020304" pitchFamily="18" charset="0"/>
              </a:rPr>
              <a:t/>
            </a:r>
            <a:br>
              <a:rPr lang="vi-VN" altLang="en-US" sz="2200">
                <a:latin typeface="Times New Roman" panose="02020603050405020304" pitchFamily="18" charset="0"/>
                <a:cs typeface="Times New Roman" panose="02020603050405020304" pitchFamily="18" charset="0"/>
              </a:rPr>
            </a:br>
            <a:r>
              <a:rPr lang="vi-VN" altLang="en-US" sz="2200">
                <a:latin typeface="Times New Roman" panose="02020603050405020304" pitchFamily="18" charset="0"/>
                <a:cs typeface="Times New Roman" panose="02020603050405020304" pitchFamily="18" charset="0"/>
              </a:rPr>
              <a:t>Lúc ấy</a:t>
            </a:r>
            <a:br>
              <a:rPr lang="vi-VN" altLang="en-US" sz="2200">
                <a:latin typeface="Times New Roman" panose="02020603050405020304" pitchFamily="18" charset="0"/>
                <a:cs typeface="Times New Roman" panose="02020603050405020304" pitchFamily="18" charset="0"/>
              </a:rPr>
            </a:br>
            <a:r>
              <a:rPr lang="vi-VN" altLang="en-US" sz="2200">
                <a:latin typeface="Times New Roman" panose="02020603050405020304" pitchFamily="18" charset="0"/>
                <a:cs typeface="Times New Roman" panose="02020603050405020304" pitchFamily="18" charset="0"/>
              </a:rPr>
              <a:t>Cả công trường say ngủ cạnh dòng sông</a:t>
            </a:r>
            <a:br>
              <a:rPr lang="vi-VN" altLang="en-US" sz="2200">
                <a:latin typeface="Times New Roman" panose="02020603050405020304" pitchFamily="18" charset="0"/>
                <a:cs typeface="Times New Roman" panose="02020603050405020304" pitchFamily="18" charset="0"/>
              </a:rPr>
            </a:br>
            <a:r>
              <a:rPr lang="vi-VN" altLang="en-US" sz="2200">
                <a:latin typeface="Times New Roman" panose="02020603050405020304" pitchFamily="18" charset="0"/>
                <a:cs typeface="Times New Roman" panose="02020603050405020304" pitchFamily="18" charset="0"/>
              </a:rPr>
              <a:t>Những tháp khoan nhô lên trời ngẫm nghĩ</a:t>
            </a:r>
            <a:br>
              <a:rPr lang="vi-VN" altLang="en-US" sz="2200">
                <a:latin typeface="Times New Roman" panose="02020603050405020304" pitchFamily="18" charset="0"/>
                <a:cs typeface="Times New Roman" panose="02020603050405020304" pitchFamily="18" charset="0"/>
              </a:rPr>
            </a:br>
            <a:r>
              <a:rPr lang="vi-VN" altLang="en-US" sz="2200">
                <a:latin typeface="Times New Roman" panose="02020603050405020304" pitchFamily="18" charset="0"/>
                <a:cs typeface="Times New Roman" panose="02020603050405020304" pitchFamily="18" charset="0"/>
              </a:rPr>
              <a:t>Những xe ủi, xe ben sóng vai nhau nằm nghỉ</a:t>
            </a:r>
            <a:br>
              <a:rPr lang="vi-VN" altLang="en-US" sz="2200">
                <a:latin typeface="Times New Roman" panose="02020603050405020304" pitchFamily="18" charset="0"/>
                <a:cs typeface="Times New Roman" panose="02020603050405020304" pitchFamily="18" charset="0"/>
              </a:rPr>
            </a:br>
            <a:r>
              <a:rPr lang="vi-VN" altLang="en-US" sz="2200">
                <a:latin typeface="Times New Roman" panose="02020603050405020304" pitchFamily="18" charset="0"/>
                <a:cs typeface="Times New Roman" panose="02020603050405020304" pitchFamily="18" charset="0"/>
              </a:rPr>
              <a:t>Chỉ còn tiếng đàn ngân nga</a:t>
            </a:r>
            <a:br>
              <a:rPr lang="vi-VN" altLang="en-US" sz="2200">
                <a:latin typeface="Times New Roman" panose="02020603050405020304" pitchFamily="18" charset="0"/>
                <a:cs typeface="Times New Roman" panose="02020603050405020304" pitchFamily="18" charset="0"/>
              </a:rPr>
            </a:br>
            <a:r>
              <a:rPr lang="vi-VN" altLang="en-US" sz="2200">
                <a:latin typeface="Times New Roman" panose="02020603050405020304" pitchFamily="18" charset="0"/>
                <a:cs typeface="Times New Roman" panose="02020603050405020304" pitchFamily="18" charset="0"/>
              </a:rPr>
              <a:t>Với một dòng trăng lấp loáng sông Đà.</a:t>
            </a:r>
            <a:endParaRPr lang="en-US" altLang="en-US" sz="2200">
              <a:latin typeface="Times New Roman" panose="02020603050405020304" pitchFamily="18" charset="0"/>
              <a:cs typeface="Times New Roman" panose="02020603050405020304" pitchFamily="18" charset="0"/>
            </a:endParaRPr>
          </a:p>
          <a:p>
            <a:pPr eaLnBrk="1" hangingPunct="1"/>
            <a:r>
              <a:rPr lang="vi-VN" altLang="en-US" sz="2200">
                <a:latin typeface="Times New Roman" panose="02020603050405020304" pitchFamily="18" charset="0"/>
                <a:cs typeface="Times New Roman" panose="02020603050405020304" pitchFamily="18" charset="0"/>
              </a:rPr>
              <a:t/>
            </a:r>
            <a:br>
              <a:rPr lang="vi-VN" altLang="en-US" sz="2200">
                <a:latin typeface="Times New Roman" panose="02020603050405020304" pitchFamily="18" charset="0"/>
                <a:cs typeface="Times New Roman" panose="02020603050405020304" pitchFamily="18" charset="0"/>
              </a:rPr>
            </a:br>
            <a:r>
              <a:rPr lang="vi-VN" altLang="en-US" sz="2200">
                <a:latin typeface="Times New Roman" panose="02020603050405020304" pitchFamily="18" charset="0"/>
                <a:cs typeface="Times New Roman" panose="02020603050405020304" pitchFamily="18" charset="0"/>
              </a:rPr>
              <a:t>Ngày mai</a:t>
            </a:r>
            <a:br>
              <a:rPr lang="vi-VN" altLang="en-US" sz="2200">
                <a:latin typeface="Times New Roman" panose="02020603050405020304" pitchFamily="18" charset="0"/>
                <a:cs typeface="Times New Roman" panose="02020603050405020304" pitchFamily="18" charset="0"/>
              </a:rPr>
            </a:br>
            <a:r>
              <a:rPr lang="vi-VN" altLang="en-US" sz="2200">
                <a:latin typeface="Times New Roman" panose="02020603050405020304" pitchFamily="18" charset="0"/>
                <a:cs typeface="Times New Roman" panose="02020603050405020304" pitchFamily="18" charset="0"/>
              </a:rPr>
              <a:t>Chiếc đập lớn nối liền hai khối núi</a:t>
            </a:r>
            <a:br>
              <a:rPr lang="vi-VN" altLang="en-US" sz="2200">
                <a:latin typeface="Times New Roman" panose="02020603050405020304" pitchFamily="18" charset="0"/>
                <a:cs typeface="Times New Roman" panose="02020603050405020304" pitchFamily="18" charset="0"/>
              </a:rPr>
            </a:br>
            <a:r>
              <a:rPr lang="vi-VN" altLang="en-US" sz="2200">
                <a:latin typeface="Times New Roman" panose="02020603050405020304" pitchFamily="18" charset="0"/>
                <a:cs typeface="Times New Roman" panose="02020603050405020304" pitchFamily="18" charset="0"/>
              </a:rPr>
              <a:t>Biển sẽ nằm bỡ ngỡ giữa cao nguyên</a:t>
            </a:r>
            <a:br>
              <a:rPr lang="vi-VN" altLang="en-US" sz="2200">
                <a:latin typeface="Times New Roman" panose="02020603050405020304" pitchFamily="18" charset="0"/>
                <a:cs typeface="Times New Roman" panose="02020603050405020304" pitchFamily="18" charset="0"/>
              </a:rPr>
            </a:br>
            <a:r>
              <a:rPr lang="vi-VN" altLang="en-US" sz="2200">
                <a:latin typeface="Times New Roman" panose="02020603050405020304" pitchFamily="18" charset="0"/>
                <a:cs typeface="Times New Roman" panose="02020603050405020304" pitchFamily="18" charset="0"/>
              </a:rPr>
              <a:t>Sông Đà</a:t>
            </a:r>
            <a:r>
              <a:rPr lang="en-US" altLang="en-US" sz="2200">
                <a:latin typeface="Times New Roman" panose="02020603050405020304" pitchFamily="18" charset="0"/>
                <a:cs typeface="Times New Roman" panose="02020603050405020304" pitchFamily="18" charset="0"/>
              </a:rPr>
              <a:t> chia</a:t>
            </a:r>
            <a:r>
              <a:rPr lang="vi-VN" altLang="en-US" sz="2200">
                <a:latin typeface="Times New Roman" panose="02020603050405020304" pitchFamily="18" charset="0"/>
                <a:cs typeface="Times New Roman" panose="02020603050405020304" pitchFamily="18" charset="0"/>
              </a:rPr>
              <a:t> ánh sáng đi muôn ngả</a:t>
            </a:r>
            <a:br>
              <a:rPr lang="vi-VN" altLang="en-US" sz="2200">
                <a:latin typeface="Times New Roman" panose="02020603050405020304" pitchFamily="18" charset="0"/>
                <a:cs typeface="Times New Roman" panose="02020603050405020304" pitchFamily="18" charset="0"/>
              </a:rPr>
            </a:br>
            <a:r>
              <a:rPr lang="vi-VN" altLang="en-US" sz="2200">
                <a:latin typeface="Times New Roman" panose="02020603050405020304" pitchFamily="18" charset="0"/>
                <a:cs typeface="Times New Roman" panose="02020603050405020304" pitchFamily="18" charset="0"/>
              </a:rPr>
              <a:t>Từ công trình thuỷ điện lớn đầu tiên</a:t>
            </a:r>
            <a:r>
              <a:rPr lang="en-US" altLang="en-US" sz="2200">
                <a:latin typeface="Times New Roman" panose="02020603050405020304" pitchFamily="18" charset="0"/>
                <a:cs typeface="Times New Roman" panose="02020603050405020304" pitchFamily="18" charset="0"/>
              </a:rPr>
              <a:t>.</a:t>
            </a:r>
          </a:p>
        </p:txBody>
      </p:sp>
      <p:sp>
        <p:nvSpPr>
          <p:cNvPr id="10243" name="Text Box 3"/>
          <p:cNvSpPr txBox="1">
            <a:spLocks noChangeArrowheads="1"/>
          </p:cNvSpPr>
          <p:nvPr/>
        </p:nvSpPr>
        <p:spPr bwMode="auto">
          <a:xfrm>
            <a:off x="1828800" y="243683"/>
            <a:ext cx="8001000" cy="855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algn="ctr" eaLnBrk="1" hangingPunct="1">
              <a:lnSpc>
                <a:spcPct val="60000"/>
              </a:lnSpc>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Tiếng đàn ba-la-lai-ca trên sông Đà</a:t>
            </a:r>
          </a:p>
          <a:p>
            <a:pPr lvl="2" algn="ctr" eaLnBrk="1" hangingPunct="1">
              <a:lnSpc>
                <a:spcPct val="60000"/>
              </a:lnSpc>
              <a:spcBef>
                <a:spcPct val="50000"/>
              </a:spcBef>
              <a:buFontTx/>
              <a:buNone/>
            </a:pPr>
            <a:endParaRPr lang="en-US" altLang="en-US" sz="2800" b="1" i="1" u="sng">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s 3"/>
          <p:cNvSpPr/>
          <p:nvPr/>
        </p:nvSpPr>
        <p:spPr>
          <a:xfrm>
            <a:off x="3429000" y="2228672"/>
            <a:ext cx="5181600" cy="1323439"/>
          </a:xfrm>
          <a:prstGeom prst="rect">
            <a:avLst/>
          </a:prstGeom>
          <a:noFill/>
          <a:ln>
            <a:noFill/>
          </a:ln>
        </p:spPr>
        <p:txBody>
          <a:bodyPr>
            <a:spAutoFit/>
          </a:bodyPr>
          <a:lstStyle/>
          <a:p>
            <a:pPr algn="ctr" eaLnBrk="1" hangingPunct="1">
              <a:defRPr/>
            </a:pPr>
            <a:r>
              <a:rPr lang="en-US" altLang="zh-CN" sz="8000" b="1" dirty="0" err="1">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Luyện</a:t>
            </a:r>
            <a:r>
              <a:rPr lang="en-US" altLang="zh-CN" sz="80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 </a:t>
            </a:r>
            <a:r>
              <a:rPr lang="en-US" altLang="zh-CN" sz="8000" b="1" dirty="0" err="1">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rPr>
              <a:t>tập</a:t>
            </a:r>
            <a:endParaRPr lang="en-US" altLang="zh-CN" sz="8000" b="1" dirty="0">
              <a:ln w="9525">
                <a:solidFill>
                  <a:schemeClr val="bg1"/>
                </a:solidFill>
                <a:prstDash val="solid"/>
              </a:ln>
              <a:solidFill>
                <a:srgbClr val="FF0000"/>
              </a:solidFill>
              <a:effectLst>
                <a:outerShdw blurRad="12700" dist="38100" dir="2700000" algn="tl" rotWithShape="0">
                  <a:schemeClr val="bg1">
                    <a:lumMod val="50000"/>
                  </a:schemeClr>
                </a:outerShdw>
              </a:effectLst>
              <a:latin typeface="Times New Roman" panose="02020603050405020304" pitchFamily="18"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314" name="Text Box 3"/>
          <p:cNvSpPr txBox="1">
            <a:spLocks noChangeArrowheads="1"/>
          </p:cNvSpPr>
          <p:nvPr/>
        </p:nvSpPr>
        <p:spPr bwMode="auto">
          <a:xfrm>
            <a:off x="1447800" y="381000"/>
            <a:ext cx="8001000" cy="350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lvl="2" algn="ctr" eaLnBrk="1" hangingPunct="1">
              <a:lnSpc>
                <a:spcPct val="60000"/>
              </a:lnSpc>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Chính tả: Tiếng đàn ba-la-lai-ca trên </a:t>
            </a:r>
            <a:r>
              <a:rPr lang="en-US" altLang="en-US" sz="2800" b="1">
                <a:solidFill>
                  <a:srgbClr val="FF0000"/>
                </a:solidFill>
                <a:latin typeface="Times New Roman" panose="02020603050405020304" pitchFamily="18" charset="0"/>
                <a:cs typeface="Times New Roman" panose="02020603050405020304" pitchFamily="18" charset="0"/>
              </a:rPr>
              <a:t>sông </a:t>
            </a:r>
            <a:r>
              <a:rPr lang="en-US" altLang="en-US" sz="2800" b="1" smtClean="0">
                <a:solidFill>
                  <a:srgbClr val="FF0000"/>
                </a:solidFill>
                <a:latin typeface="Times New Roman" panose="02020603050405020304" pitchFamily="18" charset="0"/>
                <a:cs typeface="Times New Roman" panose="02020603050405020304" pitchFamily="18" charset="0"/>
              </a:rPr>
              <a:t>Đà</a:t>
            </a:r>
            <a:endParaRPr lang="en-US" altLang="en-US" sz="2800" b="1">
              <a:solidFill>
                <a:srgbClr val="FF0000"/>
              </a:solidFill>
              <a:latin typeface="Times New Roman" panose="02020603050405020304" pitchFamily="18" charset="0"/>
              <a:cs typeface="Times New Roman" panose="02020603050405020304" pitchFamily="18" charset="0"/>
            </a:endParaRPr>
          </a:p>
        </p:txBody>
      </p:sp>
      <p:pic>
        <p:nvPicPr>
          <p:cNvPr id="13315" name="Picture 4" descr="1"/>
          <p:cNvPicPr>
            <a:picLocks noChangeAspect="1" noChangeArrowheads="1"/>
          </p:cNvPicPr>
          <p:nvPr/>
        </p:nvPicPr>
        <p:blipFill>
          <a:blip r:embed="rId3">
            <a:lum bright="-10000"/>
            <a:extLst>
              <a:ext uri="{28A0092B-C50C-407E-A947-70E740481C1C}">
                <a14:useLocalDpi xmlns:a14="http://schemas.microsoft.com/office/drawing/2010/main" val="0"/>
              </a:ext>
            </a:extLst>
          </a:blip>
          <a:srcRect/>
          <a:stretch>
            <a:fillRect/>
          </a:stretch>
        </p:blipFill>
        <p:spPr bwMode="auto">
          <a:xfrm>
            <a:off x="2286000" y="1219200"/>
            <a:ext cx="6853238" cy="5092700"/>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85800" y="633412"/>
            <a:ext cx="111252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002060"/>
                </a:solidFill>
                <a:latin typeface="Times New Roman" panose="02020603050405020304" pitchFamily="18" charset="0"/>
                <a:cs typeface="Times New Roman" panose="02020603050405020304" pitchFamily="18" charset="0"/>
              </a:rPr>
              <a:t>Bài tập 2a: Mỗi cột trong bảng dưới đây ghi một cặp tiếng chỉ khác nhau ở âm đầu </a:t>
            </a:r>
            <a:r>
              <a:rPr lang="vi-VN" altLang="en-US" sz="2800" b="1">
                <a:solidFill>
                  <a:srgbClr val="002060"/>
                </a:solidFill>
                <a:latin typeface="Times New Roman" panose="02020603050405020304" pitchFamily="18" charset="0"/>
                <a:cs typeface="Times New Roman" panose="02020603050405020304" pitchFamily="18" charset="0"/>
              </a:rPr>
              <a:t> </a:t>
            </a:r>
            <a:r>
              <a:rPr lang="en-US" altLang="en-US" sz="2800" b="1" i="1">
                <a:solidFill>
                  <a:srgbClr val="002060"/>
                </a:solidFill>
                <a:latin typeface="Times New Roman" panose="02020603050405020304" pitchFamily="18" charset="0"/>
                <a:cs typeface="Times New Roman" panose="02020603050405020304" pitchFamily="18" charset="0"/>
              </a:rPr>
              <a:t>l</a:t>
            </a:r>
            <a:r>
              <a:rPr lang="en-US" altLang="en-US" sz="2800" b="1">
                <a:solidFill>
                  <a:srgbClr val="002060"/>
                </a:solidFill>
                <a:latin typeface="Times New Roman" panose="02020603050405020304" pitchFamily="18" charset="0"/>
                <a:cs typeface="Times New Roman" panose="02020603050405020304" pitchFamily="18" charset="0"/>
              </a:rPr>
              <a:t> </a:t>
            </a:r>
            <a:r>
              <a:rPr lang="vi-VN" altLang="en-US" sz="2800" b="1">
                <a:solidFill>
                  <a:srgbClr val="002060"/>
                </a:solidFill>
                <a:latin typeface="Times New Roman" panose="02020603050405020304" pitchFamily="18" charset="0"/>
                <a:cs typeface="Times New Roman" panose="02020603050405020304" pitchFamily="18" charset="0"/>
              </a:rPr>
              <a:t> </a:t>
            </a:r>
            <a:r>
              <a:rPr lang="en-US" altLang="en-US" sz="2800" b="1">
                <a:solidFill>
                  <a:srgbClr val="002060"/>
                </a:solidFill>
                <a:latin typeface="Times New Roman" panose="02020603050405020304" pitchFamily="18" charset="0"/>
                <a:cs typeface="Times New Roman" panose="02020603050405020304" pitchFamily="18" charset="0"/>
              </a:rPr>
              <a:t>hay </a:t>
            </a:r>
            <a:r>
              <a:rPr lang="en-US" altLang="en-US" sz="2800" b="1" i="1">
                <a:solidFill>
                  <a:srgbClr val="002060"/>
                </a:solidFill>
                <a:latin typeface="Times New Roman" panose="02020603050405020304" pitchFamily="18" charset="0"/>
                <a:cs typeface="Times New Roman" panose="02020603050405020304" pitchFamily="18" charset="0"/>
              </a:rPr>
              <a:t>n. </a:t>
            </a:r>
            <a:r>
              <a:rPr lang="en-US" altLang="en-US" sz="2800" b="1">
                <a:solidFill>
                  <a:srgbClr val="002060"/>
                </a:solidFill>
                <a:latin typeface="Times New Roman" panose="02020603050405020304" pitchFamily="18" charset="0"/>
                <a:cs typeface="Times New Roman" panose="02020603050405020304" pitchFamily="18" charset="0"/>
              </a:rPr>
              <a:t>Hãy tìm những từ ngữ có các </a:t>
            </a:r>
            <a:r>
              <a:rPr lang="en-US" altLang="en-US" sz="2800" b="1">
                <a:solidFill>
                  <a:srgbClr val="002060"/>
                </a:solidFill>
                <a:latin typeface="Times New Roman" panose="02020603050405020304" pitchFamily="18" charset="0"/>
                <a:cs typeface="Times New Roman" panose="02020603050405020304" pitchFamily="18" charset="0"/>
              </a:rPr>
              <a:t>tiếng </a:t>
            </a:r>
            <a:r>
              <a:rPr lang="en-US" altLang="en-US" sz="2800" b="1" smtClean="0">
                <a:solidFill>
                  <a:srgbClr val="002060"/>
                </a:solidFill>
                <a:latin typeface="Times New Roman" panose="02020603050405020304" pitchFamily="18" charset="0"/>
                <a:cs typeface="Times New Roman" panose="02020603050405020304" pitchFamily="18" charset="0"/>
              </a:rPr>
              <a:t>đó</a:t>
            </a:r>
            <a:endParaRPr lang="en-US" altLang="en-US" sz="2800" b="1">
              <a:solidFill>
                <a:srgbClr val="002060"/>
              </a:solidFill>
              <a:latin typeface="Times New Roman" panose="02020603050405020304" pitchFamily="18" charset="0"/>
              <a:cs typeface="Times New Roman" panose="02020603050405020304" pitchFamily="18" charset="0"/>
            </a:endParaRPr>
          </a:p>
        </p:txBody>
      </p:sp>
      <p:graphicFrame>
        <p:nvGraphicFramePr>
          <p:cNvPr id="6" name="Group 45"/>
          <p:cNvGraphicFramePr>
            <a:graphicFrameLocks/>
          </p:cNvGraphicFramePr>
          <p:nvPr>
            <p:extLst>
              <p:ext uri="{D42A27DB-BD31-4B8C-83A1-F6EECF244321}">
                <p14:modId xmlns:p14="http://schemas.microsoft.com/office/powerpoint/2010/main" val="243104187"/>
              </p:ext>
            </p:extLst>
          </p:nvPr>
        </p:nvGraphicFramePr>
        <p:xfrm>
          <a:off x="2438400" y="1587519"/>
          <a:ext cx="7010400" cy="2298700"/>
        </p:xfrm>
        <a:graphic>
          <a:graphicData uri="http://schemas.openxmlformats.org/drawingml/2006/table">
            <a:tbl>
              <a:tblPr/>
              <a:tblGrid>
                <a:gridCol w="1752600"/>
                <a:gridCol w="1752600"/>
                <a:gridCol w="1752600"/>
                <a:gridCol w="1752600"/>
              </a:tblGrid>
              <a:tr h="1149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4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lẻ</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rPr>
                        <a:t>lo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lở</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FFCC99"/>
                    </a:solidFill>
                  </a:tcPr>
                </a:tc>
              </a:tr>
              <a:tr h="1149350">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na</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nẻ</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a:ln>
                            <a:noFill/>
                          </a:ln>
                          <a:solidFill>
                            <a:schemeClr val="tx1"/>
                          </a:solidFill>
                          <a:effectLst/>
                          <a:latin typeface="Times New Roman" panose="02020603050405020304" pitchFamily="18" charset="0"/>
                          <a:cs typeface="Times New Roman" panose="02020603050405020304" pitchFamily="18" charset="0"/>
                        </a:rPr>
                        <a:t>no</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c>
                  <a:txBody>
                    <a:bodyPr/>
                    <a:lstStyle/>
                    <a:p>
                      <a:pPr marL="0" marR="0" lvl="0" indent="0" algn="ctr" defTabSz="914400" rtl="0" eaLnBrk="1" fontAlgn="base" latinLnBrk="0" hangingPunct="1">
                        <a:lnSpc>
                          <a:spcPct val="100000"/>
                        </a:lnSpc>
                        <a:spcBef>
                          <a:spcPct val="20000"/>
                        </a:spcBef>
                        <a:spcAft>
                          <a:spcPct val="0"/>
                        </a:spcAft>
                        <a:buClr>
                          <a:schemeClr val="hlink"/>
                        </a:buClr>
                        <a:buSzPct val="120000"/>
                        <a:buFontTx/>
                        <a:buNone/>
                        <a:tabLst/>
                      </a:pPr>
                      <a:r>
                        <a:rPr kumimoji="0" lang="en-US" sz="2800" b="0" i="0" u="none" strike="noStrike" cap="none" normalizeH="0" baseline="0" dirty="0" err="1">
                          <a:ln>
                            <a:noFill/>
                          </a:ln>
                          <a:solidFill>
                            <a:schemeClr val="tx1"/>
                          </a:solidFill>
                          <a:effectLst/>
                          <a:latin typeface="Times New Roman" panose="02020603050405020304" pitchFamily="18" charset="0"/>
                          <a:cs typeface="Times New Roman" panose="02020603050405020304" pitchFamily="18" charset="0"/>
                        </a:rPr>
                        <a:t>nở</a:t>
                      </a:r>
                      <a:endParaRPr kumimoji="0" lang="en-US" sz="2800" b="0"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CC99"/>
                    </a:solidFill>
                  </a:tcPr>
                </a:tc>
              </a:tr>
            </a:tbl>
          </a:graphicData>
        </a:graphic>
      </p:graphicFrame>
      <p:sp>
        <p:nvSpPr>
          <p:cNvPr id="7" name="Text Box 46"/>
          <p:cNvSpPr txBox="1">
            <a:spLocks noChangeArrowheads="1"/>
          </p:cNvSpPr>
          <p:nvPr/>
        </p:nvSpPr>
        <p:spPr bwMode="auto">
          <a:xfrm>
            <a:off x="1447800" y="4114800"/>
            <a:ext cx="36576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2800" b="1">
                <a:solidFill>
                  <a:srgbClr val="FF0000"/>
                </a:solidFill>
                <a:latin typeface="Times New Roman" panose="02020603050405020304" pitchFamily="18" charset="0"/>
                <a:cs typeface="Times New Roman" panose="02020603050405020304" pitchFamily="18" charset="0"/>
              </a:rPr>
              <a:t>Mẫu: la hét / nết na</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000" fill="hold"/>
                                        <p:tgtEl>
                                          <p:spTgt spid="5"/>
                                        </p:tgtEl>
                                        <p:attrNameLst>
                                          <p:attrName>ppt_w</p:attrName>
                                        </p:attrNameLst>
                                      </p:cBhvr>
                                      <p:tavLst>
                                        <p:tav tm="0">
                                          <p:val>
                                            <p:fltVal val="0"/>
                                          </p:val>
                                        </p:tav>
                                        <p:tav tm="100000">
                                          <p:val>
                                            <p:strVal val="#ppt_w"/>
                                          </p:val>
                                        </p:tav>
                                      </p:tavLst>
                                    </p:anim>
                                    <p:anim calcmode="lin" valueType="num">
                                      <p:cBhvr>
                                        <p:cTn id="8" dur="2000" fill="hold"/>
                                        <p:tgtEl>
                                          <p:spTgt spid="5"/>
                                        </p:tgtEl>
                                        <p:attrNameLst>
                                          <p:attrName>ppt_h</p:attrName>
                                        </p:attrNameLst>
                                      </p:cBhvr>
                                      <p:tavLst>
                                        <p:tav tm="0">
                                          <p:val>
                                            <p:fltVal val="0"/>
                                          </p:val>
                                        </p:tav>
                                        <p:tav tm="100000">
                                          <p:val>
                                            <p:strVal val="#ppt_h"/>
                                          </p:val>
                                        </p:tav>
                                      </p:tavLst>
                                    </p:anim>
                                    <p:animEffect transition="in" filter="fade">
                                      <p:cBhvr>
                                        <p:cTn id="9" dur="2000"/>
                                        <p:tgtEl>
                                          <p:spTgt spid="5"/>
                                        </p:tgtEl>
                                      </p:cBhvr>
                                    </p:animEffect>
                                  </p:childTnLst>
                                </p:cTn>
                              </p:par>
                            </p:childTnLst>
                          </p:cTn>
                        </p:par>
                        <p:par>
                          <p:cTn id="10" fill="hold" nodeType="afterGroup">
                            <p:stCondLst>
                              <p:cond delay="2000"/>
                            </p:stCondLst>
                            <p:childTnLst>
                              <p:par>
                                <p:cTn id="11" presetID="53" presetClass="entr" presetSubtype="0" fill="hold" nodeType="after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2000" fill="hold"/>
                                        <p:tgtEl>
                                          <p:spTgt spid="6"/>
                                        </p:tgtEl>
                                        <p:attrNameLst>
                                          <p:attrName>ppt_w</p:attrName>
                                        </p:attrNameLst>
                                      </p:cBhvr>
                                      <p:tavLst>
                                        <p:tav tm="0">
                                          <p:val>
                                            <p:fltVal val="0"/>
                                          </p:val>
                                        </p:tav>
                                        <p:tav tm="100000">
                                          <p:val>
                                            <p:strVal val="#ppt_w"/>
                                          </p:val>
                                        </p:tav>
                                      </p:tavLst>
                                    </p:anim>
                                    <p:anim calcmode="lin" valueType="num">
                                      <p:cBhvr>
                                        <p:cTn id="14" dur="2000" fill="hold"/>
                                        <p:tgtEl>
                                          <p:spTgt spid="6"/>
                                        </p:tgtEl>
                                        <p:attrNameLst>
                                          <p:attrName>ppt_h</p:attrName>
                                        </p:attrNameLst>
                                      </p:cBhvr>
                                      <p:tavLst>
                                        <p:tav tm="0">
                                          <p:val>
                                            <p:fltVal val="0"/>
                                          </p:val>
                                        </p:tav>
                                        <p:tav tm="100000">
                                          <p:val>
                                            <p:strVal val="#ppt_h"/>
                                          </p:val>
                                        </p:tav>
                                      </p:tavLst>
                                    </p:anim>
                                    <p:animEffect transition="in" filter="fade">
                                      <p:cBhvr>
                                        <p:cTn id="15" dur="2000"/>
                                        <p:tgtEl>
                                          <p:spTgt spid="6"/>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9"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 calcmode="lin" valueType="num">
                                      <p:cBhvr>
                                        <p:cTn id="20" dur="1000" fill="hold"/>
                                        <p:tgtEl>
                                          <p:spTgt spid="7"/>
                                        </p:tgtEl>
                                        <p:attrNameLst>
                                          <p:attrName>ppt_x</p:attrName>
                                        </p:attrNameLst>
                                      </p:cBhvr>
                                      <p:tavLst>
                                        <p:tav tm="0">
                                          <p:val>
                                            <p:strVal val="#ppt_x-.2"/>
                                          </p:val>
                                        </p:tav>
                                        <p:tav tm="100000">
                                          <p:val>
                                            <p:strVal val="#ppt_x"/>
                                          </p:val>
                                        </p:tav>
                                      </p:tavLst>
                                    </p:anim>
                                    <p:anim calcmode="lin" valueType="num">
                                      <p:cBhvr>
                                        <p:cTn id="21" dur="1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22"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625</TotalTime>
  <Words>610</Words>
  <Application>Microsoft Office PowerPoint</Application>
  <PresentationFormat>Widescreen</PresentationFormat>
  <Paragraphs>103</Paragraphs>
  <Slides>14</Slides>
  <Notes>8</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14</vt:i4>
      </vt:variant>
    </vt:vector>
  </HeadingPairs>
  <TitlesOfParts>
    <vt:vector size="22" baseType="lpstr">
      <vt:lpstr>HP001 4 hàng</vt:lpstr>
      <vt:lpstr>Arial</vt:lpstr>
      <vt:lpstr>Calibri</vt:lpstr>
      <vt:lpstr>VNI-Times</vt:lpstr>
      <vt:lpstr>Times New Roman</vt:lpstr>
      <vt:lpstr>Wingdings</vt:lpstr>
      <vt:lpstr>等线</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XP SP3 Multi main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Thanh An</dc:creator>
  <cp:lastModifiedBy>Huy Hoang</cp:lastModifiedBy>
  <cp:revision>84</cp:revision>
  <dcterms:created xsi:type="dcterms:W3CDTF">2011-10-12T11:28:57Z</dcterms:created>
  <dcterms:modified xsi:type="dcterms:W3CDTF">2021-10-30T14:55:59Z</dcterms:modified>
</cp:coreProperties>
</file>