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8"/>
  </p:notesMasterIdLst>
  <p:sldIdLst>
    <p:sldId id="258" r:id="rId6"/>
    <p:sldId id="287" r:id="rId7"/>
    <p:sldId id="280" r:id="rId8"/>
    <p:sldId id="281" r:id="rId9"/>
    <p:sldId id="260" r:id="rId10"/>
    <p:sldId id="256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-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 smtClean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ADB4AD-9B80-408B-90D0-451142B12D85}" type="pres">
      <dgm:prSet presAssocID="{1FAC956B-D2CE-4B92-BCEF-037B5E61BDE7}" presName="root1" presStyleCnt="0"/>
      <dgm:spPr/>
      <dgm:t>
        <a:bodyPr/>
        <a:lstStyle/>
        <a:p>
          <a:endParaRPr lang="en-US"/>
        </a:p>
      </dgm:t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016D99-69CE-45B7-9A01-ED27E7DDC31C}" type="pres">
      <dgm:prSet presAssocID="{1FAC956B-D2CE-4B92-BCEF-037B5E61BDE7}" presName="level2hierChild" presStyleCnt="0"/>
      <dgm:spPr/>
      <dgm:t>
        <a:bodyPr/>
        <a:lstStyle/>
        <a:p>
          <a:endParaRPr lang="en-US"/>
        </a:p>
      </dgm:t>
    </dgm:pt>
    <dgm:pt modelId="{6BB62358-80D6-46DB-82F0-694DC2B0C4CA}" type="pres">
      <dgm:prSet presAssocID="{FAC7C6F0-BDE4-459F-92F1-7C150253297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D2ACC3E-3EFD-4649-82F6-AED4DFC548AB}" type="pres">
      <dgm:prSet presAssocID="{FAC7C6F0-BDE4-459F-92F1-7C150253297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1F5F398-E331-4199-82B1-80CBD28E1C9C}" type="pres">
      <dgm:prSet presAssocID="{B708692B-6070-42FE-A94E-BA646B3D4A80}" presName="root2" presStyleCnt="0"/>
      <dgm:spPr/>
      <dgm:t>
        <a:bodyPr/>
        <a:lstStyle/>
        <a:p>
          <a:endParaRPr lang="en-US"/>
        </a:p>
      </dgm:t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316FD1-3E06-4835-8CA6-4643423095E9}" type="pres">
      <dgm:prSet presAssocID="{B708692B-6070-42FE-A94E-BA646B3D4A80}" presName="level3hierChild" presStyleCnt="0"/>
      <dgm:spPr/>
      <dgm:t>
        <a:bodyPr/>
        <a:lstStyle/>
        <a:p>
          <a:endParaRPr lang="en-US"/>
        </a:p>
      </dgm:t>
    </dgm:pt>
    <dgm:pt modelId="{B00DF915-083A-4275-BDB8-01C23F4106FD}" type="pres">
      <dgm:prSet presAssocID="{E2842788-DE21-44DF-AC39-FFA1ABF6C86F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E6EE3946-28DF-463A-85E3-8EF6A59A14A5}" type="pres">
      <dgm:prSet presAssocID="{E2842788-DE21-44DF-AC39-FFA1ABF6C86F}" presName="connTx" presStyleLbl="parChTrans1D3" presStyleIdx="0" presStyleCnt="6"/>
      <dgm:spPr/>
      <dgm:t>
        <a:bodyPr/>
        <a:lstStyle/>
        <a:p>
          <a:endParaRPr lang="en-US"/>
        </a:p>
      </dgm:t>
    </dgm:pt>
    <dgm:pt modelId="{2692847C-C96F-4885-AB20-F190BD60CDB1}" type="pres">
      <dgm:prSet presAssocID="{F68E351B-851D-4355-ACD3-99F628DF8465}" presName="root2" presStyleCnt="0"/>
      <dgm:spPr/>
      <dgm:t>
        <a:bodyPr/>
        <a:lstStyle/>
        <a:p>
          <a:endParaRPr lang="en-US"/>
        </a:p>
      </dgm:t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EE0B9-E751-4E3A-B1CE-76EBE4986C7D}" type="pres">
      <dgm:prSet presAssocID="{F68E351B-851D-4355-ACD3-99F628DF8465}" presName="level3hierChild" presStyleCnt="0"/>
      <dgm:spPr/>
      <dgm:t>
        <a:bodyPr/>
        <a:lstStyle/>
        <a:p>
          <a:endParaRPr lang="en-US"/>
        </a:p>
      </dgm:t>
    </dgm:pt>
    <dgm:pt modelId="{27F2C4E6-4B90-4FF9-ADAB-1F73E44589F7}" type="pres">
      <dgm:prSet presAssocID="{1522D3C7-E73A-42A2-9DD3-1822AE6255D7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82A9847-555F-4AE3-B2EB-D7C8507A8D89}" type="pres">
      <dgm:prSet presAssocID="{1522D3C7-E73A-42A2-9DD3-1822AE6255D7}" presName="connTx" presStyleLbl="parChTrans1D3" presStyleIdx="1" presStyleCnt="6"/>
      <dgm:spPr/>
      <dgm:t>
        <a:bodyPr/>
        <a:lstStyle/>
        <a:p>
          <a:endParaRPr lang="en-US"/>
        </a:p>
      </dgm:t>
    </dgm:pt>
    <dgm:pt modelId="{1FA71551-C2F3-4A72-8B26-9621F89C69ED}" type="pres">
      <dgm:prSet presAssocID="{F508D084-3C32-4820-BFFE-F58CACC4ECFB}" presName="root2" presStyleCnt="0"/>
      <dgm:spPr/>
      <dgm:t>
        <a:bodyPr/>
        <a:lstStyle/>
        <a:p>
          <a:endParaRPr lang="en-US"/>
        </a:p>
      </dgm:t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207005-96F1-4AB5-9F6A-A167AE8B917C}" type="pres">
      <dgm:prSet presAssocID="{F508D084-3C32-4820-BFFE-F58CACC4ECFB}" presName="level3hierChild" presStyleCnt="0"/>
      <dgm:spPr/>
      <dgm:t>
        <a:bodyPr/>
        <a:lstStyle/>
        <a:p>
          <a:endParaRPr lang="en-US"/>
        </a:p>
      </dgm:t>
    </dgm:pt>
    <dgm:pt modelId="{225154F5-6FF1-491F-AC7B-6AF7D7CF1E28}" type="pres">
      <dgm:prSet presAssocID="{578EB9D2-3377-4756-A63A-13305798B457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25C543A9-4E55-468E-AC75-F65792E20648}" type="pres">
      <dgm:prSet presAssocID="{578EB9D2-3377-4756-A63A-13305798B457}" presName="connTx" presStyleLbl="parChTrans1D3" presStyleIdx="2" presStyleCnt="6"/>
      <dgm:spPr/>
      <dgm:t>
        <a:bodyPr/>
        <a:lstStyle/>
        <a:p>
          <a:endParaRPr lang="en-US"/>
        </a:p>
      </dgm:t>
    </dgm:pt>
    <dgm:pt modelId="{DB8E1B89-B42A-4798-AD85-6607725D7F66}" type="pres">
      <dgm:prSet presAssocID="{D1DA015E-8097-4A7C-809C-99337D46687C}" presName="root2" presStyleCnt="0"/>
      <dgm:spPr/>
      <dgm:t>
        <a:bodyPr/>
        <a:lstStyle/>
        <a:p>
          <a:endParaRPr lang="en-US"/>
        </a:p>
      </dgm:t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8E551C-31A7-40DB-B6EA-AD1B1D16A66A}" type="pres">
      <dgm:prSet presAssocID="{D1DA015E-8097-4A7C-809C-99337D46687C}" presName="level3hierChild" presStyleCnt="0"/>
      <dgm:spPr/>
      <dgm:t>
        <a:bodyPr/>
        <a:lstStyle/>
        <a:p>
          <a:endParaRPr lang="en-US"/>
        </a:p>
      </dgm:t>
    </dgm:pt>
    <dgm:pt modelId="{6DF1D02E-93B9-4C44-A7DD-08B8FC388B1B}" type="pres">
      <dgm:prSet presAssocID="{38F215B2-62D4-409D-87A5-4CE29E1DCAFB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64C9F7C0-A113-4350-9E7A-FDAB2457B96F}" type="pres">
      <dgm:prSet presAssocID="{38F215B2-62D4-409D-87A5-4CE29E1DCAFB}" presName="connTx" presStyleLbl="parChTrans1D3" presStyleIdx="3" presStyleCnt="6"/>
      <dgm:spPr/>
      <dgm:t>
        <a:bodyPr/>
        <a:lstStyle/>
        <a:p>
          <a:endParaRPr lang="en-US"/>
        </a:p>
      </dgm:t>
    </dgm:pt>
    <dgm:pt modelId="{24CCCFFD-2597-4661-8C09-B43D8FCBB1F7}" type="pres">
      <dgm:prSet presAssocID="{0210B75F-27F6-4010-B3A2-725B5299A6AC}" presName="root2" presStyleCnt="0"/>
      <dgm:spPr/>
      <dgm:t>
        <a:bodyPr/>
        <a:lstStyle/>
        <a:p>
          <a:endParaRPr lang="en-US"/>
        </a:p>
      </dgm:t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37D93-542E-41EF-9CD5-692AFE80CCE0}" type="pres">
      <dgm:prSet presAssocID="{0210B75F-27F6-4010-B3A2-725B5299A6AC}" presName="level3hierChild" presStyleCnt="0"/>
      <dgm:spPr/>
      <dgm:t>
        <a:bodyPr/>
        <a:lstStyle/>
        <a:p>
          <a:endParaRPr lang="en-US"/>
        </a:p>
      </dgm:t>
    </dgm:pt>
    <dgm:pt modelId="{BEA95EA6-8B6C-4935-AAB5-69DB0EA482DA}" type="pres">
      <dgm:prSet presAssocID="{58A9ADBB-ECBA-4F3B-ABD6-136A66B2F2EA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8C5A94D4-1A4D-4014-ADDE-AA9FA7ADBF37}" type="pres">
      <dgm:prSet presAssocID="{58A9ADBB-ECBA-4F3B-ABD6-136A66B2F2EA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7B8D07C-F300-4EDD-A347-73FD7F22ACD7}" type="pres">
      <dgm:prSet presAssocID="{CBAFB3C1-8CC6-4425-8DAD-BA47F844B051}" presName="root2" presStyleCnt="0"/>
      <dgm:spPr/>
      <dgm:t>
        <a:bodyPr/>
        <a:lstStyle/>
        <a:p>
          <a:endParaRPr lang="en-US"/>
        </a:p>
      </dgm:t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B008E0-336F-4C72-A5D3-623C12F243E0}" type="pres">
      <dgm:prSet presAssocID="{CBAFB3C1-8CC6-4425-8DAD-BA47F844B051}" presName="level3hierChild" presStyleCnt="0"/>
      <dgm:spPr/>
      <dgm:t>
        <a:bodyPr/>
        <a:lstStyle/>
        <a:p>
          <a:endParaRPr lang="en-US"/>
        </a:p>
      </dgm:t>
    </dgm:pt>
    <dgm:pt modelId="{C32894EC-6C03-41C9-B714-58D7A9AE2984}" type="pres">
      <dgm:prSet presAssocID="{0DBDE964-D887-4E70-B746-9E504E467004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C5000E75-5AC7-4C2B-8CE4-ECBBB8C61184}" type="pres">
      <dgm:prSet presAssocID="{0DBDE964-D887-4E70-B746-9E504E467004}" presName="connTx" presStyleLbl="parChTrans1D3" presStyleIdx="4" presStyleCnt="6"/>
      <dgm:spPr/>
      <dgm:t>
        <a:bodyPr/>
        <a:lstStyle/>
        <a:p>
          <a:endParaRPr lang="en-US"/>
        </a:p>
      </dgm:t>
    </dgm:pt>
    <dgm:pt modelId="{51E05E2D-3395-4FA4-9A11-2C4B9185F78F}" type="pres">
      <dgm:prSet presAssocID="{8ACC65D6-17B8-4B7D-919B-6181B553D4E3}" presName="root2" presStyleCnt="0"/>
      <dgm:spPr/>
      <dgm:t>
        <a:bodyPr/>
        <a:lstStyle/>
        <a:p>
          <a:endParaRPr lang="en-US"/>
        </a:p>
      </dgm:t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14B760-E132-4E39-B027-EEBA2F14ADFB}" type="pres">
      <dgm:prSet presAssocID="{8ACC65D6-17B8-4B7D-919B-6181B553D4E3}" presName="level3hierChild" presStyleCnt="0"/>
      <dgm:spPr/>
      <dgm:t>
        <a:bodyPr/>
        <a:lstStyle/>
        <a:p>
          <a:endParaRPr lang="en-US"/>
        </a:p>
      </dgm:t>
    </dgm:pt>
    <dgm:pt modelId="{4E1F4ED4-8F71-4AD3-8569-B349CECFC160}" type="pres">
      <dgm:prSet presAssocID="{6014C506-D6D4-4A08-AA79-59DF914B8CA5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04A893AE-4535-4A3C-A263-8424DDD46ECD}" type="pres">
      <dgm:prSet presAssocID="{6014C506-D6D4-4A08-AA79-59DF914B8CA5}" presName="connTx" presStyleLbl="parChTrans1D3" presStyleIdx="5" presStyleCnt="6"/>
      <dgm:spPr/>
      <dgm:t>
        <a:bodyPr/>
        <a:lstStyle/>
        <a:p>
          <a:endParaRPr lang="en-US"/>
        </a:p>
      </dgm:t>
    </dgm:pt>
    <dgm:pt modelId="{317EFD29-9156-4CCF-B1EB-4799C2E9CF58}" type="pres">
      <dgm:prSet presAssocID="{FFF9A86C-8D0A-457E-9D8D-EFB2E89B6F9F}" presName="root2" presStyleCnt="0"/>
      <dgm:spPr/>
      <dgm:t>
        <a:bodyPr/>
        <a:lstStyle/>
        <a:p>
          <a:endParaRPr lang="en-US"/>
        </a:p>
      </dgm:t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CFF9D5-B091-458A-99BC-BCA7917A6588}" type="pres">
      <dgm:prSet presAssocID="{FFF9A86C-8D0A-457E-9D8D-EFB2E89B6F9F}" presName="level3hierChild" presStyleCnt="0"/>
      <dgm:spPr/>
      <dgm:t>
        <a:bodyPr/>
        <a:lstStyle/>
        <a:p>
          <a:endParaRPr lang="en-US"/>
        </a:p>
      </dgm:t>
    </dgm:pt>
  </dgm:ptLst>
  <dgm:cxnLst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 smtClean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8.gif"/><Relationship Id="rId4" Type="http://schemas.openxmlformats.org/officeDocument/2006/relationships/image" Target="../media/image12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11 000</a:t>
            </a:r>
          </a:p>
          <a:p>
            <a:pPr algn="r"/>
            <a:r>
              <a:rPr lang="en-US" sz="3600" dirty="0" smtClean="0"/>
              <a:t>3 000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/>
              <a:t>9 360</a:t>
            </a:r>
          </a:p>
          <a:p>
            <a:pPr algn="r"/>
            <a:r>
              <a:rPr lang="en-US" sz="3600" dirty="0" smtClean="0"/>
              <a:t>5 450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10 072</a:t>
            </a:r>
          </a:p>
          <a:p>
            <a:pPr algn="r"/>
            <a:r>
              <a:rPr lang="en-US" sz="3600" dirty="0" smtClean="0"/>
              <a:t>3 580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B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C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4000" b="1" i="1" u="none" strike="noStrike" kern="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11 000</a:t>
            </a:r>
          </a:p>
          <a:p>
            <a:pPr algn="r"/>
            <a:r>
              <a:rPr lang="en-US" sz="3600" dirty="0" smtClean="0"/>
              <a:t>3 000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/>
              <a:t>9 360</a:t>
            </a:r>
          </a:p>
          <a:p>
            <a:pPr algn="r"/>
            <a:r>
              <a:rPr lang="en-US" sz="3600" dirty="0" smtClean="0"/>
              <a:t>5 450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10 072</a:t>
            </a:r>
          </a:p>
          <a:p>
            <a:pPr algn="r"/>
            <a:r>
              <a:rPr lang="en-US" sz="3600" dirty="0" smtClean="0"/>
              <a:t>3 580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B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C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14 000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14 810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13 652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4000" b="1" i="1" kern="0" noProof="0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  <a:endPara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  <a:endPara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 smtClean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09800" y="224809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</a:t>
            </a:r>
            <a:r>
              <a:rPr lang="vi-VN" sz="3600" dirty="0" smtClean="0"/>
              <a:t>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 smtClean="0"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180 510 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l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210 365 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6" y="-151693"/>
            <a:ext cx="2168086" cy="216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5" y="5765684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6093" y="496946"/>
            <a:ext cx="6943946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6" y="1739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  <a:endPara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 smtClean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4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  <a:endPara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nhớ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6; 6 cộng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lang="nl-NL" sz="3500" b="1" kern="0" dirty="0" smtClean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nhớ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8;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 smtClean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11;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nhớ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852</Words>
  <Application>Microsoft Office PowerPoint</Application>
  <PresentationFormat>Widescreen</PresentationFormat>
  <Paragraphs>143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#9Slide03 AmpleSoft Bold</vt:lpstr>
      <vt:lpstr>#9Slide07 HoneyCream</vt:lpstr>
      <vt:lpstr>#9Slide07 IcielCadena</vt:lpstr>
      <vt:lpstr>Arial</vt:lpstr>
      <vt:lpstr>Calibri</vt:lpstr>
      <vt:lpstr>Calibri Light</vt:lpstr>
      <vt:lpstr>Cambria</vt:lpstr>
      <vt:lpstr>等线</vt:lpstr>
      <vt:lpstr>SVN-Newton</vt:lpstr>
      <vt:lpstr>Times New Roman</vt:lpstr>
      <vt:lpstr>思源黑体 CN</vt:lpstr>
      <vt:lpstr>Office Theme</vt:lpstr>
      <vt:lpstr>Feeling Activities for Kindergarten by Slidesgo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IT</cp:lastModifiedBy>
  <cp:revision>26</cp:revision>
  <dcterms:created xsi:type="dcterms:W3CDTF">2023-08-07T01:12:00Z</dcterms:created>
  <dcterms:modified xsi:type="dcterms:W3CDTF">2023-11-16T06:15:29Z</dcterms:modified>
</cp:coreProperties>
</file>