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8" r:id="rId3"/>
    <p:sldMasterId id="2147483714" r:id="rId4"/>
    <p:sldMasterId id="2147483726" r:id="rId5"/>
    <p:sldMasterId id="2147483805" r:id="rId6"/>
  </p:sldMasterIdLst>
  <p:notesMasterIdLst>
    <p:notesMasterId r:id="rId20"/>
  </p:notesMasterIdLst>
  <p:sldIdLst>
    <p:sldId id="294" r:id="rId7"/>
    <p:sldId id="266" r:id="rId8"/>
    <p:sldId id="303" r:id="rId9"/>
    <p:sldId id="302" r:id="rId10"/>
    <p:sldId id="336" r:id="rId11"/>
    <p:sldId id="337" r:id="rId12"/>
    <p:sldId id="313" r:id="rId13"/>
    <p:sldId id="338" r:id="rId14"/>
    <p:sldId id="306" r:id="rId15"/>
    <p:sldId id="339" r:id="rId16"/>
    <p:sldId id="307" r:id="rId17"/>
    <p:sldId id="316" r:id="rId18"/>
    <p:sldId id="341" r:id="rId19"/>
  </p:sldIdLst>
  <p:sldSz cx="9144000" cy="5145088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 varScale="1">
        <p:scale>
          <a:sx n="92" d="100"/>
          <a:sy n="92" d="100"/>
        </p:scale>
        <p:origin x="738" y="7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C427115A-5D91-4F73-B7D2-5CF1B0081547}" type="datetimeFigureOut">
              <a:rPr lang="zh-CN" altLang="en-US" smtClean="0"/>
              <a:pPr/>
              <a:t>2023/11/16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180DA490-5FB8-498A-9411-3B2086015F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715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15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4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82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96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68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629841" y="1457775"/>
            <a:ext cx="7884319" cy="305966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23605" y="1547275"/>
            <a:ext cx="3251597" cy="35380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123605" y="1912518"/>
            <a:ext cx="3251597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>
          <a:xfrm>
            <a:off x="628650" y="4768735"/>
            <a:ext cx="2057400" cy="273928"/>
          </a:xfrm>
        </p:spPr>
        <p:txBody>
          <a:bodyPr/>
          <a:lstStyle/>
          <a:p>
            <a:fld id="{722F6D6F-DD99-46DF-A9EA-728D63EA6A31}" type="datetimeFigureOut">
              <a:rPr lang="en-AU" smtClean="0"/>
              <a:pPr/>
              <a:t>16/11/2023</a:t>
            </a:fld>
            <a:endParaRPr lang="en-A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/>
          <a:p>
            <a:endParaRPr lang="en-A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/>
          <a:p>
            <a:fld id="{84AD2E7E-F7BA-4F6B-9D0C-0B2331C2AE0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517971"/>
      </p:ext>
    </p:extLst>
  </p:cSld>
  <p:clrMapOvr>
    <a:masterClrMapping/>
  </p:clrMapOvr>
  <p:transition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53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86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6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2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16/11/2023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16/11/2023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284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4"/>
            <a:ext cx="7772400" cy="11028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342991" indent="0" algn="ctr">
              <a:buNone/>
              <a:defRPr/>
            </a:lvl2pPr>
            <a:lvl3pPr marL="685983" indent="0" algn="ctr">
              <a:buNone/>
              <a:defRPr/>
            </a:lvl3pPr>
            <a:lvl4pPr marL="1028974" indent="0" algn="ctr">
              <a:buNone/>
              <a:defRPr/>
            </a:lvl4pPr>
            <a:lvl5pPr marL="1371966" indent="0" algn="ctr">
              <a:buNone/>
              <a:defRPr/>
            </a:lvl5pPr>
            <a:lvl6pPr marL="1714957" indent="0" algn="ctr">
              <a:buNone/>
              <a:defRPr/>
            </a:lvl6pPr>
            <a:lvl7pPr marL="2057949" indent="0" algn="ctr">
              <a:buNone/>
              <a:defRPr/>
            </a:lvl7pPr>
            <a:lvl8pPr marL="2400940" indent="0" algn="ctr">
              <a:buNone/>
              <a:defRPr/>
            </a:lvl8pPr>
            <a:lvl9pPr marL="27439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B2FE6BF-10E6-4A31-89C0-C3643C783310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6BA50091-03AC-4AAA-A31D-1B2D442CE422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00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7"/>
            <a:ext cx="7772400" cy="1021872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91" indent="0">
              <a:buNone/>
              <a:defRPr sz="1350"/>
            </a:lvl2pPr>
            <a:lvl3pPr marL="685983" indent="0">
              <a:buNone/>
              <a:defRPr sz="1200"/>
            </a:lvl3pPr>
            <a:lvl4pPr marL="1028974" indent="0">
              <a:buNone/>
              <a:defRPr sz="1050"/>
            </a:lvl4pPr>
            <a:lvl5pPr marL="1371966" indent="0">
              <a:buNone/>
              <a:defRPr sz="1050"/>
            </a:lvl5pPr>
            <a:lvl6pPr marL="1714957" indent="0">
              <a:buNone/>
              <a:defRPr sz="1050"/>
            </a:lvl6pPr>
            <a:lvl7pPr marL="2057949" indent="0">
              <a:buNone/>
              <a:defRPr sz="1050"/>
            </a:lvl7pPr>
            <a:lvl8pPr marL="2400940" indent="0">
              <a:buNone/>
              <a:defRPr sz="1050"/>
            </a:lvl8pPr>
            <a:lvl9pPr marL="2743932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1CFFCB3-DD83-4F9E-B5E3-50F3937120D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31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3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3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E3E022E-1490-4560-89AA-F25FF1F110D6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57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690"/>
            <a:ext cx="4041775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660"/>
            <a:ext cx="4041775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D5A24DE-B0CA-4C18-8513-27B4FE2D92FA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80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A6CDC2D-3BF4-4EB6-8EAC-BAEF9014BE2A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45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57549376-DD2A-473B-81EF-FD1D65C20870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14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53"/>
            <a:ext cx="5111750" cy="439119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9"/>
            <a:ext cx="3008313" cy="351938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DCFB049-D2FD-40BA-86D9-3F45323B65D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3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EF08FE97-22CC-4AF1-9BFF-4A54BB9C1A53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08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FBDF230-2397-4246-8014-D952D62749D2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0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4"/>
            <a:ext cx="2057400" cy="43899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4"/>
            <a:ext cx="6019800" cy="4389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983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BF5A456-9BF1-49C6-809D-C38B85CE72DB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01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013C0033-FC3D-491E-B23A-4CDE052A24B0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75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11C65ADE-FBE5-4C69-A78E-865B6EF7140D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96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65F0C15D-66A4-48B6-8947-4C8F95F3A119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93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83D4ED94-1E9B-4FFD-8D2D-3BB59BEFDD55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495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FD3F836B-C043-4C08-8724-5E640D56CAF5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40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0F3941FD-C51C-49D3-BB76-100BB0B172C6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6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606C722B-EE2D-4EB6-9D22-EEBDED8B127E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9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2023/11/16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0B24FC88-EBF8-4180-9966-51C71AA07698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25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88114933-5B1D-4AA5-8559-C0F13812A641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68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4F910EDB-D043-452B-97CB-C15D72E447D9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72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5265D2F8-1378-485C-9072-E0F534341E19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18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8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4127"/>
            <a:ext cx="2085300" cy="4894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8184"/>
            <a:ext cx="3035700" cy="18410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6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2023/11/16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35F0C53-322E-4084-927B-C545DB321773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400B08D-A9CB-4E38-8C2E-B79C6B9327D0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163"/>
            <a:ext cx="8520600" cy="5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830"/>
            <a:ext cx="8520600" cy="341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4657"/>
            <a:ext cx="548700" cy="393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685800"/>
            <a:fld id="{00000000-1234-1234-1234-123412341234}" type="slidenum">
              <a:rPr lang="en-GB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GB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6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76D1223-53C8-4F6E-A0EE-C7ADC22EE3B7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347F815-C9D9-4C47-BF81-5524DE2DFFF4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67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9930E7-7E0B-40C7-BEE7-B67E2A08C67B}"/>
              </a:ext>
            </a:extLst>
          </p:cNvPr>
          <p:cNvSpPr txBox="1">
            <a:spLocks/>
          </p:cNvSpPr>
          <p:nvPr userDrawn="1"/>
        </p:nvSpPr>
        <p:spPr>
          <a:xfrm>
            <a:off x="342902" y="204851"/>
            <a:ext cx="3014663" cy="87180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Microsoft YaHei"/>
                <a:cs typeface="+mj-cs"/>
              </a:rPr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00AC47-1D41-4D1A-9486-95442C0330A9}"/>
              </a:ext>
            </a:extLst>
          </p:cNvPr>
          <p:cNvSpPr txBox="1">
            <a:spLocks/>
          </p:cNvSpPr>
          <p:nvPr userDrawn="1"/>
        </p:nvSpPr>
        <p:spPr>
          <a:xfrm>
            <a:off x="342902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78BCE-495C-4695-B317-D3DF73983059}" type="datetimeFigureOut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16/11/2023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DB6F7-097A-43BE-A994-EFE2EA708D6F}"/>
              </a:ext>
            </a:extLst>
          </p:cNvPr>
          <p:cNvSpPr txBox="1">
            <a:spLocks/>
          </p:cNvSpPr>
          <p:nvPr userDrawn="1"/>
        </p:nvSpPr>
        <p:spPr>
          <a:xfrm>
            <a:off x="4914900" y="4768737"/>
            <a:ext cx="2138363" cy="273928"/>
          </a:xfrm>
          <a:prstGeom prst="rect">
            <a:avLst/>
          </a:prstGeom>
        </p:spPr>
        <p:txBody>
          <a:bodyPr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4BA6C-2EB3-4E19-85B0-8D08D429D37C}" type="slidenum">
              <a:rPr kumimoji="0" lang="en-US" sz="76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icrosoft YaHei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icrosoft YaHei"/>
              <a:cs typeface="+mn-cs"/>
            </a:endParaRPr>
          </a:p>
        </p:txBody>
      </p:sp>
      <p:pic>
        <p:nvPicPr>
          <p:cNvPr id="9" name="Picture 4" descr="Khung viền PowerPoint đẹ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0"/>
            <a:ext cx="8890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 11">
            <a:extLst>
              <a:ext uri="{FF2B5EF4-FFF2-40B4-BE49-F238E27FC236}">
                <a16:creationId xmlns:a16="http://schemas.microsoft.com/office/drawing/2014/main" id="{DAFC84BA-F1C7-4297-85B2-87B8983D804E}"/>
              </a:ext>
            </a:extLst>
          </p:cNvPr>
          <p:cNvSpPr/>
          <p:nvPr userDrawn="1"/>
        </p:nvSpPr>
        <p:spPr>
          <a:xfrm>
            <a:off x="1" y="4802082"/>
            <a:ext cx="6948488" cy="228671"/>
          </a:xfrm>
          <a:prstGeom prst="rect">
            <a:avLst/>
          </a:prstGeom>
          <a:solidFill>
            <a:srgbClr val="93D3C3"/>
          </a:solidFill>
          <a:ln>
            <a:solidFill>
              <a:srgbClr val="93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1" name="Nhóm 12"/>
          <p:cNvGrpSpPr>
            <a:grpSpLocks/>
          </p:cNvGrpSpPr>
          <p:nvPr userDrawn="1"/>
        </p:nvGrpSpPr>
        <p:grpSpPr bwMode="auto">
          <a:xfrm>
            <a:off x="0" y="0"/>
            <a:ext cx="9144000" cy="5145088"/>
            <a:chOff x="17995" y="0"/>
            <a:chExt cx="9126005" cy="6858000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FA6EA25-FDEA-4554-BC52-2067C58932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613" t="2537" r="1613" b="21366"/>
            <a:stretch/>
          </p:blipFill>
          <p:spPr>
            <a:xfrm>
              <a:off x="17995" y="0"/>
              <a:ext cx="9126005" cy="4953000"/>
            </a:xfrm>
            <a:prstGeom prst="rect">
              <a:avLst/>
            </a:prstGeom>
            <a:pattFill prst="pct5">
              <a:fgClr>
                <a:schemeClr val="accent6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13" name="Picture 2" descr="Khung viền PowerPoint đẹp">
              <a:extLst>
                <a:ext uri="{FF2B5EF4-FFF2-40B4-BE49-F238E27FC236}">
                  <a16:creationId xmlns:a16="http://schemas.microsoft.com/office/drawing/2014/main" id="{E23845A2-0038-4BEA-BEAB-A76137A2DB6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8855075" cy="6858000"/>
            </a:xfrm>
            <a:prstGeom prst="rect">
              <a:avLst/>
            </a:prstGeom>
            <a:noFill/>
            <a:effectLst>
              <a:glow>
                <a:schemeClr val="accent1"/>
              </a:glow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ình chữ nhật: Góc Chéo Tròn 15">
            <a:extLst>
              <a:ext uri="{FF2B5EF4-FFF2-40B4-BE49-F238E27FC236}">
                <a16:creationId xmlns:a16="http://schemas.microsoft.com/office/drawing/2014/main" id="{71F587BB-C181-47BD-B980-859E263246CE}"/>
              </a:ext>
            </a:extLst>
          </p:cNvPr>
          <p:cNvSpPr/>
          <p:nvPr userDrawn="1"/>
        </p:nvSpPr>
        <p:spPr>
          <a:xfrm>
            <a:off x="7196138" y="4229215"/>
            <a:ext cx="1525587" cy="800347"/>
          </a:xfrm>
          <a:prstGeom prst="round2DiagRect">
            <a:avLst>
              <a:gd name="adj1" fmla="val 33983"/>
              <a:gd name="adj2" fmla="val 0"/>
            </a:avLst>
          </a:prstGeom>
          <a:solidFill>
            <a:srgbClr val="00A18A"/>
          </a:solidFill>
          <a:ln>
            <a:solidFill>
              <a:srgbClr val="00A18A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sp>
        <p:nvSpPr>
          <p:cNvPr id="15" name="Hình thang 16">
            <a:extLst>
              <a:ext uri="{FF2B5EF4-FFF2-40B4-BE49-F238E27FC236}">
                <a16:creationId xmlns:a16="http://schemas.microsoft.com/office/drawing/2014/main" id="{83E3FF99-D718-4615-B8E2-9AA68911F018}"/>
              </a:ext>
            </a:extLst>
          </p:cNvPr>
          <p:cNvSpPr/>
          <p:nvPr userDrawn="1"/>
        </p:nvSpPr>
        <p:spPr>
          <a:xfrm>
            <a:off x="6315075" y="4578176"/>
            <a:ext cx="992188" cy="457341"/>
          </a:xfrm>
          <a:prstGeom prst="trapezoid">
            <a:avLst/>
          </a:prstGeom>
          <a:solidFill>
            <a:srgbClr val="54C1AC"/>
          </a:solidFill>
          <a:ln>
            <a:solidFill>
              <a:srgbClr val="54C1A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+mn-cs"/>
            </a:endParaRPr>
          </a:p>
        </p:txBody>
      </p:sp>
      <p:grpSp>
        <p:nvGrpSpPr>
          <p:cNvPr id="16" name="Nhóm 18"/>
          <p:cNvGrpSpPr>
            <a:grpSpLocks/>
          </p:cNvGrpSpPr>
          <p:nvPr userDrawn="1"/>
        </p:nvGrpSpPr>
        <p:grpSpPr bwMode="auto">
          <a:xfrm>
            <a:off x="6810377" y="2913168"/>
            <a:ext cx="1814513" cy="1719793"/>
            <a:chOff x="2070339" y="138027"/>
            <a:chExt cx="7134045" cy="6858000"/>
          </a:xfrm>
        </p:grpSpPr>
        <p:grpSp>
          <p:nvGrpSpPr>
            <p:cNvPr id="17" name="Nhóm 19"/>
            <p:cNvGrpSpPr>
              <a:grpSpLocks/>
            </p:cNvGrpSpPr>
            <p:nvPr/>
          </p:nvGrpSpPr>
          <p:grpSpPr bwMode="auto">
            <a:xfrm>
              <a:off x="2070339" y="138027"/>
              <a:ext cx="7134045" cy="6858000"/>
              <a:chOff x="0" y="4"/>
              <a:chExt cx="7134045" cy="6858000"/>
            </a:xfrm>
          </p:grpSpPr>
          <p:grpSp>
            <p:nvGrpSpPr>
              <p:cNvPr id="19" name="Nhóm 21"/>
              <p:cNvGrpSpPr>
                <a:grpSpLocks/>
              </p:cNvGrpSpPr>
              <p:nvPr/>
            </p:nvGrpSpPr>
            <p:grpSpPr bwMode="auto">
              <a:xfrm>
                <a:off x="0" y="4"/>
                <a:ext cx="7134045" cy="6858000"/>
                <a:chOff x="0" y="4"/>
                <a:chExt cx="7134045" cy="6858000"/>
              </a:xfrm>
            </p:grpSpPr>
            <p:sp>
              <p:nvSpPr>
                <p:cNvPr id="24" name="Hình Bầu dục 26">
                  <a:extLst>
                    <a:ext uri="{FF2B5EF4-FFF2-40B4-BE49-F238E27FC236}">
                      <a16:creationId xmlns:a16="http://schemas.microsoft.com/office/drawing/2014/main" id="{4831FB58-4E95-4C07-B107-E63739DA239F}"/>
                    </a:ext>
                  </a:extLst>
                </p:cNvPr>
                <p:cNvSpPr/>
                <p:nvPr/>
              </p:nvSpPr>
              <p:spPr>
                <a:xfrm>
                  <a:off x="0" y="4"/>
                  <a:ext cx="7134045" cy="685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  <p:sp>
              <p:nvSpPr>
                <p:cNvPr id="25" name="Hình Bầu dục 27">
                  <a:extLst>
                    <a:ext uri="{FF2B5EF4-FFF2-40B4-BE49-F238E27FC236}">
                      <a16:creationId xmlns:a16="http://schemas.microsoft.com/office/drawing/2014/main" id="{70EF604C-87CB-4A76-A1D4-805D53C720B0}"/>
                    </a:ext>
                  </a:extLst>
                </p:cNvPr>
                <p:cNvSpPr/>
                <p:nvPr/>
              </p:nvSpPr>
              <p:spPr>
                <a:xfrm>
                  <a:off x="1242062" y="1149336"/>
                  <a:ext cx="4743546" cy="4511842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38576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76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YaHei"/>
                    <a:cs typeface="+mn-cs"/>
                  </a:endParaRPr>
                </a:p>
              </p:txBody>
            </p:sp>
          </p:grpSp>
          <p:sp>
            <p:nvSpPr>
              <p:cNvPr id="20" name="Hộp Văn bản 22">
                <a:extLst>
                  <a:ext uri="{FF2B5EF4-FFF2-40B4-BE49-F238E27FC236}">
                    <a16:creationId xmlns:a16="http://schemas.microsoft.com/office/drawing/2014/main" id="{D1AA5767-EA23-4DC4-92E3-08638589D4EB}"/>
                  </a:ext>
                </a:extLst>
              </p:cNvPr>
              <p:cNvSpPr txBox="1"/>
              <p:nvPr/>
            </p:nvSpPr>
            <p:spPr>
              <a:xfrm>
                <a:off x="659873" y="731695"/>
                <a:ext cx="5906401" cy="5758401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Trường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tiểu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học</a:t>
                </a:r>
                <a:r>
                  <a:rPr kumimoji="0" lang="en-US" sz="3713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 Mai </a:t>
                </a:r>
                <a:r>
                  <a:rPr kumimoji="0" lang="en-US" sz="3713" b="1" i="0" u="none" strike="noStrike" kern="1200" cap="none" spc="0" normalizeH="0" baseline="0" noProof="0" dirty="0" err="1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70AD47">
                        <a:lumMod val="50000"/>
                      </a:srgbClr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Động</a:t>
                </a:r>
                <a:endParaRPr kumimoji="0" lang="vi-VN" sz="3713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70AD47">
                      <a:lumMod val="5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  <p:pic>
            <p:nvPicPr>
              <p:cNvPr id="21" name="Hình ảnh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4376" y="3428999"/>
                <a:ext cx="1369669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Hình ảnh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5834" y="3392312"/>
                <a:ext cx="1305464" cy="1367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Hộp Văn bản 25">
                <a:extLst>
                  <a:ext uri="{FF2B5EF4-FFF2-40B4-BE49-F238E27FC236}">
                    <a16:creationId xmlns:a16="http://schemas.microsoft.com/office/drawing/2014/main" id="{7A474CCF-807D-4BD9-98E6-CFD0CEFBC049}"/>
                  </a:ext>
                </a:extLst>
              </p:cNvPr>
              <p:cNvSpPr txBox="1"/>
              <p:nvPr/>
            </p:nvSpPr>
            <p:spPr>
              <a:xfrm>
                <a:off x="1000488" y="2777906"/>
                <a:ext cx="5133067" cy="3712190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marL="0" marR="0" lvl="0" indent="0" algn="l" defTabSz="3857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50" b="1" i="0" u="none" strike="noStrike" kern="1200" cap="none" spc="0" normalizeH="0" baseline="0" noProof="0" dirty="0">
                    <a:ln w="22225">
                      <a:solidFill>
                        <a:srgbClr val="FF66FF"/>
                      </a:solidFill>
                      <a:prstDash val="solid"/>
                    </a:ln>
                    <a:solidFill>
                      <a:srgbClr val="F5C3F5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Microsoft YaHei"/>
                    <a:cs typeface="+mn-cs"/>
                  </a:rPr>
                  <a:t>CÔ NGA – LỚP 2A4</a:t>
                </a:r>
                <a:endParaRPr kumimoji="0" lang="vi-VN" sz="4050" b="1" i="0" u="none" strike="noStrike" kern="1200" cap="none" spc="0" normalizeH="0" baseline="0" noProof="0" dirty="0">
                  <a:ln w="22225">
                    <a:solidFill>
                      <a:srgbClr val="FF66FF"/>
                    </a:solidFill>
                    <a:prstDash val="solid"/>
                  </a:ln>
                  <a:solidFill>
                    <a:srgbClr val="F5C3F5"/>
                  </a:solidFill>
                  <a:effectLst/>
                  <a:uLnTx/>
                  <a:uFillTx/>
                  <a:latin typeface="Arial" panose="020B0604020202020204" pitchFamily="34" charset="0"/>
                  <a:ea typeface="Microsoft YaHei"/>
                  <a:cs typeface="+mn-cs"/>
                </a:endParaRPr>
              </a:p>
            </p:txBody>
          </p:sp>
        </p:grpSp>
        <p:pic>
          <p:nvPicPr>
            <p:cNvPr id="18" name="Picture 10" descr="3 con giáp tốt toàn diện trong năm Ất Mùi | Lịch nghỉ tết 2022, Tết Nguyên  Đán, Âm Lịch 20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14" y="909918"/>
              <a:ext cx="4938798" cy="493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614">
            <a:off x="5487988" y="563342"/>
            <a:ext cx="3732212" cy="166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2011587"/>
            <a:ext cx="4113212" cy="298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2" y="2891730"/>
            <a:ext cx="3163888" cy="202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05C7132D-4AC1-4E25-9842-EE91F74C7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  <a:prstGeom prst="rect">
            <a:avLst/>
          </a:prstGeom>
        </p:spPr>
        <p:txBody>
          <a:bodyPr anchor="b"/>
          <a:lstStyle>
            <a:lvl1pPr algn="ctr">
              <a:defRPr sz="2531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B1456E-EF1F-4721-85D9-46CBF476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11993DA-CC3B-43F6-B94B-F1617BB5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076660"/>
            <a:ext cx="3014245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hỗ dành sẵn cho Ngày tháng 3">
            <a:extLst>
              <a:ext uri="{FF2B5EF4-FFF2-40B4-BE49-F238E27FC236}">
                <a16:creationId xmlns:a16="http://schemas.microsoft.com/office/drawing/2014/main" id="{90215FCE-582B-4093-920F-D03F5C1F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8737"/>
            <a:ext cx="20574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5897E-AF0E-4185-9CC0-150E350DA1B7}" type="datetimeFigureOut">
              <a:rPr lang="vi-VN" smtClean="0"/>
              <a:pPr>
                <a:defRPr/>
              </a:pPr>
              <a:t>16/11/2023</a:t>
            </a:fld>
            <a:endParaRPr lang="vi-VN"/>
          </a:p>
        </p:txBody>
      </p:sp>
      <p:sp>
        <p:nvSpPr>
          <p:cNvPr id="30" name="Chỗ dành sẵn cho Chân trang 4">
            <a:extLst>
              <a:ext uri="{FF2B5EF4-FFF2-40B4-BE49-F238E27FC236}">
                <a16:creationId xmlns:a16="http://schemas.microsoft.com/office/drawing/2014/main" id="{94BDD0CA-F41A-4B2B-9860-E4BF0A7B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8737"/>
            <a:ext cx="3086100" cy="273928"/>
          </a:xfrm>
        </p:spPr>
        <p:txBody>
          <a:bodyPr/>
          <a:lstStyle>
            <a:lvl1pPr defTabSz="385763">
              <a:defRPr sz="76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1" name="Chỗ dành sẵn cho Số hiệu Bản chiếu 5">
            <a:extLst>
              <a:ext uri="{FF2B5EF4-FFF2-40B4-BE49-F238E27FC236}">
                <a16:creationId xmlns:a16="http://schemas.microsoft.com/office/drawing/2014/main" id="{D1BBF940-4331-4927-A641-CC057561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8737"/>
            <a:ext cx="2057400" cy="273928"/>
          </a:xfrm>
        </p:spPr>
        <p:txBody>
          <a:bodyPr/>
          <a:lstStyle>
            <a:lvl1pPr defTabSz="385763" fontAlgn="auto">
              <a:spcBef>
                <a:spcPts val="0"/>
              </a:spcBef>
              <a:spcAft>
                <a:spcPts val="0"/>
              </a:spcAft>
              <a:defRPr sz="760">
                <a:solidFill>
                  <a:prstClr val="blac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D7D4CD-60D1-4A17-B1CA-DDAFFA5F1D03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4213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22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87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997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6805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391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4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31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459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38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5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5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9D82-32A4-430E-BFF6-2B8D309795DE}" type="datetimeFigureOut">
              <a:rPr lang="zh-CN" altLang="en-US" smtClean="0"/>
              <a:pPr/>
              <a:t>2023/11/16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524" y="26828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单击此处添加标题</a:t>
            </a:r>
          </a:p>
        </p:txBody>
      </p:sp>
    </p:spTree>
  </p:cSld>
  <p:clrMapOvr>
    <a:masterClrMapping/>
  </p:clrMapOvr>
  <p:transition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374188"/>
            <a:ext cx="6858000" cy="52327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43000" y="918257"/>
            <a:ext cx="6858000" cy="28074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977"/>
            <a:ext cx="3942159" cy="35380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220"/>
            <a:ext cx="3942159" cy="132005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9841" y="3288332"/>
            <a:ext cx="3940969" cy="370398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29841" y="3658730"/>
            <a:ext cx="3940969" cy="370399"/>
          </a:xfrm>
        </p:spPr>
        <p:txBody>
          <a:bodyPr>
            <a:normAutofit/>
          </a:bodyPr>
          <a:lstStyle>
            <a:lvl1pPr marL="0" indent="0">
              <a:buNone/>
              <a:defRPr sz="900" b="1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29841" y="4029128"/>
            <a:ext cx="3942159" cy="27035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8735"/>
            <a:ext cx="20574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722F6D6F-DD99-46DF-A9EA-728D63EA6A31}" type="datetimeFigureOut">
              <a:rPr lang="en-AU" smtClean="0"/>
              <a:pPr/>
              <a:t>16/11/2023</a:t>
            </a:fld>
            <a:endParaRPr lang="en-A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8735"/>
            <a:ext cx="30861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en-AU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8735"/>
            <a:ext cx="2057400" cy="273928"/>
          </a:xfrm>
        </p:spPr>
        <p:txBody>
          <a:bodyPr/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fld id="{84AD2E7E-F7BA-4F6B-9D0C-0B2331C2AE0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112544" y="1504225"/>
            <a:ext cx="3251597" cy="35372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5112544" y="1868668"/>
            <a:ext cx="3251597" cy="70387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印品黑体" panose="00000500000000000000" pitchFamily="2" charset="-122"/>
              </a:defRPr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5720854"/>
      </p:ext>
    </p:extLst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28082"/>
      </p:ext>
    </p:extLst>
  </p:cSld>
  <p:clrMapOvr>
    <a:masterClrMapping/>
  </p:clrMapOvr>
  <p:transition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8BB9D82-32A4-430E-BFF6-2B8D309795DE}" type="datetimeFigureOut">
              <a:rPr lang="zh-CN" altLang="en-US" smtClean="0"/>
              <a:pPr/>
              <a:t>2023/11/16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E08626DF-F94F-449D-A618-9BB38F1495E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</p:sldLayoutIdLst>
  <p:transition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2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1C0E6095-131E-45CD-8DEC-49A2EF3B2859}" type="slidenum">
              <a:rPr lang="en-US" altLang="en-US" smtClean="0">
                <a:cs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6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Char char="•"/>
        <a:defRPr sz="2401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Char char="–"/>
        <a:defRPr sz="2101">
          <a:solidFill>
            <a:schemeClr val="tx1"/>
          </a:solidFill>
          <a:latin typeface="+mn-lt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6453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9444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2436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5427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9D0E43C9-E915-4EDC-87BB-F7090AC6F1C6}" type="slidenum">
              <a:rPr lang="en-US" altLang="en-US" b="1" smtClean="0">
                <a:latin typeface="Arial" panose="020B0604020202020204" pitchFamily="34" charset="0"/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4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16/11/2023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1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7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5.png"/><Relationship Id="rId18" Type="http://schemas.openxmlformats.org/officeDocument/2006/relationships/image" Target="../media/image29.emf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24.emf"/><Relationship Id="rId17" Type="http://schemas.openxmlformats.org/officeDocument/2006/relationships/image" Target="../media/image28.emf"/><Relationship Id="rId2" Type="http://schemas.openxmlformats.org/officeDocument/2006/relationships/tags" Target="../tags/tag17.xml"/><Relationship Id="rId16" Type="http://schemas.openxmlformats.org/officeDocument/2006/relationships/image" Target="../media/image27.emf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3.emf"/><Relationship Id="rId5" Type="http://schemas.openxmlformats.org/officeDocument/2006/relationships/tags" Target="../tags/tag20.xml"/><Relationship Id="rId15" Type="http://schemas.openxmlformats.org/officeDocument/2006/relationships/image" Target="../media/image26.emf"/><Relationship Id="rId10" Type="http://schemas.openxmlformats.org/officeDocument/2006/relationships/image" Target="../media/image22.png"/><Relationship Id="rId19" Type="http://schemas.openxmlformats.org/officeDocument/2006/relationships/image" Target="../media/image30.emf"/><Relationship Id="rId4" Type="http://schemas.openxmlformats.org/officeDocument/2006/relationships/tags" Target="../tags/tag19.xml"/><Relationship Id="rId9" Type="http://schemas.openxmlformats.org/officeDocument/2006/relationships/notesSlide" Target="../notesSlides/notesSlide8.xml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2.jpe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744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1800" y="16260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5556" y="514584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90332" y="400174"/>
            <a:ext cx="1520374" cy="671552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47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41654" y="1386251"/>
            <a:ext cx="1310812" cy="754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47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47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390" y="1386251"/>
            <a:ext cx="1317007" cy="748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47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47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07612" y="2182925"/>
            <a:ext cx="2928776" cy="830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47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l</a:t>
            </a:r>
            <a:r>
              <a:rPr lang="en-US" sz="47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àm</a:t>
            </a:r>
            <a:endParaRPr lang="en-US" sz="47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3441" y="3616660"/>
            <a:ext cx="1593093" cy="407044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47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47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95636" y="3616660"/>
            <a:ext cx="1927643" cy="407044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</a:t>
            </a:r>
            <a:r>
              <a:rPr lang="en-US" sz="47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ám</a:t>
            </a:r>
            <a:endParaRPr lang="en-US" sz="47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65742" y="3616660"/>
            <a:ext cx="1448266" cy="407044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47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47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319972" y="3619274"/>
            <a:ext cx="1593093" cy="407044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47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ằm</a:t>
            </a:r>
            <a:endParaRPr lang="en-US" sz="47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796136" y="3619274"/>
            <a:ext cx="1593093" cy="407044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47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ậm</a:t>
            </a:r>
            <a:endParaRPr lang="en-US" sz="47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44308" y="3619274"/>
            <a:ext cx="1931066" cy="407044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7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47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ẩm</a:t>
            </a:r>
            <a:endParaRPr lang="en-US" sz="47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011346" y="400174"/>
            <a:ext cx="1460754" cy="671552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47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875968" y="400174"/>
            <a:ext cx="1540347" cy="671552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47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3FD1A7-CF7E-42C2-A9B7-D9A6217CE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7" y="286988"/>
            <a:ext cx="1104181" cy="57497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311860" y="3220616"/>
            <a:ext cx="602329" cy="576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solidFill>
                  <a:prstClr val="black"/>
                </a:solidFill>
                <a:latin typeface="Arial-Rounded"/>
                <a:cs typeface="Arial-SGK-TV" pitchFamily="2" charset="0"/>
              </a:rPr>
              <a:t>~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-171467" y="4303058"/>
            <a:ext cx="3593302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700" dirty="0">
                <a:latin typeface="Arial-Rounded"/>
                <a:cs typeface="Arial" panose="020B0604020202020204" pitchFamily="34" charset="0"/>
              </a:rPr>
              <a:t>   </a:t>
            </a:r>
            <a:r>
              <a:rPr lang="en-US" altLang="en-US" sz="4700" dirty="0" err="1">
                <a:latin typeface="Arial-Rounded"/>
                <a:cs typeface="Arial" panose="020B0604020202020204" pitchFamily="34" charset="0"/>
              </a:rPr>
              <a:t>quả</a:t>
            </a:r>
            <a:r>
              <a:rPr lang="en-US" altLang="en-US" sz="4700" dirty="0">
                <a:latin typeface="Arial-Rounded"/>
                <a:cs typeface="Arial" panose="020B0604020202020204" pitchFamily="34" charset="0"/>
              </a:rPr>
              <a:t> c</a:t>
            </a:r>
            <a:r>
              <a:rPr lang="en-US" altLang="en-US" sz="4700" dirty="0">
                <a:solidFill>
                  <a:srgbClr val="FF0000"/>
                </a:solidFill>
                <a:latin typeface="Arial-Rounded"/>
                <a:cs typeface="Arial" panose="020B0604020202020204" pitchFamily="34" charset="0"/>
              </a:rPr>
              <a:t>am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66955" y="4267054"/>
            <a:ext cx="2125903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700">
                <a:latin typeface="Arial-Rounded"/>
                <a:cs typeface="Arial" panose="020B0604020202020204" pitchFamily="34" charset="0"/>
              </a:rPr>
              <a:t>c</a:t>
            </a:r>
            <a:r>
              <a:rPr lang="en-US" altLang="en-US" sz="4700" smtClean="0">
                <a:latin typeface="Arial-Rounded"/>
                <a:cs typeface="Arial" panose="020B0604020202020204" pitchFamily="34" charset="0"/>
              </a:rPr>
              <a:t>ủ s</a:t>
            </a:r>
            <a:r>
              <a:rPr lang="en-US" altLang="en-US" sz="4700" smtClean="0">
                <a:solidFill>
                  <a:srgbClr val="FF0000"/>
                </a:solidFill>
                <a:latin typeface="Arial-Rounded"/>
                <a:cs typeface="Arial" panose="020B0604020202020204" pitchFamily="34" charset="0"/>
              </a:rPr>
              <a:t>âm</a:t>
            </a:r>
            <a:endParaRPr lang="en-US" altLang="en-US" sz="4700" dirty="0">
              <a:solidFill>
                <a:srgbClr val="FF0000"/>
              </a:solidFill>
              <a:latin typeface="Arial-Rounded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11484" y="4303058"/>
            <a:ext cx="2056973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700" smtClean="0">
                <a:latin typeface="Arial-Rounded"/>
                <a:cs typeface="Arial" panose="020B0604020202020204" pitchFamily="34" charset="0"/>
              </a:rPr>
              <a:t>t</a:t>
            </a:r>
            <a:r>
              <a:rPr lang="en-US" altLang="en-US" sz="4700" smtClean="0">
                <a:solidFill>
                  <a:srgbClr val="FF0000"/>
                </a:solidFill>
                <a:latin typeface="Arial-Rounded"/>
                <a:cs typeface="Arial" panose="020B0604020202020204" pitchFamily="34" charset="0"/>
              </a:rPr>
              <a:t>ă</a:t>
            </a:r>
            <a:r>
              <a:rPr lang="en-US" altLang="en-US" sz="4700" smtClean="0">
                <a:solidFill>
                  <a:srgbClr val="FF0000"/>
                </a:solidFill>
                <a:latin typeface="Arial-Rounded"/>
              </a:rPr>
              <a:t>m</a:t>
            </a:r>
            <a:r>
              <a:rPr lang="en-US" altLang="en-US" sz="4700" smtClean="0">
                <a:latin typeface="Arial-Rounded"/>
              </a:rPr>
              <a:t> </a:t>
            </a:r>
            <a:r>
              <a:rPr lang="en-US" altLang="en-US" sz="4700" dirty="0" err="1">
                <a:latin typeface="Arial-Rounded"/>
                <a:cs typeface="Arial" panose="020B0604020202020204" pitchFamily="34" charset="0"/>
              </a:rPr>
              <a:t>tre</a:t>
            </a:r>
            <a:endParaRPr lang="en-US" altLang="en-US" sz="4700" dirty="0">
              <a:latin typeface="Arial-Rounde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A89924C9-F4C6-44B4-8E57-DA63809544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281" r="23362" b="11694"/>
          <a:stretch/>
        </p:blipFill>
        <p:spPr>
          <a:xfrm rot="1663405">
            <a:off x="6731871" y="-385982"/>
            <a:ext cx="2664507" cy="3766711"/>
          </a:xfrm>
          <a:prstGeom prst="rect">
            <a:avLst/>
          </a:prstGeom>
        </p:spPr>
      </p:pic>
      <p:pic>
        <p:nvPicPr>
          <p:cNvPr id="4" name="29">
            <a:extLst>
              <a:ext uri="{FF2B5EF4-FFF2-40B4-BE49-F238E27FC236}">
                <a16:creationId xmlns:a16="http://schemas.microsoft.com/office/drawing/2014/main" id="{30EADD90-0E32-4639-B7F3-FE6EE81E54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lum contrast="20000"/>
          </a:blip>
          <a:stretch>
            <a:fillRect/>
          </a:stretch>
        </p:blipFill>
        <p:spPr>
          <a:xfrm rot="20166082">
            <a:off x="1662601" y="182133"/>
            <a:ext cx="1247851" cy="1906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25">
            <a:extLst>
              <a:ext uri="{FF2B5EF4-FFF2-40B4-BE49-F238E27FC236}">
                <a16:creationId xmlns:a16="http://schemas.microsoft.com/office/drawing/2014/main" id="{5D987095-FE8B-48FD-AA46-19D6FFC7D4CA}"/>
              </a:ext>
            </a:extLst>
          </p:cNvPr>
          <p:cNvGrpSpPr/>
          <p:nvPr/>
        </p:nvGrpSpPr>
        <p:grpSpPr>
          <a:xfrm>
            <a:off x="-178292" y="1636805"/>
            <a:ext cx="3015451" cy="3708098"/>
            <a:chOff x="344182" y="1662106"/>
            <a:chExt cx="4020601" cy="4944130"/>
          </a:xfrm>
        </p:grpSpPr>
        <p:pic>
          <p:nvPicPr>
            <p:cNvPr id="9" name="21">
              <a:extLst>
                <a:ext uri="{FF2B5EF4-FFF2-40B4-BE49-F238E27FC236}">
                  <a16:creationId xmlns:a16="http://schemas.microsoft.com/office/drawing/2014/main" id="{6FF16DE3-9325-4C0D-934B-308A2034D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698724">
              <a:off x="449783" y="5076236"/>
              <a:ext cx="3915000" cy="15300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9C28243-605A-40D1-8936-11AAC46E0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315" b="90580" l="5116" r="94419">
                          <a14:foregroundMark x1="13488" y1="24224" x2="28837" y2="24224"/>
                          <a14:foregroundMark x1="41512" y1="12215" x2="55465" y2="24327"/>
                          <a14:foregroundMark x1="55465" y1="24327" x2="55930" y2="24534"/>
                          <a14:foregroundMark x1="60465" y1="7453" x2="77326" y2="37992"/>
                          <a14:foregroundMark x1="82093" y1="21532" x2="88721" y2="24845"/>
                          <a14:foregroundMark x1="94419" y1="24327" x2="93837" y2="28054"/>
                          <a14:foregroundMark x1="58256" y1="45756" x2="56977" y2="71636"/>
                          <a14:foregroundMark x1="56977" y1="71636" x2="58256" y2="77847"/>
                          <a14:foregroundMark x1="33427" y1="85921" x2="33372" y2="86128"/>
                          <a14:foregroundMark x1="42674" y1="50828" x2="33427" y2="85921"/>
                          <a14:foregroundMark x1="44767" y1="46687" x2="31163" y2="72774"/>
                          <a14:foregroundMark x1="63372" y1="44306" x2="67326" y2="77536"/>
                          <a14:foregroundMark x1="38372" y1="87267" x2="39651" y2="90373"/>
                          <a14:foregroundMark x1="36977" y1="82091" x2="34884" y2="89545"/>
                          <a14:foregroundMark x1="29651" y1="79193" x2="27558" y2="81573"/>
                          <a14:foregroundMark x1="27907" y1="76812" x2="26395" y2="80021"/>
                          <a14:foregroundMark x1="30581" y1="81056" x2="30581" y2="81056"/>
                          <a14:foregroundMark x1="31435" y1="85401" x2="31512" y2="85921"/>
                          <a14:foregroundMark x1="30581" y1="79607" x2="31284" y2="84377"/>
                          <a14:foregroundMark x1="37558" y1="83747" x2="41163" y2="90062"/>
                          <a14:foregroundMark x1="41163" y1="90062" x2="41163" y2="90373"/>
                          <a14:foregroundMark x1="42326" y1="89337" x2="43605" y2="90683"/>
                          <a14:foregroundMark x1="44535" y1="84990" x2="44186" y2="86646"/>
                          <a14:foregroundMark x1="49535" y1="60870" x2="56744" y2="74120"/>
                          <a14:foregroundMark x1="48372" y1="20186" x2="55116" y2="44203"/>
                          <a14:foregroundMark x1="55116" y1="44203" x2="56279" y2="46687"/>
                          <a14:foregroundMark x1="36395" y1="20497" x2="50116" y2="48551"/>
                          <a14:foregroundMark x1="56512" y1="23706" x2="67907" y2="44617"/>
                          <a14:foregroundMark x1="55000" y1="20497" x2="53953" y2="31884"/>
                          <a14:foregroundMark x1="53953" y1="31884" x2="49884" y2="40994"/>
                          <a14:foregroundMark x1="49884" y1="40994" x2="49070" y2="41408"/>
                          <a14:foregroundMark x1="58837" y1="32505" x2="48023" y2="36646"/>
                          <a14:foregroundMark x1="56279" y1="17805" x2="29419" y2="13043"/>
                          <a14:foregroundMark x1="52558" y1="10559" x2="36069" y2="6867"/>
                          <a14:foregroundMark x1="6860" y1="23395" x2="6279" y2="23810"/>
                          <a14:foregroundMark x1="5116" y1="27433" x2="5116" y2="27433"/>
                          <a14:foregroundMark x1="60698" y1="36025" x2="60698" y2="36025"/>
                          <a14:foregroundMark x1="64302" y1="85611" x2="64302" y2="85611"/>
                          <a14:foregroundMark x1="58372" y1="89545" x2="58372" y2="89545"/>
                          <a14:foregroundMark x1="70349" y1="75880" x2="73721" y2="80538"/>
                          <a14:foregroundMark x1="69070" y1="78882" x2="69070" y2="82609"/>
                          <a14:foregroundMark x1="60116" y1="84472" x2="57674" y2="90062"/>
                          <a14:foregroundMark x1="61977" y1="82919" x2="63488" y2="88820"/>
                          <a14:foregroundMark x1="59302" y1="85093" x2="64070" y2="86957"/>
                          <a14:foregroundMark x1="66395" y1="83644" x2="66977" y2="87681"/>
                          <a14:foregroundMark x1="56744" y1="85818" x2="55349" y2="89545"/>
                          <a14:foregroundMark x1="28023" y1="77536" x2="24535" y2="80021"/>
                          <a14:backgroundMark x1="34884" y1="8282" x2="34884" y2="8282"/>
                          <a14:backgroundMark x1="34302" y1="6108" x2="34302" y2="6108"/>
                          <a14:backgroundMark x1="34302" y1="7453" x2="34302" y2="7453"/>
                          <a14:backgroundMark x1="34186" y1="6315" x2="33721" y2="6832"/>
                          <a14:backgroundMark x1="35116" y1="6832" x2="34767" y2="6936"/>
                          <a14:backgroundMark x1="36047" y1="5590" x2="34535" y2="6315"/>
                          <a14:backgroundMark x1="36047" y1="6832" x2="34535" y2="6625"/>
                          <a14:backgroundMark x1="31628" y1="85921" x2="31628" y2="85921"/>
                          <a14:backgroundMark x1="32093" y1="85507" x2="31512" y2="85507"/>
                          <a14:backgroundMark x1="31163" y1="85611" x2="30930" y2="85818"/>
                          <a14:backgroundMark x1="40233" y1="93685" x2="39070" y2="93685"/>
                          <a14:backgroundMark x1="40581" y1="93582" x2="39651" y2="93582"/>
                          <a14:backgroundMark x1="60698" y1="93685" x2="60698" y2="93271"/>
                          <a14:backgroundMark x1="40581" y1="93375" x2="39884" y2="93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923">
              <a:off x="344182" y="1662106"/>
              <a:ext cx="3831658" cy="430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8">
            <a:extLst>
              <a:ext uri="{FF2B5EF4-FFF2-40B4-BE49-F238E27FC236}">
                <a16:creationId xmlns:a16="http://schemas.microsoft.com/office/drawing/2014/main" id="{10C1FF9F-A4D4-4CAD-AA0C-5C91602D18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031023" y="735411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/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6" name="PA_5">
            <a:extLst>
              <a:ext uri="{FF2B5EF4-FFF2-40B4-BE49-F238E27FC236}">
                <a16:creationId xmlns:a16="http://schemas.microsoft.com/office/drawing/2014/main" id="{C51EFB2B-6B52-4514-B809-AE5171A0AA2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>
            <a:off x="2219325" y="2932796"/>
            <a:ext cx="4867690" cy="1291139"/>
          </a:xfrm>
          <a:prstGeom prst="rect">
            <a:avLst/>
          </a:prstGeom>
        </p:spPr>
      </p:pic>
      <p:pic>
        <p:nvPicPr>
          <p:cNvPr id="7" name="PA_12">
            <a:extLst>
              <a:ext uri="{FF2B5EF4-FFF2-40B4-BE49-F238E27FC236}">
                <a16:creationId xmlns:a16="http://schemas.microsoft.com/office/drawing/2014/main" id="{B00429E0-6570-4E66-AD77-2E3B86AF80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3520715" y="734926"/>
            <a:ext cx="800313" cy="631312"/>
          </a:xfrm>
          <a:prstGeom prst="rect">
            <a:avLst/>
          </a:prstGeom>
        </p:spPr>
      </p:pic>
      <p:pic>
        <p:nvPicPr>
          <p:cNvPr id="11" name="PA_ 23">
            <a:extLst>
              <a:ext uri="{FF2B5EF4-FFF2-40B4-BE49-F238E27FC236}">
                <a16:creationId xmlns:a16="http://schemas.microsoft.com/office/drawing/2014/main" id="{75227382-B92C-4AC0-8EDA-76CD46799E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>
            <a:off x="7581894" y="2149224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A_ 26">
            <a:extLst>
              <a:ext uri="{FF2B5EF4-FFF2-40B4-BE49-F238E27FC236}">
                <a16:creationId xmlns:a16="http://schemas.microsoft.com/office/drawing/2014/main" id="{6CC8587A-A933-4EE4-941C-D52F9B5CBBE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6230540" y="3784295"/>
            <a:ext cx="2406572" cy="7937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A_ 28">
            <a:extLst>
              <a:ext uri="{FF2B5EF4-FFF2-40B4-BE49-F238E27FC236}">
                <a16:creationId xmlns:a16="http://schemas.microsoft.com/office/drawing/2014/main" id="{D2721091-6A7C-4916-8EA0-8C6BDD69C2D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5742955" y="1900082"/>
            <a:ext cx="784688" cy="742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US" sz="120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32F087-1FB5-43A9-A948-6C3E2704866D}"/>
              </a:ext>
            </a:extLst>
          </p:cNvPr>
          <p:cNvSpPr txBox="1"/>
          <p:nvPr/>
        </p:nvSpPr>
        <p:spPr>
          <a:xfrm>
            <a:off x="2291629" y="1959270"/>
            <a:ext cx="40587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50" spc="225" dirty="0">
                <a:solidFill>
                  <a:srgbClr val="00C4C3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27627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8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796" y="808348"/>
            <a:ext cx="3609380" cy="1297484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25">
              <a:solidFill>
                <a:srgbClr val="954F72"/>
              </a:solidFill>
              <a:cs typeface="Arial" charset="0"/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279" y="1024372"/>
            <a:ext cx="330041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5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5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5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405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405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64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112" t="70699" r="54326" b="12151"/>
          <a:stretch/>
        </p:blipFill>
        <p:spPr>
          <a:xfrm>
            <a:off x="0" y="510857"/>
            <a:ext cx="8949566" cy="31323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7111" y="628328"/>
            <a:ext cx="2159732" cy="9721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26662" y="3464210"/>
            <a:ext cx="3509734" cy="62050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Cô</a:t>
            </a:r>
            <a:r>
              <a:rPr lang="en-US" altLang="zh-CN" dirty="0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khen</a:t>
            </a:r>
            <a:r>
              <a:rPr lang="en-US" altLang="zh-CN" dirty="0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bé</a:t>
            </a:r>
            <a:r>
              <a:rPr lang="en-US" altLang="zh-CN" dirty="0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cẩn</a:t>
            </a:r>
            <a:r>
              <a:rPr lang="en-US" altLang="zh-CN" dirty="0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thận</a:t>
            </a:r>
            <a:r>
              <a:rPr lang="en-US" altLang="zh-CN" dirty="0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" name="MH_Other_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736054" y="1537525"/>
            <a:ext cx="1836264" cy="914342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6" name="MH_Other_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736054" y="2299632"/>
            <a:ext cx="1890607" cy="215357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" name="MH_Other_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05106" y="2610267"/>
            <a:ext cx="1821555" cy="434571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8" name="MH_Other_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924518" y="2742470"/>
            <a:ext cx="1702143" cy="1064475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589642" y="1284694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buNone/>
            </a:pPr>
            <a:r>
              <a:rPr lang="en-US" altLang="zh-CN" dirty="0" err="1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d</a:t>
            </a:r>
            <a:r>
              <a:rPr lang="en-US" altLang="zh-CN" dirty="0" err="1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ế</a:t>
            </a:r>
            <a:r>
              <a:rPr lang="en-US" altLang="zh-CN" dirty="0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mèn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626662" y="1989762"/>
            <a:ext cx="3125882" cy="48592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con </a:t>
            </a:r>
            <a:r>
              <a:rPr lang="en-US" altLang="zh-CN" dirty="0" err="1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nhện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626662" y="2726987"/>
            <a:ext cx="3125882" cy="48473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dirty="0" err="1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số</a:t>
            </a:r>
            <a:r>
              <a:rPr lang="en-US" altLang="zh-CN" dirty="0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chín</a:t>
            </a:r>
            <a:endParaRPr lang="zh-CN" altLang="en-US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2" name="MH_Other_5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250170" y="1642049"/>
            <a:ext cx="1853588" cy="18542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1800" b="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3" name="MH_Title_1"/>
          <p:cNvSpPr/>
          <p:nvPr>
            <p:custDataLst>
              <p:tags r:id="rId11"/>
            </p:custDataLst>
          </p:nvPr>
        </p:nvSpPr>
        <p:spPr>
          <a:xfrm>
            <a:off x="1457149" y="1849103"/>
            <a:ext cx="1440821" cy="14413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TW" sz="3800" b="1" dirty="0" err="1" smtClean="0">
                <a:solidFill>
                  <a:schemeClr val="bg1"/>
                </a:solidFill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Đọc</a:t>
            </a:r>
            <a:endParaRPr lang="zh-TW" altLang="en-US" sz="3800" b="1" dirty="0">
              <a:solidFill>
                <a:schemeClr val="bg1"/>
              </a:solidFill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5716" y="362182"/>
            <a:ext cx="5632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ÔN VÀ KHỞI ĐỘNG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看书的可爱学生矢量素材- 设计之家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6" y="122759"/>
            <a:ext cx="1728192" cy="13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卡通儿童看书PNG图片素材下载_儿童PNG_熊猫办公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610209"/>
            <a:ext cx="2437011" cy="14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H_SubTitle_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4601739" y="4264732"/>
            <a:ext cx="3534658" cy="71107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xtLst/>
        </p:spPr>
        <p:txBody>
          <a:bodyPr lIns="0" tIns="0" rIns="0" bIns="0" anchor="ctr" anchorCtr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buNone/>
            </a:pPr>
            <a:r>
              <a:rPr lang="en-US" altLang="zh-CN" b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印品黑体" panose="00000500000000000000" pitchFamily="2" charset="-122"/>
                <a:sym typeface="Arial" panose="020B0604020202020204" pitchFamily="34" charset="0"/>
              </a:rPr>
              <a:t>Cún con lon ton.</a:t>
            </a:r>
            <a:endParaRPr lang="zh-CN" altLang="en-US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6" name="MH_Other_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987529" y="3044839"/>
            <a:ext cx="1584789" cy="1684020"/>
          </a:xfrm>
          <a:prstGeom prst="line">
            <a:avLst/>
          </a:prstGeom>
          <a:noFill/>
          <a:ln w="38100" cap="rnd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1329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3714486" y="2548491"/>
            <a:ext cx="1847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altLang="en-US" sz="135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359532" y="4796756"/>
            <a:ext cx="9109012" cy="32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ngắm</a:t>
            </a:r>
            <a:r>
              <a:rPr lang="en-US" alt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nghía</a:t>
            </a:r>
            <a:r>
              <a:rPr lang="en-US" alt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40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9" descr="C:\Users\Administrator\Desktop\2020-2021\TAILIEU\TV1.1 bai 31-40 (FB Chip Fangora)-20200808T154132Z-001\TV1.1 bai 31-40 (FB Chip Fangora)\TV 34 -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0" b="70126"/>
          <a:stretch>
            <a:fillRect/>
          </a:stretch>
        </p:blipFill>
        <p:spPr bwMode="auto">
          <a:xfrm>
            <a:off x="143508" y="160277"/>
            <a:ext cx="9000492" cy="42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9532" y="4792631"/>
            <a:ext cx="9109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983" eaLnBrk="1" fontAlgn="base" hangingPunct="1">
              <a:lnSpc>
                <a:spcPts val="1238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Nhện</a:t>
            </a:r>
            <a:r>
              <a:rPr lang="en-US" altLang="en-US" sz="40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ắm</a:t>
            </a:r>
            <a:r>
              <a:rPr lang="en-US" altLang="en-US" sz="40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nghía</a:t>
            </a:r>
            <a:r>
              <a:rPr lang="en-US" altLang="en-US" sz="40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40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40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àm</a:t>
            </a:r>
            <a:r>
              <a:rPr lang="en-US" altLang="en-US" sz="40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4000" b="1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38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-115809"/>
            <a:ext cx="7846493" cy="33004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1518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72564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93" y="27858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824834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3546023" y="552021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500" dirty="0" err="1">
                <a:ln>
                  <a:solidFill>
                    <a:prstClr val="white">
                      <a:lumMod val="50000"/>
                    </a:prstClr>
                  </a:solidFill>
                </a:ln>
                <a:gradFill flip="none" rotWithShape="1">
                  <a:gsLst>
                    <a:gs pos="0">
                      <a:srgbClr val="FFCE54">
                        <a:lumMod val="40000"/>
                        <a:lumOff val="60000"/>
                      </a:srgb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Bài</a:t>
            </a:r>
            <a:r>
              <a:rPr lang="en-US" sz="4500" dirty="0">
                <a:ln>
                  <a:solidFill>
                    <a:prstClr val="white">
                      <a:lumMod val="50000"/>
                    </a:prstClr>
                  </a:solidFill>
                </a:ln>
                <a:gradFill flip="none" rotWithShape="1">
                  <a:gsLst>
                    <a:gs pos="0">
                      <a:srgbClr val="FFCE54">
                        <a:lumMod val="40000"/>
                        <a:lumOff val="60000"/>
                      </a:srgb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 </a:t>
            </a:r>
            <a:r>
              <a:rPr lang="en-US" sz="4500" dirty="0" smtClean="0">
                <a:ln>
                  <a:solidFill>
                    <a:prstClr val="white">
                      <a:lumMod val="50000"/>
                    </a:prstClr>
                  </a:solidFill>
                </a:ln>
                <a:gradFill flip="none" rotWithShape="1">
                  <a:gsLst>
                    <a:gs pos="0">
                      <a:srgbClr val="FFCE54">
                        <a:lumMod val="40000"/>
                        <a:lumOff val="60000"/>
                      </a:srgb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rgbClr val="FC6E51">
                      <a:satMod val="175000"/>
                      <a:alpha val="40000"/>
                    </a:srgbClr>
                  </a:glow>
                </a:effectLst>
                <a:latin typeface="SVN-Poky's" panose="020B0606040200020203" pitchFamily="34" charset="0"/>
                <a:ea typeface="Microsoft YaHei"/>
              </a:rPr>
              <a:t>34</a:t>
            </a:r>
            <a:endParaRPr lang="en-US" sz="4500" dirty="0">
              <a:ln>
                <a:solidFill>
                  <a:prstClr val="white">
                    <a:lumMod val="50000"/>
                  </a:prstClr>
                </a:solidFill>
              </a:ln>
              <a:gradFill flip="none" rotWithShape="1">
                <a:gsLst>
                  <a:gs pos="0">
                    <a:srgbClr val="FFCE54">
                      <a:lumMod val="40000"/>
                      <a:lumOff val="60000"/>
                    </a:srgbClr>
                  </a:gs>
                  <a:gs pos="50000">
                    <a:srgbClr val="FFCC29"/>
                  </a:gs>
                  <a:gs pos="100000">
                    <a:srgbClr val="FFCC29"/>
                  </a:gs>
                </a:gsLst>
                <a:lin ang="5400000" scaled="1"/>
                <a:tileRect/>
              </a:gradFill>
              <a:effectLst>
                <a:glow rad="139700">
                  <a:srgbClr val="FC6E51">
                    <a:satMod val="175000"/>
                    <a:alpha val="40000"/>
                  </a:srgbClr>
                </a:glow>
              </a:effectLst>
              <a:latin typeface="SVN-Poky's" panose="020B0606040200020203" pitchFamily="34" charset="0"/>
              <a:ea typeface="Microsoft YaHe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92298" y="1372342"/>
            <a:ext cx="58231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000" dirty="0" smtClean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am – </a:t>
            </a:r>
            <a:r>
              <a:rPr lang="en-US" sz="7000" dirty="0" err="1" smtClean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ăm</a:t>
            </a:r>
            <a:r>
              <a:rPr lang="en-US" sz="7000" dirty="0" smtClean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 - </a:t>
            </a:r>
            <a:r>
              <a:rPr lang="en-US" sz="7000" dirty="0" err="1" smtClean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C6E51">
                      <a:satMod val="175000"/>
                      <a:alpha val="40000"/>
                    </a:srgbClr>
                  </a:glow>
                </a:effectLst>
                <a:latin typeface="UTM Avo" panose="02040603050506020204" pitchFamily="18" charset="0"/>
                <a:ea typeface="Microsoft YaHei"/>
              </a:rPr>
              <a:t>âm</a:t>
            </a:r>
            <a:endParaRPr lang="en-US" sz="7000" dirty="0">
              <a:gradFill flip="none" rotWithShape="1">
                <a:gsLst>
                  <a:gs pos="0">
                    <a:srgbClr val="F70671">
                      <a:shade val="30000"/>
                      <a:satMod val="115000"/>
                    </a:srgbClr>
                  </a:gs>
                  <a:gs pos="50000">
                    <a:srgbClr val="F70671">
                      <a:shade val="67500"/>
                      <a:satMod val="115000"/>
                    </a:srgbClr>
                  </a:gs>
                  <a:gs pos="100000">
                    <a:srgbClr val="F70671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glow rad="101600">
                  <a:srgbClr val="FC6E51">
                    <a:satMod val="175000"/>
                    <a:alpha val="40000"/>
                  </a:srgbClr>
                </a:glow>
              </a:effectLst>
              <a:latin typeface="SVN-Whimsy" panose="02040603050506020204" pitchFamily="18" charset="0"/>
              <a:ea typeface="Microsoft YaHe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562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1767" y="2110563"/>
            <a:ext cx="2162605" cy="1685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353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1035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5944" y="2110563"/>
            <a:ext cx="2272417" cy="1685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353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10353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203" y="2110563"/>
            <a:ext cx="2159900" cy="1685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353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10353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708" y="2110563"/>
            <a:ext cx="2380912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353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0353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0046" y="2122676"/>
            <a:ext cx="1915116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353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0353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9184" y="2122676"/>
            <a:ext cx="1915116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353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10353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796" y="2122676"/>
            <a:ext cx="2258122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353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0353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4094" y="2122676"/>
            <a:ext cx="1915116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353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  <a:endParaRPr lang="en-US" sz="10353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5162" y="2134789"/>
            <a:ext cx="1915116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353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3FD1A7-CF7E-42C2-A9B7-D9A6217CE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7" y="286988"/>
            <a:ext cx="1104181" cy="5749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66624" y="200243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</a:t>
            </a:r>
            <a:r>
              <a:rPr lang="en-US" sz="8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sánh</a:t>
            </a:r>
            <a:endParaRPr lang="en-US" sz="8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90332" y="400174"/>
            <a:ext cx="1520374" cy="671552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2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6602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54135" y="1590479"/>
            <a:ext cx="1593093" cy="953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2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6602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02253" y="1590479"/>
            <a:ext cx="1593093" cy="953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2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6602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55118" y="2590915"/>
            <a:ext cx="3222311" cy="953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599"/>
              </a:spcBef>
            </a:pPr>
            <a:r>
              <a:rPr lang="en-US" sz="6602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l</a:t>
            </a:r>
            <a:r>
              <a:rPr lang="en-US" sz="6602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àm</a:t>
            </a:r>
            <a:endParaRPr lang="en-US" sz="6602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41114" y="4259971"/>
            <a:ext cx="1593093" cy="407044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1" smtClean="0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cam</a:t>
            </a:r>
            <a:endParaRPr lang="en-US" sz="4951">
              <a:solidFill>
                <a:schemeClr val="tx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307963" y="4259971"/>
            <a:ext cx="1927643" cy="407044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1" smtClean="0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khám</a:t>
            </a:r>
            <a:endParaRPr lang="en-US" sz="4951">
              <a:solidFill>
                <a:schemeClr val="tx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59832" y="4263876"/>
            <a:ext cx="1448266" cy="407044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1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4951" smtClean="0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4951">
              <a:solidFill>
                <a:schemeClr val="tx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319972" y="4263876"/>
            <a:ext cx="1593093" cy="407044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1" smtClean="0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cằm</a:t>
            </a:r>
            <a:endParaRPr lang="en-US" sz="4951">
              <a:solidFill>
                <a:schemeClr val="tx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796136" y="4263876"/>
            <a:ext cx="1593093" cy="407044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1" smtClean="0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đậm</a:t>
            </a:r>
            <a:endParaRPr lang="en-US" sz="4951">
              <a:solidFill>
                <a:schemeClr val="tx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344308" y="4263876"/>
            <a:ext cx="1931066" cy="407044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1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951" smtClean="0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hẩm</a:t>
            </a:r>
            <a:endParaRPr lang="en-US" sz="4951">
              <a:solidFill>
                <a:schemeClr val="tx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06734" y="4137760"/>
            <a:ext cx="1196914" cy="671552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495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006934" y="4130530"/>
            <a:ext cx="1196914" cy="671552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  <a:endParaRPr lang="en-US" sz="495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84214" y="4127717"/>
            <a:ext cx="1196914" cy="671552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495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680012" y="4130530"/>
            <a:ext cx="1196914" cy="671552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1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4951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156176" y="4130530"/>
            <a:ext cx="1196914" cy="671552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4951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8064388" y="4137760"/>
            <a:ext cx="1196914" cy="671552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4951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011346" y="400174"/>
            <a:ext cx="1460754" cy="671552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2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  <a:endParaRPr lang="en-US" sz="6602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875968" y="400174"/>
            <a:ext cx="1540347" cy="671552"/>
          </a:xfrm>
          <a:prstGeom prst="rect">
            <a:avLst/>
          </a:prstGeom>
        </p:spPr>
        <p:txBody>
          <a:bodyPr vert="horz" lIns="68492" tIns="34246" rIns="68492" bIns="3424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2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  <a:endParaRPr lang="en-US" sz="6602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3FD1A7-CF7E-42C2-A9B7-D9A6217CE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67" y="286988"/>
            <a:ext cx="1104181" cy="57497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316129" y="3842264"/>
            <a:ext cx="602329" cy="576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700" b="1" dirty="0">
                <a:solidFill>
                  <a:prstClr val="black"/>
                </a:solidFill>
                <a:latin typeface="Arial-Rounded"/>
                <a:cs typeface="Arial-SGK-TV" pitchFamily="2" charset="0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312332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9" grpId="0"/>
      <p:bldP spid="30" grpId="0"/>
      <p:bldP spid="3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27518DA-5407-4EDC-B856-CD3C85DE734C}"/>
              </a:ext>
            </a:extLst>
          </p:cNvPr>
          <p:cNvSpPr txBox="1"/>
          <p:nvPr/>
        </p:nvSpPr>
        <p:spPr>
          <a:xfrm>
            <a:off x="2219325" y="-1474470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-Rounded"/>
              <a:ea typeface="Microsoft YaHei"/>
              <a:cs typeface="+mn-ea"/>
              <a:sym typeface="+mn-lt"/>
            </a:endParaRPr>
          </a:p>
        </p:txBody>
      </p:sp>
      <p:pic>
        <p:nvPicPr>
          <p:cNvPr id="17" name="Picture 7" descr="C:\Users\JDW\Downloads\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4" y="340296"/>
            <a:ext cx="4301285" cy="28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41563" y="3868688"/>
            <a:ext cx="35933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5000" b="1" dirty="0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   </a:t>
            </a:r>
            <a:r>
              <a:rPr lang="en-US" altLang="en-US" sz="5000" b="1" dirty="0" err="1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quả</a:t>
            </a:r>
            <a:r>
              <a:rPr lang="en-US" altLang="en-US" sz="5000" b="1" dirty="0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 cam</a:t>
            </a:r>
          </a:p>
        </p:txBody>
      </p:sp>
      <p:pic>
        <p:nvPicPr>
          <p:cNvPr id="19" name="Picture 6" descr="C:\Users\JDW\Downloads\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7379"/>
          <a:stretch>
            <a:fillRect/>
          </a:stretch>
        </p:blipFill>
        <p:spPr bwMode="auto">
          <a:xfrm>
            <a:off x="4752020" y="340296"/>
            <a:ext cx="4140460" cy="316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41045" y="3868688"/>
            <a:ext cx="23214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000" b="1" dirty="0" err="1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tă</a:t>
            </a:r>
            <a:r>
              <a:rPr lang="en-US" altLang="en-US" sz="5000" b="1" dirty="0" err="1">
                <a:solidFill>
                  <a:srgbClr val="0000FF"/>
                </a:solidFill>
                <a:latin typeface="Arial-Rounded"/>
              </a:rPr>
              <a:t>m</a:t>
            </a:r>
            <a:r>
              <a:rPr lang="en-US" altLang="en-US" sz="5000" b="1" dirty="0">
                <a:solidFill>
                  <a:srgbClr val="0000FF"/>
                </a:solidFill>
                <a:latin typeface="Arial-Rounded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tre</a:t>
            </a:r>
            <a:endParaRPr lang="en-US" altLang="en-US" sz="5000" b="1" dirty="0">
              <a:solidFill>
                <a:srgbClr val="0000FF"/>
              </a:solidFill>
              <a:latin typeface="Arial-Rounde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DW\Downloads\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4314"/>
          <a:stretch>
            <a:fillRect/>
          </a:stretch>
        </p:blipFill>
        <p:spPr bwMode="auto">
          <a:xfrm>
            <a:off x="1439652" y="88268"/>
            <a:ext cx="6527073" cy="36004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Rectangle 2"/>
          <p:cNvSpPr/>
          <p:nvPr/>
        </p:nvSpPr>
        <p:spPr>
          <a:xfrm>
            <a:off x="1115616" y="0"/>
            <a:ext cx="1548172" cy="124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3608" y="0"/>
            <a:ext cx="1620180" cy="124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2663788" y="3868688"/>
            <a:ext cx="35597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5000" b="1" dirty="0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   </a:t>
            </a:r>
            <a:r>
              <a:rPr lang="en-US" altLang="en-US" sz="5000" b="1" dirty="0" err="1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củ</a:t>
            </a:r>
            <a:r>
              <a:rPr lang="en-US" altLang="en-US" sz="5000" b="1" dirty="0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 </a:t>
            </a:r>
            <a:r>
              <a:rPr lang="en-US" altLang="en-US" sz="5000" b="1" dirty="0" err="1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sâm</a:t>
            </a:r>
            <a:endParaRPr lang="en-US" altLang="en-US" sz="5000" b="1" dirty="0">
              <a:solidFill>
                <a:srgbClr val="0000FF"/>
              </a:solidFill>
              <a:latin typeface="Arial-Rounde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7"/>
          <p:cNvSpPr>
            <a:spLocks noChangeArrowheads="1" noChangeShapeType="1" noTextEdit="1"/>
          </p:cNvSpPr>
          <p:nvPr/>
        </p:nvSpPr>
        <p:spPr bwMode="auto">
          <a:xfrm>
            <a:off x="3828821" y="571677"/>
            <a:ext cx="1536380" cy="4001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1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-Rounded"/>
            </a:endParaRPr>
          </a:p>
        </p:txBody>
      </p:sp>
      <p:sp>
        <p:nvSpPr>
          <p:cNvPr id="10245" name="Text Box 30"/>
          <p:cNvSpPr txBox="1">
            <a:spLocks noChangeArrowheads="1"/>
          </p:cNvSpPr>
          <p:nvPr/>
        </p:nvSpPr>
        <p:spPr bwMode="auto">
          <a:xfrm>
            <a:off x="179512" y="3430059"/>
            <a:ext cx="3498054" cy="7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altLang="en-US" sz="450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cam</a:t>
            </a:r>
          </a:p>
        </p:txBody>
      </p:sp>
      <p:sp>
        <p:nvSpPr>
          <p:cNvPr id="10246" name="Text Box 30"/>
          <p:cNvSpPr txBox="1">
            <a:spLocks noChangeArrowheads="1"/>
          </p:cNvSpPr>
          <p:nvPr/>
        </p:nvSpPr>
        <p:spPr bwMode="auto">
          <a:xfrm>
            <a:off x="3048839" y="3430059"/>
            <a:ext cx="3096344" cy="7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501" dirty="0">
                <a:solidFill>
                  <a:srgbClr val="FF0000"/>
                </a:solidFill>
                <a:latin typeface="Arial-Rounded"/>
                <a:cs typeface="Arial" panose="020B0604020202020204" pitchFamily="34" charset="0"/>
              </a:rPr>
              <a:t>   </a:t>
            </a:r>
            <a:r>
              <a:rPr lang="en-US" altLang="en-US" sz="4501" dirty="0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 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tă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</a:rPr>
              <a:t>m</a:t>
            </a:r>
            <a:r>
              <a:rPr lang="en-US" altLang="en-US" sz="450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tre</a:t>
            </a:r>
            <a:endParaRPr lang="en-US" altLang="en-US" sz="4501" dirty="0">
              <a:solidFill>
                <a:srgbClr val="0000FF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247" name="Text Box 30"/>
          <p:cNvSpPr txBox="1">
            <a:spLocks noChangeArrowheads="1"/>
          </p:cNvSpPr>
          <p:nvPr/>
        </p:nvSpPr>
        <p:spPr bwMode="auto">
          <a:xfrm>
            <a:off x="6346585" y="3430059"/>
            <a:ext cx="3073952" cy="7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1" dirty="0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   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</a:t>
            </a:r>
            <a:r>
              <a:rPr lang="en-US" altLang="en-US" sz="450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sâm</a:t>
            </a:r>
            <a:endParaRPr lang="en-US" altLang="en-US" sz="4501" dirty="0">
              <a:solidFill>
                <a:srgbClr val="0000FF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C:\Users\JDW\Downloads\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4" y="1276400"/>
            <a:ext cx="2893719" cy="192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JDW\Downloads\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7379"/>
          <a:stretch>
            <a:fillRect/>
          </a:stretch>
        </p:blipFill>
        <p:spPr bwMode="auto">
          <a:xfrm>
            <a:off x="3509882" y="1425957"/>
            <a:ext cx="2124236" cy="162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DW\Downloads\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4314"/>
          <a:stretch>
            <a:fillRect/>
          </a:stretch>
        </p:blipFill>
        <p:spPr bwMode="auto">
          <a:xfrm>
            <a:off x="6357662" y="1387013"/>
            <a:ext cx="2455078" cy="135424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161452" y="3430059"/>
            <a:ext cx="3498054" cy="7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altLang="en-US" sz="450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cam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3057436" y="3433524"/>
            <a:ext cx="3096344" cy="7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501" dirty="0">
                <a:solidFill>
                  <a:srgbClr val="FF0000"/>
                </a:solidFill>
                <a:latin typeface="Arial-Rounded"/>
                <a:cs typeface="Arial" panose="020B0604020202020204" pitchFamily="34" charset="0"/>
              </a:rPr>
              <a:t>   </a:t>
            </a:r>
            <a:r>
              <a:rPr lang="en-US" altLang="en-US" sz="4501" dirty="0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 </a:t>
            </a:r>
            <a:r>
              <a:rPr lang="en-US" altLang="en-US" sz="450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tă</a:t>
            </a:r>
            <a:r>
              <a:rPr lang="en-US" altLang="en-US" sz="4501" dirty="0" err="1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  <a:r>
              <a:rPr lang="en-US" altLang="en-US" sz="450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tre</a:t>
            </a:r>
            <a:endParaRPr lang="en-US" altLang="en-US" sz="4501" dirty="0">
              <a:solidFill>
                <a:srgbClr val="0000FF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6355182" y="3430059"/>
            <a:ext cx="3073952" cy="78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9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1" dirty="0">
                <a:solidFill>
                  <a:srgbClr val="0000FF"/>
                </a:solidFill>
                <a:latin typeface="Arial-Rounded"/>
                <a:cs typeface="Arial" panose="020B0604020202020204" pitchFamily="34" charset="0"/>
              </a:rPr>
              <a:t>   </a:t>
            </a:r>
            <a:r>
              <a:rPr lang="en-US" altLang="en-US" sz="450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</a:t>
            </a:r>
            <a:r>
              <a:rPr lang="en-US" altLang="en-US" sz="450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sâm</a:t>
            </a:r>
            <a:endParaRPr lang="en-US" altLang="en-US" sz="450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2846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4DF341D-8218-4E58-8181-1F5337EEB4D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9282f9f831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"/>
  <p:tag name="MH" val="20161022181333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">
  <a:themeElements>
    <a:clrScheme name="自定义 4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3"/>
      </a:accent1>
      <a:accent2>
        <a:srgbClr val="2697D1"/>
      </a:accent2>
      <a:accent3>
        <a:srgbClr val="FFAE03"/>
      </a:accent3>
      <a:accent4>
        <a:srgbClr val="FF0003"/>
      </a:accent4>
      <a:accent5>
        <a:srgbClr val="2697D1"/>
      </a:accent5>
      <a:accent6>
        <a:srgbClr val="FFAE0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4rjn05d">
      <a:majorFont>
        <a:latin typeface="A3.BoosterNextFYBlackRegular-San"/>
        <a:ea typeface="Microsoft YaHei"/>
        <a:cs typeface=""/>
      </a:majorFont>
      <a:minorFont>
        <a:latin typeface="A3.BoosterNextFYBlackRegular-S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150</Words>
  <Application>Microsoft Office PowerPoint</Application>
  <PresentationFormat>Custom</PresentationFormat>
  <Paragraphs>78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Microsoft YaHei</vt:lpstr>
      <vt:lpstr>宋体</vt:lpstr>
      <vt:lpstr>A3.BoosterNextFYBlackRegular-San</vt:lpstr>
      <vt:lpstr>Arial</vt:lpstr>
      <vt:lpstr>Arial-Rounded</vt:lpstr>
      <vt:lpstr>Arial-SGK-TV</vt:lpstr>
      <vt:lpstr>Calibri</vt:lpstr>
      <vt:lpstr>Calibri Light</vt:lpstr>
      <vt:lpstr>SVN-Poky's</vt:lpstr>
      <vt:lpstr>SVN-Whimsy</vt:lpstr>
      <vt:lpstr>Times New Roman</vt:lpstr>
      <vt:lpstr>UTM Avo</vt:lpstr>
      <vt:lpstr>UTM Cookies</vt:lpstr>
      <vt:lpstr>印品黑体</vt:lpstr>
      <vt:lpstr>Office 主题</vt:lpstr>
      <vt:lpstr>Office Theme</vt:lpstr>
      <vt:lpstr>3_Default Design</vt:lpstr>
      <vt:lpstr>3_Office Theme</vt:lpstr>
      <vt:lpstr>4_Office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59282f9f83106</dc:title>
  <dc:creator>Administrator</dc:creator>
  <cp:lastModifiedBy>10P030921</cp:lastModifiedBy>
  <cp:revision>116</cp:revision>
  <dcterms:created xsi:type="dcterms:W3CDTF">2017-05-10T05:48:58Z</dcterms:created>
  <dcterms:modified xsi:type="dcterms:W3CDTF">2023-11-16T16:06:06Z</dcterms:modified>
</cp:coreProperties>
</file>