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1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audio" Target="../media/media1.mp3"/><Relationship Id="rId16" Type="http://schemas.openxmlformats.org/officeDocument/2006/relationships/image" Target="../media/image25.emf"/><Relationship Id="rId1" Type="http://schemas.microsoft.com/office/2007/relationships/media" Target="../media/media1.mp3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trưa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đêm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Thấp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Cao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" y="349243"/>
            <a:ext cx="9825508" cy="201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01" y="3087414"/>
            <a:ext cx="1062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 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 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 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503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bạn</a:t>
              </a: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bạn</a:t>
              </a: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466" y="2061512"/>
            <a:ext cx="60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Bài 33: </a:t>
            </a:r>
            <a:r>
              <a:rPr lang="en-US" sz="6000" dirty="0" err="1" smtClean="0"/>
              <a:t>Nhiệt</a:t>
            </a:r>
            <a:r>
              <a:rPr lang="en-US" sz="6000" dirty="0" smtClean="0"/>
              <a:t> </a:t>
            </a:r>
            <a:r>
              <a:rPr lang="en-US" sz="6000" dirty="0" err="1" smtClean="0"/>
              <a:t>độ</a:t>
            </a:r>
            <a:r>
              <a:rPr lang="en-US" sz="6000" dirty="0" smtClean="0"/>
              <a:t> </a:t>
            </a:r>
            <a:r>
              <a:rPr lang="en-US" sz="6000" dirty="0" err="1" smtClean="0"/>
              <a:t>Đơn</a:t>
            </a:r>
            <a:r>
              <a:rPr lang="en-US" sz="6000" dirty="0" smtClean="0"/>
              <a:t> </a:t>
            </a:r>
            <a:r>
              <a:rPr lang="en-US" sz="6000" dirty="0" err="1" smtClean="0"/>
              <a:t>vị</a:t>
            </a:r>
            <a:r>
              <a:rPr lang="en-US" sz="6000" dirty="0" smtClean="0"/>
              <a:t> </a:t>
            </a:r>
            <a:r>
              <a:rPr lang="en-US" sz="6000" dirty="0" err="1" smtClean="0"/>
              <a:t>đo</a:t>
            </a:r>
            <a:r>
              <a:rPr lang="en-US" sz="6000" dirty="0" smtClean="0"/>
              <a:t> </a:t>
            </a:r>
            <a:r>
              <a:rPr lang="en-US" sz="6000" dirty="0" err="1" smtClean="0"/>
              <a:t>nhiệt</a:t>
            </a:r>
            <a:r>
              <a:rPr lang="en-US" sz="6000" dirty="0" smtClean="0"/>
              <a:t> </a:t>
            </a:r>
            <a:r>
              <a:rPr lang="en-US" sz="6000" dirty="0" err="1" smtClean="0"/>
              <a:t>độ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116</Words>
  <Application>Microsoft Office PowerPoint</Application>
  <PresentationFormat>Widescreen</PresentationFormat>
  <Paragraphs>32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#9Slide07 IcielNabila</vt:lpstr>
      <vt:lpstr>Arial</vt:lpstr>
      <vt:lpstr>Calibri</vt:lpstr>
      <vt:lpstr>Calibri Light</vt:lpstr>
      <vt:lpstr>Lato Light</vt:lpstr>
      <vt:lpstr>OpenSans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P180921</cp:lastModifiedBy>
  <cp:revision>14</cp:revision>
  <dcterms:created xsi:type="dcterms:W3CDTF">2022-08-11T16:31:55Z</dcterms:created>
  <dcterms:modified xsi:type="dcterms:W3CDTF">2023-12-01T07:01:26Z</dcterms:modified>
</cp:coreProperties>
</file>