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sldIdLst>
    <p:sldId id="343" r:id="rId3"/>
    <p:sldId id="302" r:id="rId4"/>
    <p:sldId id="306" r:id="rId5"/>
    <p:sldId id="2635" r:id="rId6"/>
    <p:sldId id="284" r:id="rId7"/>
    <p:sldId id="271" r:id="rId8"/>
    <p:sldId id="280" r:id="rId9"/>
    <p:sldId id="336" r:id="rId10"/>
    <p:sldId id="2639" r:id="rId11"/>
    <p:sldId id="2644" r:id="rId12"/>
    <p:sldId id="262" r:id="rId13"/>
    <p:sldId id="339" r:id="rId14"/>
    <p:sldId id="338" r:id="rId15"/>
    <p:sldId id="264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3929F-653B-4373-BB01-E0DB745E8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08" y="-154413"/>
            <a:ext cx="1208145" cy="12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8A0480F-CBC5-46AC-B9E9-1FB2FB4C93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63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7EC2C-97FC-4022-9510-E9C5AF85A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" y="277883"/>
            <a:ext cx="5592683" cy="423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6749B-731F-4C98-8A3D-92D6E3CE82F1}"/>
              </a:ext>
            </a:extLst>
          </p:cNvPr>
          <p:cNvGrpSpPr/>
          <p:nvPr/>
        </p:nvGrpSpPr>
        <p:grpSpPr>
          <a:xfrm>
            <a:off x="6829063" y="1287019"/>
            <a:ext cx="4955975" cy="1961994"/>
            <a:chOff x="6829063" y="1287019"/>
            <a:chExt cx="4955975" cy="1961994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F4E7F15A-366A-4279-A65C-52DA1FECF935}"/>
                </a:ext>
              </a:extLst>
            </p:cNvPr>
            <p:cNvSpPr/>
            <p:nvPr/>
          </p:nvSpPr>
          <p:spPr>
            <a:xfrm>
              <a:off x="6829063" y="1287019"/>
              <a:ext cx="4955975" cy="19619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B7584-CAE4-4C20-B0AA-486776880BDD}"/>
                </a:ext>
              </a:extLst>
            </p:cNvPr>
            <p:cNvSpPr txBox="1"/>
            <p:nvPr/>
          </p:nvSpPr>
          <p:spPr>
            <a:xfrm>
              <a:off x="7349922" y="1840371"/>
              <a:ext cx="4213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Mối liên hệ giữa diện tích ba hình này như thế nào?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3D8526-F032-4888-A486-BCB7B3661A88}"/>
              </a:ext>
            </a:extLst>
          </p:cNvPr>
          <p:cNvGrpSpPr/>
          <p:nvPr/>
        </p:nvGrpSpPr>
        <p:grpSpPr>
          <a:xfrm>
            <a:off x="1322364" y="4902517"/>
            <a:ext cx="7779435" cy="2182813"/>
            <a:chOff x="1322364" y="4902517"/>
            <a:chExt cx="7779434" cy="1690687"/>
          </a:xfrm>
          <a:solidFill>
            <a:schemeClr val="accent2"/>
          </a:solidFill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E1F4614B-3687-4C26-B34B-979CDC0A4E8D}"/>
                </a:ext>
              </a:extLst>
            </p:cNvPr>
            <p:cNvSpPr/>
            <p:nvPr/>
          </p:nvSpPr>
          <p:spPr>
            <a:xfrm>
              <a:off x="1322364" y="4902517"/>
              <a:ext cx="7779434" cy="16906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CB9CC-866D-49D8-B527-0EA9A5CA2EDD}"/>
                </a:ext>
              </a:extLst>
            </p:cNvPr>
            <p:cNvSpPr txBox="1"/>
            <p:nvPr/>
          </p:nvSpPr>
          <p:spPr>
            <a:xfrm>
              <a:off x="1547449" y="5349904"/>
              <a:ext cx="6288256" cy="7866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bằng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tổng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hai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D0B8F-D440-4599-B363-329257646DDF}"/>
              </a:ext>
            </a:extLst>
          </p:cNvPr>
          <p:cNvGrpSpPr/>
          <p:nvPr/>
        </p:nvGrpSpPr>
        <p:grpSpPr>
          <a:xfrm>
            <a:off x="1694922" y="4196107"/>
            <a:ext cx="5458232" cy="1801402"/>
            <a:chOff x="1694922" y="4196107"/>
            <a:chExt cx="5458232" cy="180140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Để so sánh diện tích của hai con vật em đã làm như thế nào?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B590B8-EF38-4057-B133-D9C57798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826" y="1801275"/>
            <a:ext cx="3394881" cy="32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312D2-230A-454C-B0C6-DCB6BBDFAF44}"/>
              </a:ext>
            </a:extLst>
          </p:cNvPr>
          <p:cNvSpPr txBox="1"/>
          <p:nvPr/>
        </p:nvSpPr>
        <p:spPr>
          <a:xfrm>
            <a:off x="1286868" y="1886624"/>
            <a:ext cx="63143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ham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C4260-A7F4-4F86-BE08-9E144BC6084E}"/>
              </a:ext>
            </a:extLst>
          </p:cNvPr>
          <p:cNvSpPr txBox="1"/>
          <p:nvPr/>
        </p:nvSpPr>
        <p:spPr>
          <a:xfrm>
            <a:off x="3292858" y="2456834"/>
            <a:ext cx="6088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vi-VN" sz="3600" b="1" noProof="0" dirty="0">
                <a:solidFill>
                  <a:srgbClr val="1D8387"/>
                </a:solidFill>
              </a:rPr>
              <a:t>Cách tính chu vi hình tam giác, hình tứ giác, hình chữ nhật và hình vuông?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513BD8-450D-48B0-965F-A1BAE0CE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953098"/>
            <a:ext cx="1644665" cy="15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29D82F-79AB-478F-AB80-BCA4CFA2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12896" y="2622549"/>
            <a:ext cx="4005457" cy="357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7A5B-69B9-435F-9910-3C89D9AA87FA}"/>
              </a:ext>
            </a:extLst>
          </p:cNvPr>
          <p:cNvSpPr txBox="1"/>
          <p:nvPr/>
        </p:nvSpPr>
        <p:spPr>
          <a:xfrm>
            <a:off x="1320593" y="1299110"/>
            <a:ext cx="494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9" y="267199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08CC5-8CE3-49BA-BCF1-73C37B96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462987"/>
            <a:ext cx="9479666" cy="438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4BA59-6B6A-42AF-9B1F-A66FBB191880}"/>
              </a:ext>
            </a:extLst>
          </p:cNvPr>
          <p:cNvSpPr txBox="1"/>
          <p:nvPr/>
        </p:nvSpPr>
        <p:spPr>
          <a:xfrm>
            <a:off x="2905245" y="4924363"/>
            <a:ext cx="591466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đang cầm gì trên tay?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nói điều gì? 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Theo em, bạn Mai nói đúng hay sai?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DDE0-DA6D-40ED-B12D-34F66345A95C}"/>
              </a:ext>
            </a:extLst>
          </p:cNvPr>
          <p:cNvGrpSpPr/>
          <p:nvPr/>
        </p:nvGrpSpPr>
        <p:grpSpPr>
          <a:xfrm>
            <a:off x="2203418" y="4050288"/>
            <a:ext cx="2888390" cy="1944047"/>
            <a:chOff x="769459" y="3785927"/>
            <a:chExt cx="3264061" cy="11332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D3D6EF-CF95-4110-82EE-1A0CE583E7A7}"/>
                </a:ext>
              </a:extLst>
            </p:cNvPr>
            <p:cNvSpPr/>
            <p:nvPr/>
          </p:nvSpPr>
          <p:spPr>
            <a:xfrm>
              <a:off x="769459" y="3785927"/>
              <a:ext cx="3264061" cy="11332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883B27-C392-4C84-AD03-169E801D6EFB}"/>
                </a:ext>
              </a:extLst>
            </p:cNvPr>
            <p:cNvSpPr txBox="1"/>
            <p:nvPr/>
          </p:nvSpPr>
          <p:spPr>
            <a:xfrm>
              <a:off x="1094514" y="3946908"/>
              <a:ext cx="2835556" cy="69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Biển báo giao thông này có ý nghĩa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4A7C7-60C0-4F98-9150-AF0BCA0DDF57}"/>
              </a:ext>
            </a:extLst>
          </p:cNvPr>
          <p:cNvGrpSpPr/>
          <p:nvPr/>
        </p:nvGrpSpPr>
        <p:grpSpPr>
          <a:xfrm>
            <a:off x="6676404" y="4063234"/>
            <a:ext cx="4047271" cy="1764795"/>
            <a:chOff x="7212699" y="3984224"/>
            <a:chExt cx="4047271" cy="17647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AD2DD0-F323-470F-AEAC-52471BC9BB39}"/>
                </a:ext>
              </a:extLst>
            </p:cNvPr>
            <p:cNvSpPr/>
            <p:nvPr/>
          </p:nvSpPr>
          <p:spPr>
            <a:xfrm>
              <a:off x="7212699" y="3984224"/>
              <a:ext cx="3706083" cy="17647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DDDF0-29FC-40A0-9936-1CCB0C560F4C}"/>
                </a:ext>
              </a:extLst>
            </p:cNvPr>
            <p:cNvSpPr txBox="1"/>
            <p:nvPr/>
          </p:nvSpPr>
          <p:spPr>
            <a:xfrm>
              <a:off x="7880163" y="4448495"/>
              <a:ext cx="33798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Trong biển báo có những hình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4B7C5-F4B9-4D05-822F-7C0B4786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1" y="555585"/>
            <a:ext cx="3601911" cy="3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278</Words>
  <Application>Microsoft Office PowerPoint</Application>
  <PresentationFormat>Widescreen</PresentationFormat>
  <Paragraphs>36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Coiny</vt:lpstr>
      <vt:lpstr>FZHei-B01S</vt:lpstr>
      <vt:lpstr>Times New Roman</vt:lpstr>
      <vt:lpstr>印品黑体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54</cp:revision>
  <dcterms:created xsi:type="dcterms:W3CDTF">2022-07-14T04:05:20Z</dcterms:created>
  <dcterms:modified xsi:type="dcterms:W3CDTF">2022-08-14T17:51:29Z</dcterms:modified>
</cp:coreProperties>
</file>