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C76996D5-3399-4401-BDAC-4E1296680BFD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6575-4268-4D7F-885A-BBAF385FDCB2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7274-C20A-4A84-BE15-0721492794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 idx="4294967295"/>
          </p:nvPr>
        </p:nvSpPr>
        <p:spPr>
          <a:xfrm>
            <a:off x="1905000" y="1574812"/>
            <a:ext cx="533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83275" y="2362200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048000" y="5181600"/>
            <a:ext cx="1981200" cy="6858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 + 0 = 4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31056" y="5230007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05100"/>
            <a:ext cx="6781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6810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 animBg="1"/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9832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2182049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224055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0 + 4		2 + 3 		3 + 3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3 + 1		0 + 5		4 + 2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2 + 2		1 + 4		6 + 0</a:t>
            </a:r>
            <a:endParaRPr lang="vi-VN" sz="3200" b="1" dirty="0">
              <a:solidFill>
                <a:srgbClr val="00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9575" y="322405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502" y="3939978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4132" y="464820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0468" y="322405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2395" y="3939978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5025" y="464820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6086" y="321599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8013" y="393191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0643" y="464013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9600" y="3276600"/>
            <a:ext cx="2057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29000" y="3962400"/>
            <a:ext cx="2057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96000" y="4876800"/>
            <a:ext cx="2362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33400" y="3124200"/>
            <a:ext cx="22860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76600" y="3124200"/>
            <a:ext cx="22860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019800" y="3124200"/>
            <a:ext cx="22860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90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6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160" y="2743200"/>
          <a:ext cx="694944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92618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2480" y="382478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1240" y="38247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8295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9287" y="38247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8640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5080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3715" y="10668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444391" y="11945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391" y="12065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</p:spTree>
    <p:extLst>
      <p:ext uri="{BB962C8B-B14F-4D97-AF65-F5344CB8AC3E}">
        <p14:creationId xmlns:p14="http://schemas.microsoft.com/office/powerpoint/2010/main" val="1916939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03715" y="533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3</a:t>
            </a:r>
            <a:endParaRPr lang="vi-VN" sz="5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444391" y="6611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391" y="6731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70" y="1828800"/>
            <a:ext cx="17335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62" y="1828800"/>
            <a:ext cx="16954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178981" y="1692890"/>
            <a:ext cx="3203019" cy="1677848"/>
            <a:chOff x="2314902" y="4388068"/>
            <a:chExt cx="3203019" cy="1677848"/>
          </a:xfrm>
        </p:grpSpPr>
        <p:sp>
          <p:nvSpPr>
            <p:cNvPr id="17" name="Rounded Rectangle 16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+       = </a:t>
              </a:r>
              <a:endParaRPr lang="vi-VN" sz="35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2469" y="3964042"/>
            <a:ext cx="2869322" cy="1085850"/>
            <a:chOff x="632469" y="3733800"/>
            <a:chExt cx="2869322" cy="108585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9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001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391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16703" y="5259440"/>
            <a:ext cx="3893384" cy="1065160"/>
            <a:chOff x="616703" y="5029198"/>
            <a:chExt cx="3893384" cy="106516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03" y="5029200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372" y="5037083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6916" y="5037083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5212" y="5029198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174325" y="1945570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a)</a:t>
            </a:r>
            <a:endParaRPr lang="vi-VN" sz="35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876025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b)</a:t>
            </a:r>
            <a:endParaRPr lang="vi-VN" sz="35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5178981" y="4646752"/>
            <a:ext cx="3203019" cy="1677848"/>
            <a:chOff x="2314902" y="4388068"/>
            <a:chExt cx="3203019" cy="1677848"/>
          </a:xfrm>
        </p:grpSpPr>
        <p:sp>
          <p:nvSpPr>
            <p:cNvPr id="33" name="Rounded Rectangle 32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+       = </a:t>
              </a:r>
              <a:endParaRPr lang="vi-VN" sz="35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435252" y="2272991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5419" y="225481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04626" y="225481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44237" y="523720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5419" y="5223719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9552" y="521313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890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30" grpId="0"/>
      <p:bldP spid="31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15" y="1676400"/>
            <a:ext cx="835928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03715" y="533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4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779" y="684074"/>
            <a:ext cx="44743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>
                <a:latin typeface="Arial" pitchFamily="34" charset="0"/>
                <a:cs typeface="Arial" pitchFamily="34" charset="0"/>
              </a:rPr>
              <a:t>chuồng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>
                <a:latin typeface="Arial" pitchFamily="34" charset="0"/>
                <a:cs typeface="Arial" pitchFamily="34" charset="0"/>
              </a:rPr>
              <a:t>thỏ</a:t>
            </a:r>
            <a:endParaRPr lang="vi-VN" sz="3500" b="1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391780" y="3352800"/>
            <a:ext cx="147354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3048000"/>
            <a:ext cx="947456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29200" y="2819400"/>
            <a:ext cx="1524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3758" y="4572000"/>
            <a:ext cx="1702442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239000" y="4572000"/>
            <a:ext cx="3810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155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83</TotalTime>
  <Words>92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Số 0 trong phép cộng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9Slide.vn</dc:subject>
  <dc:creator>HP</dc:creator>
  <dc:description>9Slide.vn</dc:description>
  <cp:lastModifiedBy>PRO180123</cp:lastModifiedBy>
  <cp:revision>4</cp:revision>
  <dcterms:created xsi:type="dcterms:W3CDTF">2020-11-16T15:45:10Z</dcterms:created>
  <dcterms:modified xsi:type="dcterms:W3CDTF">2023-02-10T08:14:35Z</dcterms:modified>
  <cp:category>9Slide.vn</cp:category>
</cp:coreProperties>
</file>